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9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5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8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3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1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3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2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2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3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C403-479E-4D67-BADE-EB2466CBCA34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8900-EF0B-408A-91E6-58E12B9BC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7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9" y="1484784"/>
            <a:ext cx="6840759" cy="41764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Docker Host (Debian 11)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64" y="1943544"/>
            <a:ext cx="4824536" cy="31416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Docker Container </a:t>
            </a:r>
            <a:r>
              <a:rPr lang="fr-FR" dirty="0" err="1" smtClean="0">
                <a:solidFill>
                  <a:schemeClr val="tx1"/>
                </a:solidFill>
              </a:rPr>
              <a:t>Aranym</a:t>
            </a:r>
            <a:r>
              <a:rPr lang="fr-FR" dirty="0" smtClean="0">
                <a:solidFill>
                  <a:schemeClr val="tx1"/>
                </a:solidFill>
              </a:rPr>
              <a:t> (</a:t>
            </a:r>
            <a:r>
              <a:rPr lang="fr-FR" dirty="0" err="1" smtClean="0">
                <a:solidFill>
                  <a:schemeClr val="tx1"/>
                </a:solidFill>
              </a:rPr>
              <a:t>debian:latest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08104" y="2312876"/>
            <a:ext cx="2612044" cy="23402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Desktop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724128" y="2780928"/>
            <a:ext cx="2360016" cy="1800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Aranym</a:t>
            </a:r>
            <a:r>
              <a:rPr lang="fr-FR" dirty="0" smtClean="0">
                <a:solidFill>
                  <a:schemeClr val="tx1"/>
                </a:solidFill>
              </a:rPr>
              <a:t> Application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792" y="2204864"/>
            <a:ext cx="1296144" cy="2664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/>
              <a:t>docker0 bridge</a:t>
            </a:r>
          </a:p>
          <a:p>
            <a:pPr algn="ctr"/>
            <a:r>
              <a:rPr lang="fr-FR" sz="1200" dirty="0" smtClean="0"/>
              <a:t>br0: 192.168.80.2</a:t>
            </a:r>
          </a:p>
          <a:p>
            <a:pPr algn="ctr"/>
            <a:r>
              <a:rPr lang="fr-FR" sz="1200" dirty="0" smtClean="0"/>
              <a:t>eth0</a:t>
            </a:r>
          </a:p>
          <a:p>
            <a:pPr algn="ctr"/>
            <a:r>
              <a:rPr lang="fr-FR" sz="1200" dirty="0" smtClean="0"/>
              <a:t>tap0</a:t>
            </a:r>
          </a:p>
          <a:p>
            <a:pPr algn="ctr"/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5076056" y="3573016"/>
            <a:ext cx="136815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/>
              <a:t>eth0: </a:t>
            </a:r>
            <a:r>
              <a:rPr lang="fr-FR" sz="1200" dirty="0" smtClean="0"/>
              <a:t>192.168.80.3</a:t>
            </a:r>
            <a:endParaRPr lang="fr-FR" sz="1200" dirty="0" smtClean="0"/>
          </a:p>
          <a:p>
            <a:pPr algn="ctr"/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827583" y="2204864"/>
            <a:ext cx="1114042" cy="266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LAN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192.168.0.16</a:t>
            </a:r>
          </a:p>
          <a:p>
            <a:pPr algn="ctr"/>
            <a:endParaRPr lang="fr-FR" sz="1200" dirty="0"/>
          </a:p>
        </p:txBody>
      </p:sp>
      <p:cxnSp>
        <p:nvCxnSpPr>
          <p:cNvPr id="22" name="Connecteur en angle 21"/>
          <p:cNvCxnSpPr/>
          <p:nvPr/>
        </p:nvCxnSpPr>
        <p:spPr>
          <a:xfrm rot="10800000" flipV="1">
            <a:off x="467544" y="3891251"/>
            <a:ext cx="4896544" cy="473738"/>
          </a:xfrm>
          <a:prstGeom prst="bentConnector3">
            <a:avLst>
              <a:gd name="adj1" fmla="val 24"/>
            </a:avLst>
          </a:prstGeom>
          <a:ln w="25400">
            <a:solidFill>
              <a:srgbClr val="00B05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72000" y="4364989"/>
            <a:ext cx="720080" cy="2881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400" b="1" dirty="0" smtClean="0"/>
              <a:t>22 (SSH)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2699793" y="4364989"/>
            <a:ext cx="1296144" cy="2881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400" b="1" dirty="0" smtClean="0"/>
              <a:t>22000 (NAT)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179511" y="4364989"/>
            <a:ext cx="576065" cy="2881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400" b="1" dirty="0" smtClean="0"/>
              <a:t>22000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572000" y="3068845"/>
            <a:ext cx="720080" cy="2881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100" b="1" dirty="0" smtClean="0"/>
              <a:t>5900 (X11</a:t>
            </a:r>
            <a:r>
              <a:rPr lang="fr-FR" sz="1400" b="1" dirty="0" smtClean="0"/>
              <a:t>)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179512" y="3068845"/>
            <a:ext cx="576065" cy="2881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400" b="1" dirty="0" smtClean="0"/>
              <a:t>5900</a:t>
            </a:r>
            <a:endParaRPr lang="fr-FR" sz="1400" b="1" dirty="0"/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39552" y="3068961"/>
            <a:ext cx="4968552" cy="5680"/>
          </a:xfrm>
          <a:prstGeom prst="line">
            <a:avLst/>
          </a:prstGeom>
          <a:ln w="25400">
            <a:solidFill>
              <a:srgbClr val="00206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68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</dc:creator>
  <cp:lastModifiedBy>Jean</cp:lastModifiedBy>
  <cp:revision>9</cp:revision>
  <dcterms:created xsi:type="dcterms:W3CDTF">2023-11-12T20:03:02Z</dcterms:created>
  <dcterms:modified xsi:type="dcterms:W3CDTF">2023-11-15T20:33:54Z</dcterms:modified>
</cp:coreProperties>
</file>