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8BE"/>
    <a:srgbClr val="8D7211"/>
    <a:srgbClr val="08962A"/>
    <a:srgbClr val="DF4A07"/>
    <a:srgbClr val="D573DF"/>
    <a:srgbClr val="A64BD9"/>
    <a:srgbClr val="A89718"/>
    <a:srgbClr val="00C057"/>
    <a:srgbClr val="00E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12" autoAdjust="0"/>
  </p:normalViewPr>
  <p:slideViewPr>
    <p:cSldViewPr>
      <p:cViewPr>
        <p:scale>
          <a:sx n="100" d="100"/>
          <a:sy n="100" d="100"/>
        </p:scale>
        <p:origin x="426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58476-E476-46BB-B67C-54BF674134FB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7D47D-83F0-4A44-B75D-7ED8C44EB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2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7D47D-83F0-4A44-B75D-7ED8C44EB4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1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259632" y="2348880"/>
            <a:ext cx="2282031" cy="1008112"/>
            <a:chOff x="1259632" y="2348880"/>
            <a:chExt cx="2282031" cy="1008112"/>
          </a:xfrm>
        </p:grpSpPr>
        <p:sp>
          <p:nvSpPr>
            <p:cNvPr id="8" name="직사각형 7"/>
            <p:cNvSpPr/>
            <p:nvPr/>
          </p:nvSpPr>
          <p:spPr>
            <a:xfrm>
              <a:off x="1259632" y="2348880"/>
              <a:ext cx="2088232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3161" y="2756860"/>
              <a:ext cx="360000" cy="36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687" y="2746693"/>
              <a:ext cx="360000" cy="36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133" y="2746693"/>
              <a:ext cx="360000" cy="360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108" y="2747302"/>
              <a:ext cx="360000" cy="35939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60215" y="2402418"/>
              <a:ext cx="6474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휴먼모음T" pitchFamily="18" charset="-127"/>
                  <a:ea typeface="휴먼모음T" pitchFamily="18" charset="-127"/>
                </a:rPr>
                <a:t>시설정보</a:t>
              </a:r>
              <a:endParaRPr lang="ko-KR" altLang="en-US" sz="800" dirty="0"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11" name="꺾인 연결선 10"/>
            <p:cNvCxnSpPr/>
            <p:nvPr/>
          </p:nvCxnSpPr>
          <p:spPr>
            <a:xfrm>
              <a:off x="1440007" y="2564904"/>
              <a:ext cx="1907857" cy="7200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busan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81" b="14528"/>
            <a:stretch/>
          </p:blipFill>
          <p:spPr bwMode="auto">
            <a:xfrm>
              <a:off x="2777133" y="2369350"/>
              <a:ext cx="546353" cy="266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832521" y="3102528"/>
              <a:ext cx="7200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latin typeface="휴먼모음T" pitchFamily="18" charset="-127"/>
                  <a:ea typeface="휴먼모음T" pitchFamily="18" charset="-127"/>
                </a:rPr>
                <a:t>역내 화장실</a:t>
              </a:r>
              <a:endParaRPr lang="ko-KR" altLang="en-US" sz="6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9352" y="3102528"/>
              <a:ext cx="3835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latin typeface="휴먼모음T" pitchFamily="18" charset="-127"/>
                  <a:ea typeface="휴먼모음T" pitchFamily="18" charset="-127"/>
                </a:rPr>
                <a:t>환승역</a:t>
              </a:r>
              <a:endParaRPr lang="ko-KR" altLang="en-US" sz="6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05023" y="3102528"/>
              <a:ext cx="7200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latin typeface="휴먼모음T" pitchFamily="18" charset="-127"/>
                  <a:ea typeface="휴먼모음T" pitchFamily="18" charset="-127"/>
                </a:rPr>
                <a:t>사물함</a:t>
              </a:r>
              <a:endParaRPr lang="ko-KR" altLang="en-US" sz="6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1583" y="3068960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 smtClean="0">
                  <a:latin typeface="휴먼모음T" pitchFamily="18" charset="-127"/>
                  <a:ea typeface="휴먼모음T" pitchFamily="18" charset="-127"/>
                </a:rPr>
                <a:t>아일랜드형</a:t>
              </a:r>
              <a:endParaRPr lang="en-US" altLang="ko-KR" sz="600" dirty="0" smtClean="0">
                <a:latin typeface="휴먼모음T" pitchFamily="18" charset="-127"/>
                <a:ea typeface="휴먼모음T" pitchFamily="18" charset="-127"/>
              </a:endParaRPr>
            </a:p>
            <a:p>
              <a:r>
                <a:rPr lang="ko-KR" altLang="en-US" sz="500" dirty="0" smtClean="0">
                  <a:latin typeface="휴먼모음T" pitchFamily="18" charset="-127"/>
                  <a:ea typeface="휴먼모음T" pitchFamily="18" charset="-127"/>
                </a:rPr>
                <a:t>건너서 </a:t>
              </a:r>
              <a:r>
                <a:rPr lang="ko-KR" altLang="en-US" sz="500" dirty="0" err="1" smtClean="0">
                  <a:latin typeface="휴먼모음T" pitchFamily="18" charset="-127"/>
                  <a:ea typeface="휴먼모음T" pitchFamily="18" charset="-127"/>
                </a:rPr>
                <a:t>환승</a:t>
              </a:r>
              <a:r>
                <a:rPr lang="en-US" altLang="ko-KR" sz="500" dirty="0" smtClean="0">
                  <a:latin typeface="휴먼모음T" pitchFamily="18" charset="-127"/>
                  <a:ea typeface="휴먼모음T" pitchFamily="18" charset="-127"/>
                </a:rPr>
                <a:t>!</a:t>
              </a:r>
              <a:endParaRPr lang="ko-KR" altLang="en-US" sz="40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0" name="곱셈 기호 19"/>
          <p:cNvSpPr/>
          <p:nvPr/>
        </p:nvSpPr>
        <p:spPr>
          <a:xfrm>
            <a:off x="1369352" y="3429000"/>
            <a:ext cx="403473" cy="500471"/>
          </a:xfrm>
          <a:prstGeom prst="mathMultiply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64704"/>
            <a:ext cx="53505" cy="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7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512" y="3238237"/>
            <a:ext cx="7200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휴먼모음T" pitchFamily="18" charset="-127"/>
                <a:ea typeface="휴먼모음T" pitchFamily="18" charset="-127"/>
              </a:rPr>
              <a:t>사물함</a:t>
            </a:r>
            <a:endParaRPr lang="ko-KR" altLang="en-US" sz="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96" y="2785447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>
                <a:latin typeface="휴먼모음T" pitchFamily="18" charset="-127"/>
                <a:ea typeface="휴먼모음T" pitchFamily="18" charset="-127"/>
              </a:rPr>
              <a:t>아일랜드형</a:t>
            </a:r>
            <a:endParaRPr lang="en-US" altLang="ko-KR" sz="6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500" dirty="0" smtClean="0">
                <a:latin typeface="휴먼모음T" pitchFamily="18" charset="-127"/>
                <a:ea typeface="휴먼모음T" pitchFamily="18" charset="-127"/>
              </a:rPr>
              <a:t>건너서 </a:t>
            </a:r>
            <a:r>
              <a:rPr lang="ko-KR" altLang="en-US" sz="500" dirty="0" err="1" smtClean="0">
                <a:latin typeface="휴먼모음T" pitchFamily="18" charset="-127"/>
                <a:ea typeface="휴먼모음T" pitchFamily="18" charset="-127"/>
              </a:rPr>
              <a:t>환승</a:t>
            </a:r>
            <a:r>
              <a:rPr lang="en-US" altLang="ko-KR" sz="500" dirty="0" smtClean="0">
                <a:latin typeface="휴먼모음T" pitchFamily="18" charset="-127"/>
                <a:ea typeface="휴먼모음T" pitchFamily="18" charset="-127"/>
              </a:rPr>
              <a:t>!</a:t>
            </a:r>
            <a:endParaRPr lang="ko-KR" altLang="en-US" sz="400" dirty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887694" y="2073095"/>
            <a:ext cx="382929" cy="368812"/>
            <a:chOff x="3871364" y="2060739"/>
            <a:chExt cx="484123" cy="459532"/>
          </a:xfrm>
        </p:grpSpPr>
        <p:sp>
          <p:nvSpPr>
            <p:cNvPr id="29" name="도넛 28"/>
            <p:cNvSpPr/>
            <p:nvPr/>
          </p:nvSpPr>
          <p:spPr>
            <a:xfrm>
              <a:off x="3871364" y="2060739"/>
              <a:ext cx="467793" cy="453918"/>
            </a:xfrm>
            <a:prstGeom prst="donut">
              <a:avLst>
                <a:gd name="adj" fmla="val 19374"/>
              </a:avLst>
            </a:prstGeom>
            <a:solidFill>
              <a:srgbClr val="DF4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4200400" y="2366502"/>
              <a:ext cx="155087" cy="15376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907138" y="2900476"/>
            <a:ext cx="382929" cy="368812"/>
            <a:chOff x="3890808" y="2888120"/>
            <a:chExt cx="484123" cy="459532"/>
          </a:xfrm>
        </p:grpSpPr>
        <p:sp>
          <p:nvSpPr>
            <p:cNvPr id="32" name="도넛 31"/>
            <p:cNvSpPr/>
            <p:nvPr/>
          </p:nvSpPr>
          <p:spPr>
            <a:xfrm>
              <a:off x="3890808" y="2888120"/>
              <a:ext cx="467793" cy="453918"/>
            </a:xfrm>
            <a:prstGeom prst="donut">
              <a:avLst>
                <a:gd name="adj" fmla="val 18939"/>
              </a:avLst>
            </a:prstGeom>
            <a:solidFill>
              <a:srgbClr val="089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4219844" y="3193883"/>
              <a:ext cx="155087" cy="153769"/>
            </a:xfrm>
            <a:prstGeom prst="ellipse">
              <a:avLst/>
            </a:prstGeom>
            <a:solidFill>
              <a:srgbClr val="00C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</a:t>
              </a:r>
              <a:endParaRPr lang="ko-KR" altLang="en-US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551971" y="2906770"/>
            <a:ext cx="405170" cy="389104"/>
            <a:chOff x="4534692" y="2893734"/>
            <a:chExt cx="512243" cy="484815"/>
          </a:xfrm>
        </p:grpSpPr>
        <p:sp>
          <p:nvSpPr>
            <p:cNvPr id="35" name="도넛 34"/>
            <p:cNvSpPr/>
            <p:nvPr/>
          </p:nvSpPr>
          <p:spPr>
            <a:xfrm>
              <a:off x="4534692" y="2893734"/>
              <a:ext cx="467793" cy="453918"/>
            </a:xfrm>
            <a:prstGeom prst="donut">
              <a:avLst>
                <a:gd name="adj" fmla="val 19635"/>
              </a:avLst>
            </a:prstGeom>
            <a:solidFill>
              <a:srgbClr val="8D72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862269" y="3193883"/>
              <a:ext cx="184666" cy="184666"/>
            </a:xfrm>
            <a:prstGeom prst="ellipse">
              <a:avLst/>
            </a:prstGeom>
            <a:solidFill>
              <a:srgbClr val="A89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3</a:t>
              </a:r>
              <a:endParaRPr lang="ko-KR" altLang="en-US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907138" y="3945412"/>
            <a:ext cx="382929" cy="368812"/>
            <a:chOff x="3890808" y="3933056"/>
            <a:chExt cx="484123" cy="459532"/>
          </a:xfrm>
        </p:grpSpPr>
        <p:sp>
          <p:nvSpPr>
            <p:cNvPr id="37" name="도넛 36"/>
            <p:cNvSpPr/>
            <p:nvPr/>
          </p:nvSpPr>
          <p:spPr>
            <a:xfrm>
              <a:off x="3890808" y="3933056"/>
              <a:ext cx="467793" cy="453918"/>
            </a:xfrm>
            <a:prstGeom prst="donut">
              <a:avLst>
                <a:gd name="adj" fmla="val 19327"/>
              </a:avLst>
            </a:prstGeom>
            <a:solidFill>
              <a:srgbClr val="125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219844" y="4238819"/>
              <a:ext cx="155087" cy="1537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4</a:t>
              </a:r>
              <a:endParaRPr lang="ko-KR" altLang="en-US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020378" y="3952154"/>
            <a:ext cx="382929" cy="368812"/>
            <a:chOff x="5004048" y="3939798"/>
            <a:chExt cx="484123" cy="459532"/>
          </a:xfrm>
        </p:grpSpPr>
        <p:sp>
          <p:nvSpPr>
            <p:cNvPr id="40" name="도넛 39"/>
            <p:cNvSpPr/>
            <p:nvPr/>
          </p:nvSpPr>
          <p:spPr>
            <a:xfrm>
              <a:off x="5004048" y="3939798"/>
              <a:ext cx="467793" cy="453918"/>
            </a:xfrm>
            <a:prstGeom prst="donut">
              <a:avLst>
                <a:gd name="adj" fmla="val 20027"/>
              </a:avLst>
            </a:prstGeom>
            <a:solidFill>
              <a:srgbClr val="A64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5333084" y="4245561"/>
              <a:ext cx="155087" cy="153769"/>
            </a:xfrm>
            <a:prstGeom prst="ellipse">
              <a:avLst/>
            </a:prstGeom>
            <a:solidFill>
              <a:srgbClr val="D57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latin typeface="휴먼모음T" pitchFamily="18" charset="-127"/>
                  <a:ea typeface="휴먼모음T" pitchFamily="18" charset="-127"/>
                </a:rPr>
                <a:t>경</a:t>
              </a:r>
              <a:endParaRPr lang="ko-KR" altLang="en-US" sz="140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59" name="아래쪽 화살표 58"/>
          <p:cNvSpPr/>
          <p:nvPr/>
        </p:nvSpPr>
        <p:spPr>
          <a:xfrm>
            <a:off x="3563888" y="4584177"/>
            <a:ext cx="193831" cy="150114"/>
          </a:xfrm>
          <a:prstGeom prst="downArrow">
            <a:avLst>
              <a:gd name="adj1" fmla="val 47418"/>
              <a:gd name="adj2" fmla="val 4523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1259632" y="2348880"/>
            <a:ext cx="1865471" cy="3600400"/>
            <a:chOff x="1259632" y="2348880"/>
            <a:chExt cx="1865471" cy="3600400"/>
          </a:xfrm>
        </p:grpSpPr>
        <p:sp>
          <p:nvSpPr>
            <p:cNvPr id="5" name="직사각형 4"/>
            <p:cNvSpPr/>
            <p:nvPr/>
          </p:nvSpPr>
          <p:spPr>
            <a:xfrm>
              <a:off x="1259632" y="2348880"/>
              <a:ext cx="1865471" cy="360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0692" y="2450609"/>
              <a:ext cx="6474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휴먼모음T" pitchFamily="18" charset="-127"/>
                  <a:ea typeface="휴먼모음T" pitchFamily="18" charset="-127"/>
                </a:rPr>
                <a:t>최단시</a:t>
              </a:r>
              <a:r>
                <a:rPr lang="ko-KR" altLang="en-US" sz="800" dirty="0">
                  <a:latin typeface="휴먼모음T" pitchFamily="18" charset="-127"/>
                  <a:ea typeface="휴먼모음T" pitchFamily="18" charset="-127"/>
                </a:rPr>
                <a:t>간</a:t>
              </a:r>
            </a:p>
          </p:txBody>
        </p:sp>
        <p:cxnSp>
          <p:nvCxnSpPr>
            <p:cNvPr id="11" name="꺾인 연결선 10"/>
            <p:cNvCxnSpPr/>
            <p:nvPr/>
          </p:nvCxnSpPr>
          <p:spPr>
            <a:xfrm>
              <a:off x="1440007" y="2636912"/>
              <a:ext cx="1685096" cy="7200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2" descr="busan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81" b="14528"/>
            <a:stretch/>
          </p:blipFill>
          <p:spPr bwMode="auto">
            <a:xfrm>
              <a:off x="2555776" y="2377132"/>
              <a:ext cx="546353" cy="266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직선 연결선 19"/>
            <p:cNvCxnSpPr/>
            <p:nvPr/>
          </p:nvCxnSpPr>
          <p:spPr>
            <a:xfrm>
              <a:off x="2051720" y="2776728"/>
              <a:ext cx="0" cy="3100544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연결선 64"/>
          <p:cNvCxnSpPr/>
          <p:nvPr/>
        </p:nvCxnSpPr>
        <p:spPr>
          <a:xfrm>
            <a:off x="2195736" y="395215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072697" y="4797152"/>
            <a:ext cx="75256" cy="720080"/>
            <a:chOff x="4072697" y="4797152"/>
            <a:chExt cx="75256" cy="720080"/>
          </a:xfrm>
        </p:grpSpPr>
        <p:sp>
          <p:nvSpPr>
            <p:cNvPr id="2" name="순서도: 연결자 1"/>
            <p:cNvSpPr/>
            <p:nvPr/>
          </p:nvSpPr>
          <p:spPr>
            <a:xfrm>
              <a:off x="4072700" y="4797152"/>
              <a:ext cx="75253" cy="72008"/>
            </a:xfrm>
            <a:prstGeom prst="flowChartConnector">
              <a:avLst/>
            </a:prstGeom>
            <a:solidFill>
              <a:srgbClr val="DF4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연결자 30"/>
            <p:cNvSpPr/>
            <p:nvPr/>
          </p:nvSpPr>
          <p:spPr>
            <a:xfrm>
              <a:off x="4072700" y="5021560"/>
              <a:ext cx="75253" cy="72008"/>
            </a:xfrm>
            <a:prstGeom prst="flowChartConnector">
              <a:avLst/>
            </a:prstGeom>
            <a:solidFill>
              <a:srgbClr val="089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연결자 33"/>
            <p:cNvSpPr/>
            <p:nvPr/>
          </p:nvSpPr>
          <p:spPr>
            <a:xfrm>
              <a:off x="4072698" y="5235550"/>
              <a:ext cx="75253" cy="72008"/>
            </a:xfrm>
            <a:prstGeom prst="flowChartConnector">
              <a:avLst/>
            </a:prstGeom>
            <a:solidFill>
              <a:srgbClr val="8D72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/>
            <p:cNvSpPr/>
            <p:nvPr/>
          </p:nvSpPr>
          <p:spPr>
            <a:xfrm>
              <a:off x="4072697" y="5445224"/>
              <a:ext cx="75253" cy="72008"/>
            </a:xfrm>
            <a:prstGeom prst="flowChartConnector">
              <a:avLst/>
            </a:prstGeom>
            <a:solidFill>
              <a:srgbClr val="125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058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4" y="1094425"/>
            <a:ext cx="7753472" cy="4669150"/>
          </a:xfrm>
          <a:prstGeom prst="rect">
            <a:avLst/>
          </a:prstGeom>
        </p:spPr>
      </p:pic>
      <p:sp>
        <p:nvSpPr>
          <p:cNvPr id="5" name="도넛 4"/>
          <p:cNvSpPr/>
          <p:nvPr/>
        </p:nvSpPr>
        <p:spPr>
          <a:xfrm>
            <a:off x="7092280" y="1916832"/>
            <a:ext cx="557012" cy="545123"/>
          </a:xfrm>
          <a:prstGeom prst="donut">
            <a:avLst/>
          </a:prstGeom>
          <a:solidFill>
            <a:srgbClr val="A64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484070" y="2284031"/>
            <a:ext cx="184666" cy="184666"/>
          </a:xfrm>
          <a:prstGeom prst="ellipse">
            <a:avLst/>
          </a:prstGeom>
          <a:solidFill>
            <a:srgbClr val="D57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휴먼모음T" pitchFamily="18" charset="-127"/>
                <a:ea typeface="휴먼모음T" pitchFamily="18" charset="-127"/>
              </a:rPr>
              <a:t>경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98" y="6092930"/>
            <a:ext cx="653371" cy="4551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43" y="3068960"/>
            <a:ext cx="241864" cy="2418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357" y="5665356"/>
            <a:ext cx="410220" cy="690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6" y="5511248"/>
            <a:ext cx="1618546" cy="16185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0" y="6145526"/>
            <a:ext cx="1618546" cy="16185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145526"/>
            <a:ext cx="1214061" cy="12140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96" y="6010368"/>
            <a:ext cx="1484379" cy="14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3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736"/>
            <a:ext cx="9144000" cy="55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2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2291907" cy="10362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50768"/>
            <a:ext cx="53505" cy="900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084168" y="1340768"/>
            <a:ext cx="1889604" cy="3155032"/>
            <a:chOff x="6084168" y="1340768"/>
            <a:chExt cx="1889604" cy="315503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09"/>
            <a:stretch/>
          </p:blipFill>
          <p:spPr>
            <a:xfrm>
              <a:off x="6084168" y="1340768"/>
              <a:ext cx="1889604" cy="3155032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20" y="1597861"/>
              <a:ext cx="90000" cy="90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832" y="1510184"/>
              <a:ext cx="108000" cy="108000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>
              <a:off x="6084168" y="4495800"/>
              <a:ext cx="1889604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517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22</Words>
  <Application>Microsoft Office PowerPoint</Application>
  <PresentationFormat>화면 슬라이드 쇼(4:3)</PresentationFormat>
  <Paragraphs>17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student</cp:lastModifiedBy>
  <cp:revision>17</cp:revision>
  <dcterms:created xsi:type="dcterms:W3CDTF">2006-10-05T04:04:58Z</dcterms:created>
  <dcterms:modified xsi:type="dcterms:W3CDTF">2016-10-20T08:50:22Z</dcterms:modified>
</cp:coreProperties>
</file>