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showno.modoo.at/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41247">
              <a:defRPr sz="4048"/>
            </a:pPr>
            <a:r>
              <a:t>목차 </a:t>
            </a:r>
            <a:r>
              <a:t>( </a:t>
            </a:r>
            <a:r>
              <a:t>목차는 디자인 안해도 됌</a:t>
            </a:r>
            <a:r>
              <a:t>, PPT</a:t>
            </a:r>
            <a:r>
              <a:t>에 안넣을 예정 그냥 참고용 </a:t>
            </a:r>
            <a:r>
              <a:t>)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709447" y="1825625"/>
            <a:ext cx="11009588" cy="438073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200"/>
            </a:pPr>
            <a:r>
              <a:t>1. </a:t>
            </a:r>
            <a:r>
              <a:t>문제 정의</a:t>
            </a:r>
            <a:endParaRPr sz="1600"/>
          </a:p>
          <a:p>
            <a:pPr>
              <a:lnSpc>
                <a:spcPct val="72000"/>
              </a:lnSpc>
              <a:buFontTx/>
              <a:buChar char="-"/>
              <a:defRPr sz="1200"/>
            </a:pPr>
            <a:r>
              <a:t>1.1 </a:t>
            </a:r>
            <a:r>
              <a:t>간단하지만 심각한 문제</a:t>
            </a:r>
            <a:r>
              <a:t>, “</a:t>
            </a:r>
            <a:r>
              <a:t>예약 부도</a:t>
            </a:r>
            <a:r>
              <a:t>”</a:t>
            </a:r>
            <a:endParaRPr sz="2100"/>
          </a:p>
          <a:p>
            <a:pPr>
              <a:lnSpc>
                <a:spcPct val="72000"/>
              </a:lnSpc>
              <a:buFontTx/>
              <a:buChar char="-"/>
              <a:defRPr sz="1200"/>
            </a:pPr>
            <a:r>
              <a:t>1.2 </a:t>
            </a:r>
            <a:r>
              <a:t>왜 예약 부도를 해결해야 할까</a:t>
            </a:r>
            <a:r>
              <a:t>?</a:t>
            </a:r>
            <a:endParaRPr sz="2100"/>
          </a:p>
          <a:p>
            <a:pPr>
              <a:lnSpc>
                <a:spcPct val="72000"/>
              </a:lnSpc>
              <a:buFontTx/>
              <a:buChar char="-"/>
              <a:defRPr sz="1200"/>
            </a:pPr>
            <a:r>
              <a:t>1.3 </a:t>
            </a:r>
            <a:r>
              <a:t>예약부도는 어떠한 이유로 일어나는가</a:t>
            </a:r>
            <a:r>
              <a:t>?</a:t>
            </a:r>
            <a:endParaRPr sz="2100"/>
          </a:p>
          <a:p>
            <a:pPr>
              <a:lnSpc>
                <a:spcPct val="72000"/>
              </a:lnSpc>
              <a:buFontTx/>
              <a:buChar char="-"/>
              <a:defRPr sz="1200"/>
            </a:pPr>
            <a:r>
              <a:t>1.4 </a:t>
            </a:r>
            <a:r>
              <a:t>예약부도가 해결되면 사회에 어떤 영향을 끼치는가</a:t>
            </a:r>
            <a:r>
              <a:t>? </a:t>
            </a:r>
            <a:endParaRPr sz="2100"/>
          </a:p>
          <a:p>
            <a:pPr marL="0" indent="0">
              <a:lnSpc>
                <a:spcPct val="72000"/>
              </a:lnSpc>
              <a:buSzTx/>
              <a:buNone/>
              <a:defRPr sz="1200"/>
            </a:pPr>
            <a:r>
              <a:t>2. </a:t>
            </a:r>
            <a:r>
              <a:t>솔루션</a:t>
            </a:r>
            <a:endParaRPr sz="1600"/>
          </a:p>
          <a:p>
            <a:pPr>
              <a:lnSpc>
                <a:spcPct val="72000"/>
              </a:lnSpc>
              <a:buFontTx/>
              <a:buChar char="-"/>
              <a:defRPr sz="1200"/>
            </a:pPr>
            <a:r>
              <a:t>2.1</a:t>
            </a:r>
            <a:r>
              <a:t> 항공사</a:t>
            </a:r>
            <a:r>
              <a:t>, </a:t>
            </a:r>
            <a:r>
              <a:t>미용실 등이 채택한 </a:t>
            </a:r>
            <a:r>
              <a:t>“</a:t>
            </a:r>
            <a:r>
              <a:t>선금 결제</a:t>
            </a:r>
            <a:r>
              <a:t>” </a:t>
            </a:r>
            <a:r>
              <a:t>방법은 이렇다</a:t>
            </a:r>
            <a:r>
              <a:t>.</a:t>
            </a:r>
            <a:endParaRPr sz="2100"/>
          </a:p>
          <a:p>
            <a:pPr>
              <a:lnSpc>
                <a:spcPct val="72000"/>
              </a:lnSpc>
              <a:buFontTx/>
              <a:buChar char="-"/>
              <a:defRPr sz="1200"/>
            </a:pPr>
            <a:r>
              <a:t>2.2 </a:t>
            </a:r>
            <a:r>
              <a:t>공정거래위원회와 한국소비자원은 </a:t>
            </a:r>
            <a:r>
              <a:t>“</a:t>
            </a:r>
            <a:r>
              <a:t>예약부도 근절 캠페인</a:t>
            </a:r>
            <a:r>
              <a:t>”</a:t>
            </a:r>
            <a:r>
              <a:t>을 시행중</a:t>
            </a:r>
            <a:r>
              <a:t>.</a:t>
            </a:r>
            <a:endParaRPr sz="1600"/>
          </a:p>
          <a:p>
            <a:pPr>
              <a:lnSpc>
                <a:spcPct val="72000"/>
              </a:lnSpc>
              <a:buFontTx/>
              <a:buChar char="-"/>
              <a:defRPr sz="1200"/>
            </a:pPr>
            <a:r>
              <a:t>2.3 </a:t>
            </a:r>
            <a:r>
              <a:t>조금더 자연스럽게 예약부도를 해결하는 방법은 서비스에 문제 해결을 녹이는 것이다</a:t>
            </a:r>
            <a:r>
              <a:t>.</a:t>
            </a:r>
            <a:endParaRPr sz="2100"/>
          </a:p>
          <a:p>
            <a:pPr>
              <a:lnSpc>
                <a:spcPct val="72000"/>
              </a:lnSpc>
              <a:buFontTx/>
              <a:buChar char="-"/>
              <a:defRPr sz="1200"/>
            </a:pPr>
            <a:r>
              <a:t>2.4 </a:t>
            </a:r>
            <a:r>
              <a:t>예약부도를 방지하는 예약 서비스</a:t>
            </a:r>
            <a:r>
              <a:t>, “ReRant”</a:t>
            </a:r>
            <a:r>
              <a:t>를 소개한다</a:t>
            </a:r>
            <a:r>
              <a:t>.</a:t>
            </a:r>
            <a:endParaRPr sz="2100"/>
          </a:p>
          <a:p>
            <a:pPr>
              <a:lnSpc>
                <a:spcPct val="72000"/>
              </a:lnSpc>
              <a:buFontTx/>
              <a:buChar char="-"/>
              <a:defRPr sz="1200"/>
            </a:pPr>
            <a:r>
              <a:t>2.5 </a:t>
            </a:r>
            <a:r>
              <a:t>다른 솔루션에 비해 </a:t>
            </a:r>
            <a:r>
              <a:t>ReRant</a:t>
            </a:r>
            <a:r>
              <a:t>는 이와같은 장점이 있다</a:t>
            </a:r>
            <a:r>
              <a:t>.</a:t>
            </a:r>
            <a:endParaRPr sz="2100"/>
          </a:p>
          <a:p>
            <a:pPr>
              <a:lnSpc>
                <a:spcPct val="72000"/>
              </a:lnSpc>
              <a:buFontTx/>
              <a:buChar char="-"/>
              <a:defRPr sz="1200"/>
            </a:pPr>
            <a:r>
              <a:t>2.6 ReRant</a:t>
            </a:r>
            <a:r>
              <a:t>를 사용한 뒤 수혜자와 전문가들의 반응은 이렇다</a:t>
            </a:r>
            <a:r>
              <a:t>.</a:t>
            </a:r>
            <a:endParaRPr sz="2100"/>
          </a:p>
          <a:p>
            <a:pPr marL="0" indent="0">
              <a:lnSpc>
                <a:spcPct val="72000"/>
              </a:lnSpc>
              <a:buSzTx/>
              <a:buNone/>
              <a:defRPr sz="1200"/>
            </a:pPr>
            <a:r>
              <a:t>3. </a:t>
            </a:r>
            <a:r>
              <a:t>향후 방향과 기대 효과</a:t>
            </a:r>
            <a:endParaRPr sz="1600"/>
          </a:p>
          <a:p>
            <a:pPr>
              <a:lnSpc>
                <a:spcPct val="72000"/>
              </a:lnSpc>
              <a:buFontTx/>
              <a:buChar char="-"/>
              <a:defRPr sz="1200"/>
            </a:pPr>
            <a:r>
              <a:t>3.1 </a:t>
            </a:r>
            <a:r>
              <a:t>현재 음식점 타겟으로 예약 서비스 진행중</a:t>
            </a:r>
            <a:r>
              <a:t>, </a:t>
            </a:r>
            <a:r>
              <a:t>후엔 예약부도가 일어나는 산업 전반에 대한 서비스로 확대할 예정</a:t>
            </a:r>
            <a:r>
              <a:t>.</a:t>
            </a:r>
            <a:endParaRPr sz="2100"/>
          </a:p>
          <a:p>
            <a:pPr>
              <a:lnSpc>
                <a:spcPct val="72000"/>
              </a:lnSpc>
              <a:buFontTx/>
              <a:buChar char="-"/>
              <a:defRPr sz="1200"/>
            </a:pPr>
            <a:r>
              <a:t>3.2 </a:t>
            </a:r>
            <a:r>
              <a:t>우리 서비스는 사업화 하는 서비스가 아닌</a:t>
            </a:r>
            <a:r>
              <a:t>, </a:t>
            </a:r>
            <a:r>
              <a:t>예약부도를 막기 위한 사회공헌 서비스이고</a:t>
            </a:r>
            <a:r>
              <a:t>, </a:t>
            </a:r>
            <a:r>
              <a:t>실제 서비스에서도 수익 구조 없는 사회공헌 서비스로 운영</a:t>
            </a:r>
            <a:r>
              <a:t>.</a:t>
            </a:r>
            <a:endParaRPr sz="2100"/>
          </a:p>
          <a:p>
            <a:pPr>
              <a:lnSpc>
                <a:spcPct val="72000"/>
              </a:lnSpc>
              <a:buFontTx/>
              <a:buChar char="-"/>
              <a:defRPr sz="1200"/>
            </a:pPr>
            <a:r>
              <a:t>3.3 “ReRant”</a:t>
            </a:r>
            <a:r>
              <a:t>를 통해 자연스러운 예약부도 문제 인식</a:t>
            </a:r>
            <a:r>
              <a:t>, </a:t>
            </a:r>
            <a:r>
              <a:t>예약 서비스를 이용하면서 예약부도를 줄이는 방안으로 사회적 손실을 줄여나갈 것이다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예약부도를 막기 위해 시행되는 솔루션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2100">
                <a:latin typeface="NanumSquare"/>
                <a:ea typeface="NanumSquare"/>
                <a:cs typeface="NanumSquare"/>
                <a:sym typeface="NanumSquare"/>
              </a:defRPr>
            </a:pPr>
            <a:r>
              <a:t>예약부도 근절 캠페인을 실시하는 한국소비자원 </a:t>
            </a:r>
            <a:r>
              <a:t>&amp; </a:t>
            </a:r>
            <a:r>
              <a:t>공정거래 위원회</a:t>
            </a:r>
          </a:p>
          <a:p>
            <a:pPr>
              <a:lnSpc>
                <a:spcPct val="120000"/>
              </a:lnSpc>
              <a:defRPr sz="2100">
                <a:latin typeface="NanumSquare"/>
                <a:ea typeface="NanumSquare"/>
                <a:cs typeface="NanumSquare"/>
                <a:sym typeface="NanumSquare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http://noshowno.modoo.at/</a:t>
            </a:r>
          </a:p>
          <a:p>
            <a:pPr>
              <a:lnSpc>
                <a:spcPct val="120000"/>
              </a:lnSpc>
              <a:defRPr sz="2100">
                <a:latin typeface="NanumSquare"/>
                <a:ea typeface="NanumSquare"/>
                <a:cs typeface="NanumSquare"/>
                <a:sym typeface="NanumSquare"/>
              </a:defRPr>
            </a:pPr>
          </a:p>
          <a:p>
            <a:pPr>
              <a:lnSpc>
                <a:spcPct val="120000"/>
              </a:lnSpc>
              <a:defRPr sz="2100">
                <a:latin typeface="NanumSquare"/>
                <a:ea typeface="NanumSquare"/>
                <a:cs typeface="NanumSquare"/>
                <a:sym typeface="NanumSquare"/>
              </a:defRPr>
            </a:pPr>
            <a:r>
              <a:t>장점 </a:t>
            </a:r>
            <a:r>
              <a:t>: </a:t>
            </a:r>
            <a:r>
              <a:t>예약부도에 대한 인식을 높여</a:t>
            </a:r>
            <a:r>
              <a:t>, </a:t>
            </a:r>
            <a:r>
              <a:t>사회적인 인식률 향상에 도움</a:t>
            </a:r>
            <a:r>
              <a:t>.</a:t>
            </a:r>
          </a:p>
          <a:p>
            <a:pPr>
              <a:lnSpc>
                <a:spcPct val="120000"/>
              </a:lnSpc>
              <a:defRPr sz="2100">
                <a:latin typeface="NanumSquare"/>
                <a:ea typeface="NanumSquare"/>
                <a:cs typeface="NanumSquare"/>
                <a:sym typeface="NanumSquare"/>
              </a:defRPr>
            </a:pPr>
            <a:r>
              <a:t>단점 </a:t>
            </a:r>
            <a:r>
              <a:t>: </a:t>
            </a:r>
            <a:r>
              <a:t>예약부도로 일어나는 피해를 직접적으로 막기는 어려움</a:t>
            </a:r>
            <a:r>
              <a:t>.</a:t>
            </a:r>
          </a:p>
          <a:p>
            <a:pPr>
              <a:lnSpc>
                <a:spcPct val="120000"/>
              </a:lnSpc>
              <a:defRPr sz="2100">
                <a:latin typeface="NanumSquare"/>
                <a:ea typeface="NanumSquare"/>
                <a:cs typeface="NanumSquare"/>
                <a:sym typeface="NanumSquare"/>
              </a:defRPr>
            </a:pPr>
          </a:p>
          <a:p>
            <a:pPr>
              <a:lnSpc>
                <a:spcPct val="120000"/>
              </a:lnSpc>
              <a:defRPr sz="2100">
                <a:latin typeface="NanumSquare"/>
                <a:ea typeface="NanumSquare"/>
                <a:cs typeface="NanumSquare"/>
                <a:sym typeface="NanumSquare"/>
              </a:defRPr>
            </a:pPr>
            <a:r>
              <a:t>이렇듯 현재 시행되고 있는 솔루션들은 각각의 장단점이 있음</a:t>
            </a:r>
            <a:r>
              <a:t>. </a:t>
            </a:r>
            <a:r>
              <a:t>우리는 위 솔루션에서의 장점을 우리만의 서비스에 합쳐보려고 함</a:t>
            </a:r>
            <a:r>
              <a:t>.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굿리저브의 솔루션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위 문제에서 설명했던 예약부도가 일어나는 다양한 원인을 서비스에 녹여내</a:t>
            </a:r>
            <a:r>
              <a:t>, </a:t>
            </a:r>
            <a:r>
              <a:t>사용자 시나리오 대로 서비스를 이용하면 자연스럽게 예약 부도가 방지되는 솔루션을 만들고 싶었음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그를 위해서</a:t>
            </a:r>
            <a:r>
              <a:t>, ReRant</a:t>
            </a:r>
            <a:r>
              <a:t> 라는 </a:t>
            </a:r>
            <a:r>
              <a:t>‘</a:t>
            </a:r>
            <a:r>
              <a:t>예약부도를 막는 음식점 예약 서비스</a:t>
            </a:r>
            <a:r>
              <a:t>’</a:t>
            </a:r>
            <a:r>
              <a:t>를 만들게 됨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ReRant </a:t>
            </a:r>
            <a:r>
              <a:t>소개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기능별로 씬 하나씩 소개할 예정</a:t>
            </a:r>
            <a:r>
              <a:t>.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( </a:t>
            </a:r>
            <a:r>
              <a:t>여긴 아직 안해도 됨 걍 스크린샷만 붙이셈 </a:t>
            </a:r>
            <a:r>
              <a:t>)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예약부도에 관련된 기능만 보여줄 거임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앱 </a:t>
            </a:r>
            <a:r>
              <a:t>-&gt; </a:t>
            </a:r>
            <a:r>
              <a:t>웹 순서대로 보여줄 거임</a:t>
            </a:r>
            <a:r>
              <a:t>.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대충 </a:t>
            </a:r>
            <a:r>
              <a:t>6</a:t>
            </a:r>
            <a:r>
              <a:t>슬라이드 정도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ReRant </a:t>
            </a:r>
            <a:r>
              <a:t>소개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기능별로 씬 하나씩 소개할 예정</a:t>
            </a:r>
            <a:r>
              <a:t>.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( </a:t>
            </a:r>
            <a:r>
              <a:t>여긴 아직 안해도 됨 걍 스크린샷만 붙이셈 </a:t>
            </a:r>
            <a:r>
              <a:t>)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예약부도에 관련된 기능만 보여줄 거임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앱 </a:t>
            </a:r>
            <a:r>
              <a:t>-&gt; </a:t>
            </a:r>
            <a:r>
              <a:t>웹 순서대로 보여줄 거임</a:t>
            </a:r>
            <a:r>
              <a:t>.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대충 </a:t>
            </a:r>
            <a:r>
              <a:t>6</a:t>
            </a:r>
            <a:r>
              <a:t>슬라이드 정도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ReRant </a:t>
            </a:r>
            <a:r>
              <a:t>소개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기능별로 씬 하나씩 소개할 예정</a:t>
            </a:r>
            <a:r>
              <a:t>.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( </a:t>
            </a:r>
            <a:r>
              <a:t>여긴 아직 안해도 됨 걍 스크린샷만 붙이셈 </a:t>
            </a:r>
            <a:r>
              <a:t>)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예약부도에 관련된 기능만 보여줄 거임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앱 </a:t>
            </a:r>
            <a:r>
              <a:t>-&gt; </a:t>
            </a:r>
            <a:r>
              <a:t>웹 순서대로 보여줄 거임</a:t>
            </a:r>
            <a:r>
              <a:t>.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대충 </a:t>
            </a:r>
            <a:r>
              <a:t>6</a:t>
            </a:r>
            <a:r>
              <a:t>슬라이드 정도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ReRant </a:t>
            </a:r>
            <a:r>
              <a:t>소개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기능별로 씬 하나씩 소개할 예정</a:t>
            </a:r>
            <a:r>
              <a:t>.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( </a:t>
            </a:r>
            <a:r>
              <a:t>여긴 아직 안해도 됨 걍 스크린샷만 붙이셈 </a:t>
            </a:r>
            <a:r>
              <a:t>)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예약부도에 관련된 기능만 보여줄 거임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앱 </a:t>
            </a:r>
            <a:r>
              <a:t>-&gt; </a:t>
            </a:r>
            <a:r>
              <a:t>웹 순서대로 보여줄 거임</a:t>
            </a:r>
            <a:r>
              <a:t>.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대충 </a:t>
            </a:r>
            <a:r>
              <a:t>6</a:t>
            </a:r>
            <a:r>
              <a:t>슬라이드 정도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ReRant </a:t>
            </a:r>
            <a:r>
              <a:t>소개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기능별로 씬 하나씩 소개할 예정</a:t>
            </a:r>
            <a:r>
              <a:t>.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( </a:t>
            </a:r>
            <a:r>
              <a:t>여긴 아직 안해도 됨 걍 스크린샷만 붙이셈 </a:t>
            </a:r>
            <a:r>
              <a:t>)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예약부도에 관련된 기능만 보여줄 거임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앱 </a:t>
            </a:r>
            <a:r>
              <a:t>-&gt; </a:t>
            </a:r>
            <a:r>
              <a:t>웹 순서대로 보여줄 거임</a:t>
            </a:r>
            <a:r>
              <a:t>.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대충 </a:t>
            </a:r>
            <a:r>
              <a:t>6</a:t>
            </a:r>
            <a:r>
              <a:t>슬라이드 정도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ReRant </a:t>
            </a:r>
            <a:r>
              <a:t>소개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기능별로 씬 하나씩 소개할 예정</a:t>
            </a:r>
            <a:r>
              <a:t>.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( </a:t>
            </a:r>
            <a:r>
              <a:t>여긴 아직 안해도 됨 걍 스크린샷만 붙이셈 </a:t>
            </a:r>
            <a:r>
              <a:t>)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예약부도에 관련된 기능만 보여줄 거임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앱 </a:t>
            </a:r>
            <a:r>
              <a:t>-&gt; </a:t>
            </a:r>
            <a:r>
              <a:t>웹 순서대로 보여줄 거임</a:t>
            </a:r>
            <a:r>
              <a:t>.</a:t>
            </a:r>
          </a:p>
          <a:p>
            <a:pPr>
              <a:lnSpc>
                <a:spcPct val="150000"/>
              </a:lnSpc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대충 </a:t>
            </a:r>
            <a:r>
              <a:t>6</a:t>
            </a:r>
            <a:r>
              <a:t>슬라이드 정도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ReRant</a:t>
            </a:r>
            <a:r>
              <a:t>의 장점 소개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50000"/>
              </a:lnSpc>
              <a:buFontTx/>
              <a:buAutoNum type="arabicPeriod" startAt="1"/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프로토타입을 시장으로 바로 적용 가능</a:t>
            </a:r>
          </a:p>
          <a:p>
            <a:pPr marL="514350" indent="-514350">
              <a:lnSpc>
                <a:spcPct val="150000"/>
              </a:lnSpc>
              <a:buFontTx/>
              <a:buAutoNum type="arabicPeriod" startAt="1"/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예약 서비스 내에 예약부도 방지 기능이 자연스럽게 녹아듬</a:t>
            </a:r>
          </a:p>
          <a:p>
            <a:pPr marL="514350" indent="-514350">
              <a:lnSpc>
                <a:spcPct val="150000"/>
              </a:lnSpc>
              <a:buFontTx/>
              <a:buAutoNum type="arabicPeriod" startAt="1"/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예약부도가 일어나는 다양한 원인을 하나에 서비스에 압축</a:t>
            </a:r>
            <a:r>
              <a:t>.</a:t>
            </a:r>
          </a:p>
          <a:p>
            <a:pPr marL="514350" indent="-514350">
              <a:lnSpc>
                <a:spcPct val="150000"/>
              </a:lnSpc>
              <a:buFontTx/>
              <a:buAutoNum type="arabicPeriod" startAt="1"/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업주</a:t>
            </a:r>
            <a:r>
              <a:t>, </a:t>
            </a:r>
            <a:r>
              <a:t>소비자용의 서비스를 나눠서 하나의 </a:t>
            </a:r>
            <a:r>
              <a:t>‘</a:t>
            </a:r>
            <a:r>
              <a:t>시스템</a:t>
            </a:r>
            <a:r>
              <a:t>’</a:t>
            </a:r>
            <a:r>
              <a:t> 구축하여 두 페르소나를 모두 만족시킴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ReRant</a:t>
            </a:r>
            <a:r>
              <a:t> 수혜자 반응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준우가 만든 수혜자 반응 인터뷰 영상을 삽입할 예정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향후 방향과 기대 효과</a:t>
            </a:r>
          </a:p>
        </p:txBody>
      </p:sp>
      <p:sp>
        <p:nvSpPr>
          <p:cNvPr id="160" name="Shape 160"/>
          <p:cNvSpPr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향후 방향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현재 </a:t>
            </a:r>
            <a:r>
              <a:t>ReRant</a:t>
            </a:r>
            <a:r>
              <a:t>는 음식점에 관련된 예약부도를 막는 서비스이지만</a:t>
            </a:r>
            <a:r>
              <a:t>, </a:t>
            </a:r>
            <a:r>
              <a:t>후에 더 많은 산업에 대한 예약부도를 막는 서비스로 확장해나갈 것</a:t>
            </a:r>
            <a:r>
              <a:t>.</a:t>
            </a:r>
          </a:p>
          <a:p>
            <a:pPr marL="0" indent="0">
              <a:lnSpc>
                <a:spcPct val="150000"/>
              </a:lnSpc>
              <a:buSzTx/>
              <a:buNone/>
              <a:defRPr>
                <a:latin typeface="NanumSquare"/>
                <a:ea typeface="NanumSquare"/>
                <a:cs typeface="NanumSquare"/>
                <a:sym typeface="NanumSquare"/>
              </a:defRPr>
            </a:pPr>
            <a:r>
              <a:t>ReRant</a:t>
            </a:r>
            <a:r>
              <a:t>는 온전한 사회공헌 서비스로 이로 인해 굿리저브 팀이 얻는 수익이나 수수료는 없음</a:t>
            </a:r>
            <a:r>
              <a:t>. </a:t>
            </a:r>
            <a:r>
              <a:t>굿리저브 팀은 앞으로도 심각한 사회적 손실을 야기하는 예약부도를 막기 위해 자발적으로 나설 것임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기대효과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SzTx/>
              <a:buNone/>
              <a:defRPr sz="2300">
                <a:latin typeface="NanumSquare"/>
                <a:ea typeface="NanumSquare"/>
                <a:cs typeface="NanumSquare"/>
                <a:sym typeface="NanumSquare"/>
              </a:defRPr>
            </a:pPr>
            <a:r>
              <a:t>ReRant</a:t>
            </a:r>
            <a:r>
              <a:t>는 다양한 예약부도 원인을 하나의 서비스로 압축하는 동시에</a:t>
            </a:r>
            <a:r>
              <a:t>, </a:t>
            </a:r>
            <a:r>
              <a:t>서비스 곳곳에 예약부도를 방지</a:t>
            </a:r>
            <a:r>
              <a:t>, </a:t>
            </a:r>
            <a:r>
              <a:t>피해를 최소화 하는 기능을 넣은 새로운 예약부도 방지 서비스임</a:t>
            </a:r>
            <a:r>
              <a:t>.</a:t>
            </a:r>
          </a:p>
          <a:p>
            <a:pPr marL="0" indent="0">
              <a:lnSpc>
                <a:spcPct val="120000"/>
              </a:lnSpc>
              <a:buSzTx/>
              <a:buNone/>
              <a:defRPr sz="2300">
                <a:latin typeface="NanumSquare"/>
                <a:ea typeface="NanumSquare"/>
                <a:cs typeface="NanumSquare"/>
                <a:sym typeface="NanumSquare"/>
              </a:defRPr>
            </a:pPr>
            <a:r>
              <a:t>이를 통해</a:t>
            </a:r>
            <a:r>
              <a:t>, </a:t>
            </a:r>
            <a:r>
              <a:t>예약부도가 일어난 뒤 피해를 최소화 하는 동시에 장기적인 측면에서 예약부도에 대한 인식 또한 높일 수 있음</a:t>
            </a:r>
            <a:r>
              <a:t>.</a:t>
            </a:r>
          </a:p>
          <a:p>
            <a:pPr marL="0" indent="0">
              <a:lnSpc>
                <a:spcPct val="120000"/>
              </a:lnSpc>
              <a:buSzTx/>
              <a:buNone/>
              <a:defRPr sz="2300">
                <a:latin typeface="NanumSquare"/>
                <a:ea typeface="NanumSquare"/>
                <a:cs typeface="NanumSquare"/>
                <a:sym typeface="NanumSquare"/>
              </a:defRPr>
            </a:pPr>
            <a:r>
              <a:t>무엇보다</a:t>
            </a:r>
            <a:r>
              <a:t>, ReRant</a:t>
            </a:r>
            <a:r>
              <a:t>는 음식점을 예약하고 싶은 소비자나 업주들에게 편리하며 매력적인 인터페이스와 플랫폼을 제공함</a:t>
            </a:r>
            <a:r>
              <a:t>. </a:t>
            </a:r>
            <a:r>
              <a:t>음식점 예약 서비스로서의 가치도 충분히 있는 서비스로 성장될 것임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끝</a:t>
            </a:r>
          </a:p>
        </p:txBody>
      </p:sp>
      <p:sp>
        <p:nvSpPr>
          <p:cNvPr id="169" name="Shape 169"/>
          <p:cNvSpPr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창림이 수고하고 모르거나 부족한 내용 있으면 잔디해라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