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85" r:id="rId4"/>
    <p:sldId id="282" r:id="rId5"/>
    <p:sldId id="283" r:id="rId6"/>
    <p:sldId id="280" r:id="rId7"/>
    <p:sldId id="281" r:id="rId8"/>
    <p:sldId id="279" r:id="rId9"/>
    <p:sldId id="276" r:id="rId10"/>
    <p:sldId id="278" r:id="rId11"/>
    <p:sldId id="277" r:id="rId12"/>
    <p:sldId id="284" r:id="rId13"/>
    <p:sldId id="287" r:id="rId14"/>
    <p:sldId id="286" r:id="rId15"/>
    <p:sldId id="288" r:id="rId16"/>
    <p:sldId id="289" r:id="rId17"/>
    <p:sldId id="275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006601"/>
            <a:ext cx="9144000" cy="1503362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72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87024" y="365125"/>
            <a:ext cx="866775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55357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47115" y="1456055"/>
            <a:ext cx="9620885" cy="2053590"/>
          </a:xfrm>
        </p:spPr>
        <p:txBody>
          <a:bodyPr>
            <a:normAutofit fontScale="90000"/>
          </a:bodyPr>
          <a:p>
            <a:r>
              <a:rPr lang="en-US" altLang="zh-CN" smtClean="0"/>
              <a:t>AWS</a:t>
            </a:r>
            <a:r>
              <a:rPr lang="zh-CN" altLang="zh-CN" smtClean="0"/>
              <a:t>常用产品使用</a:t>
            </a:r>
            <a:br>
              <a:rPr lang="zh-CN" altLang="zh-CN" smtClean="0"/>
            </a:br>
            <a:r>
              <a:rPr lang="zh-CN" altLang="zh-CN" smtClean="0"/>
              <a:t>及注意事项</a:t>
            </a:r>
            <a:endParaRPr lang="zh-CN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en-US" altLang="zh-CN" sz="1800" smtClean="0"/>
              <a:t>——by zx</a:t>
            </a:r>
            <a:endParaRPr lang="en-US" altLang="zh-CN" sz="18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6145" y="1891030"/>
            <a:ext cx="7615555" cy="40500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4975" y="2194560"/>
            <a:ext cx="8552180" cy="363791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启用</a:t>
            </a:r>
            <a:r>
              <a:rPr lang="en-US" altLang="zh-CN"/>
              <a:t>cdn</a:t>
            </a:r>
            <a:r>
              <a:rPr lang="zh-CN" altLang="en-US"/>
              <a:t>前后对比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000"/>
              <a:t>aws启用cdn加速静态资源</a:t>
            </a:r>
            <a:br>
              <a:rPr lang="zh-CN" altLang="en-US" sz="2000"/>
            </a:br>
            <a:r>
              <a:rPr lang="zh-CN" altLang="en-US" sz="2000"/>
              <a:t>https://inchoo.net/magento/set-up-cdn-in-magento/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" y="1847850"/>
            <a:ext cx="11781155" cy="31616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3355" y="757555"/>
            <a:ext cx="9304655" cy="53428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6085" y="428625"/>
            <a:ext cx="8799830" cy="60001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130" y="105410"/>
            <a:ext cx="10962005" cy="6647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6、S3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静态资源存储，常用来存储图片文件，主要用在多机的场景，共享存储</a:t>
            </a:r>
            <a:r>
              <a:rPr lang="en-US" altLang="zh-CN"/>
              <a:t>image</a:t>
            </a:r>
            <a:r>
              <a:rPr lang="zh-CN" altLang="en-US"/>
              <a:t>和读取，避免出现多机场景，上传文件到某个服务器而另外一个服务器不存在的情况。需要配合</a:t>
            </a:r>
            <a:r>
              <a:rPr lang="en-US" altLang="zh-CN"/>
              <a:t>cdn</a:t>
            </a:r>
            <a:r>
              <a:rPr lang="zh-CN" altLang="en-US"/>
              <a:t>使用，否则直接读取过慢。</a:t>
            </a:r>
            <a:endParaRPr lang="zh-CN" altLang="en-US"/>
          </a:p>
          <a:p>
            <a:r>
              <a:rPr lang="zh-CN" altLang="en-US"/>
              <a:t>多机需要考虑的几点：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、代码同步</a:t>
            </a:r>
            <a:r>
              <a:rPr lang="en-US" altLang="zh-CN"/>
              <a:t>(js/css)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、数据库同步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、图片同步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、缓存同步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session</a:t>
            </a:r>
            <a:r>
              <a:rPr lang="zh-CN" altLang="en-US"/>
              <a:t>同步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7、Certificate Manager：SSL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请求证书，需要注意的地方：</a:t>
            </a:r>
            <a:endParaRPr lang="zh-CN" altLang="en-US"/>
          </a:p>
          <a:p>
            <a:r>
              <a:rPr lang="en-US" altLang="zh-CN"/>
              <a:t>a</a:t>
            </a:r>
            <a:r>
              <a:rPr lang="zh-CN" altLang="en-US"/>
              <a:t>、同时添加voogueme.com和</a:t>
            </a:r>
            <a:r>
              <a:rPr lang="en-US" altLang="zh-CN"/>
              <a:t>*.voogueme.com</a:t>
            </a:r>
            <a:endParaRPr lang="en-US" altLang="zh-CN"/>
          </a:p>
          <a:p>
            <a:r>
              <a:rPr lang="en-US" altLang="zh-CN"/>
              <a:t>b</a:t>
            </a:r>
            <a:r>
              <a:rPr lang="zh-CN" altLang="en-US"/>
              <a:t>、验证可以采用</a:t>
            </a:r>
            <a:r>
              <a:rPr lang="en-US" altLang="zh-CN"/>
              <a:t>DNS</a:t>
            </a:r>
            <a:r>
              <a:rPr lang="zh-CN" altLang="en-US"/>
              <a:t>验证和邮箱验证两种，</a:t>
            </a:r>
            <a:r>
              <a:rPr lang="en-US" altLang="zh-CN"/>
              <a:t>DNS</a:t>
            </a:r>
            <a:r>
              <a:rPr lang="zh-CN" altLang="en-US"/>
              <a:t>是在域名管理里面添加一条解析记录，邮箱验证会自动读取默认域名邮箱和注册域名的邮箱，如平台有隐私保护，则需要先关闭后再次发送验证邮件</a:t>
            </a:r>
            <a:r>
              <a:rPr lang="en-US" altLang="zh-CN"/>
              <a:t>(</a:t>
            </a:r>
            <a:r>
              <a:rPr lang="zh-CN" altLang="en-US"/>
              <a:t>重新发送验证邮件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、该证书无法下载，无法手动绑定到服务器，需要绑定负载均衡器。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1、E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、了解不同配置不同的价格以及相应的在不同场景下的负载；</a:t>
            </a:r>
            <a:endParaRPr lang="zh-CN" altLang="en-US"/>
          </a:p>
          <a:p>
            <a:r>
              <a:rPr lang="en-US" altLang="zh-CN"/>
              <a:t>b</a:t>
            </a:r>
            <a:r>
              <a:rPr lang="zh-CN" altLang="en-US"/>
              <a:t>、不同账户不同区域之间的</a:t>
            </a:r>
            <a:r>
              <a:rPr lang="en-US" altLang="zh-CN"/>
              <a:t>AMI</a:t>
            </a:r>
            <a:r>
              <a:rPr lang="zh-CN" altLang="en-US"/>
              <a:t>镜像共享；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、常规的磁盘</a:t>
            </a:r>
            <a:r>
              <a:rPr lang="en-US" altLang="zh-CN"/>
              <a:t>&amp;</a:t>
            </a:r>
            <a:r>
              <a:rPr lang="zh-CN" altLang="en-US"/>
              <a:t>卷的升级方法；</a:t>
            </a:r>
            <a:endParaRPr lang="zh-CN" altLang="en-US"/>
          </a:p>
          <a:p>
            <a:r>
              <a:rPr lang="en-US" altLang="zh-CN"/>
              <a:t>d</a:t>
            </a:r>
            <a:r>
              <a:rPr lang="zh-CN" altLang="en-US"/>
              <a:t>、弹性</a:t>
            </a:r>
            <a:r>
              <a:rPr lang="en-US" altLang="zh-CN"/>
              <a:t>ip</a:t>
            </a:r>
            <a:r>
              <a:rPr lang="zh-CN" altLang="en-US"/>
              <a:t>的申请及关联、释放；</a:t>
            </a:r>
            <a:endParaRPr lang="zh-CN" altLang="en-US"/>
          </a:p>
          <a:p>
            <a:r>
              <a:rPr lang="en-US" altLang="zh-CN"/>
              <a:t>e</a:t>
            </a:r>
            <a:r>
              <a:rPr lang="zh-CN" altLang="en-US"/>
              <a:t>、日常的服务器</a:t>
            </a:r>
            <a:r>
              <a:rPr lang="en-US" altLang="zh-CN"/>
              <a:t>cpu</a:t>
            </a:r>
            <a:r>
              <a:rPr lang="zh-CN" altLang="en-US"/>
              <a:t>、内存的观测和预防；</a:t>
            </a:r>
            <a:endParaRPr lang="zh-CN" altLang="en-US"/>
          </a:p>
          <a:p>
            <a:r>
              <a:rPr lang="en-US" altLang="zh-CN"/>
              <a:t>d</a:t>
            </a:r>
            <a:r>
              <a:rPr lang="zh-CN" altLang="en-US"/>
              <a:t>、裸域名经常会和邮箱解析冲突，需要单独解析到服务器</a:t>
            </a:r>
            <a:r>
              <a:rPr lang="en-US" altLang="zh-CN"/>
              <a:t>ip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e</a:t>
            </a:r>
            <a:r>
              <a:rPr lang="zh-CN" altLang="en-US"/>
              <a:t>、常用的</a:t>
            </a:r>
            <a:r>
              <a:rPr lang="en-US" altLang="zh-CN"/>
              <a:t>www</a:t>
            </a:r>
            <a:r>
              <a:rPr lang="zh-CN" altLang="en-US"/>
              <a:t>和</a:t>
            </a:r>
            <a:r>
              <a:rPr lang="en-US" altLang="zh-CN"/>
              <a:t>m</a:t>
            </a:r>
            <a:r>
              <a:rPr lang="zh-CN" altLang="en-US"/>
              <a:t>，使用</a:t>
            </a:r>
            <a:r>
              <a:rPr lang="en-US" altLang="zh-CN"/>
              <a:t>cname</a:t>
            </a:r>
            <a:r>
              <a:rPr lang="zh-CN" altLang="en-US"/>
              <a:t>记录解析到负载均衡；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2、负载均衡器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用负载均衡器的原因：</a:t>
            </a:r>
            <a:endParaRPr lang="zh-CN" altLang="en-US"/>
          </a:p>
          <a:p>
            <a:r>
              <a:rPr lang="en-US" altLang="zh-CN"/>
              <a:t>a</a:t>
            </a:r>
            <a:r>
              <a:rPr lang="zh-CN" altLang="en-US"/>
              <a:t>、使用</a:t>
            </a:r>
            <a:r>
              <a:rPr lang="en-US" altLang="zh-CN"/>
              <a:t>aws</a:t>
            </a:r>
            <a:r>
              <a:rPr lang="zh-CN" altLang="en-US"/>
              <a:t>的免费证书；</a:t>
            </a:r>
            <a:endParaRPr lang="zh-CN" altLang="en-US"/>
          </a:p>
          <a:p>
            <a:r>
              <a:rPr lang="en-US" altLang="zh-CN"/>
              <a:t>b</a:t>
            </a:r>
            <a:r>
              <a:rPr lang="zh-CN" altLang="en-US"/>
              <a:t>、多机需要对请求进行分发；</a:t>
            </a:r>
            <a:endParaRPr lang="zh-CN" altLang="en-US"/>
          </a:p>
          <a:p>
            <a:r>
              <a:rPr lang="zh-CN" altLang="en-US"/>
              <a:t>需要注意的几个地方：</a:t>
            </a:r>
            <a:endParaRPr lang="zh-CN" altLang="en-US"/>
          </a:p>
          <a:p>
            <a:r>
              <a:rPr lang="en-US" altLang="zh-CN"/>
              <a:t>a</a:t>
            </a:r>
            <a:r>
              <a:rPr lang="zh-CN" altLang="en-US"/>
              <a:t>、端口转发规则：</a:t>
            </a:r>
            <a:r>
              <a:rPr lang="en-US" altLang="zh-CN"/>
              <a:t>80 HTTP</a:t>
            </a:r>
            <a:r>
              <a:rPr lang="zh-CN" altLang="en-US"/>
              <a:t>到</a:t>
            </a:r>
            <a:r>
              <a:rPr lang="en-US" altLang="zh-CN"/>
              <a:t>80 HTTP</a:t>
            </a:r>
            <a:r>
              <a:rPr lang="zh-CN" altLang="en-US"/>
              <a:t>，</a:t>
            </a:r>
            <a:r>
              <a:rPr lang="en-US" altLang="zh-CN"/>
              <a:t>443 HTTPS</a:t>
            </a:r>
            <a:r>
              <a:rPr lang="zh-CN" altLang="en-US"/>
              <a:t>到</a:t>
            </a:r>
            <a:r>
              <a:rPr lang="en-US" altLang="zh-CN"/>
              <a:t>443 HTTP</a:t>
            </a:r>
            <a:endParaRPr lang="en-US" altLang="zh-CN"/>
          </a:p>
          <a:p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Ping</a:t>
            </a:r>
            <a:r>
              <a:rPr lang="zh-CN" altLang="en-US"/>
              <a:t>目标，建议采用普通文件而非</a:t>
            </a:r>
            <a:r>
              <a:rPr lang="en-US" altLang="zh-CN"/>
              <a:t>php</a:t>
            </a:r>
            <a:r>
              <a:rPr lang="zh-CN" altLang="en-US"/>
              <a:t>文件，减小在</a:t>
            </a:r>
            <a:r>
              <a:rPr lang="en-US" altLang="zh-CN"/>
              <a:t>php</a:t>
            </a:r>
            <a:r>
              <a:rPr lang="zh-CN" altLang="en-US"/>
              <a:t>进程异常情况下的连接失败，同时</a:t>
            </a:r>
            <a:r>
              <a:rPr lang="en-US" altLang="zh-CN"/>
              <a:t>gai</a:t>
            </a:r>
            <a:r>
              <a:rPr lang="zh-CN" altLang="en-US"/>
              <a:t>文件不可删。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、端口配置的粘性，建议启用负载均衡器生成的 Cookie 粘性，能够保持登陆状态；</a:t>
            </a:r>
            <a:endParaRPr lang="zh-CN" altLang="en-US"/>
          </a:p>
          <a:p>
            <a:r>
              <a:rPr lang="en-US" altLang="zh-CN"/>
              <a:t>e</a:t>
            </a:r>
            <a:r>
              <a:rPr lang="zh-CN" altLang="en-US"/>
              <a:t>、可以创建预警，设定条件并邮件通知。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455" y="339090"/>
            <a:ext cx="7571740" cy="2095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0" y="724535"/>
            <a:ext cx="4523740" cy="1571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" y="2717165"/>
            <a:ext cx="10857230" cy="37617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3、安全组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Ec2</a:t>
            </a:r>
            <a:r>
              <a:rPr lang="zh-CN" altLang="en-US"/>
              <a:t>安全组的概念</a:t>
            </a:r>
            <a:endParaRPr lang="zh-CN" altLang="en-US"/>
          </a:p>
          <a:p>
            <a:r>
              <a:rPr lang="zh-CN" altLang="en-US"/>
              <a:t>同时开启服务器自带防火墙的端口访问权限，另外需要在</a:t>
            </a:r>
            <a:r>
              <a:rPr lang="en-US" altLang="zh-CN"/>
              <a:t>aws</a:t>
            </a:r>
            <a:r>
              <a:rPr lang="zh-CN" altLang="en-US"/>
              <a:t>的安全组里面开启对应端口的权限，有效的避免攻击。</a:t>
            </a:r>
            <a:endParaRPr lang="zh-CN" altLang="en-US"/>
          </a:p>
          <a:p>
            <a:r>
              <a:rPr lang="zh-CN" altLang="en-US"/>
              <a:t>常用端口：必选</a:t>
            </a:r>
            <a:r>
              <a:rPr lang="en-US" altLang="zh-CN"/>
              <a:t>22,80,443,</a:t>
            </a:r>
            <a:r>
              <a:rPr lang="zh-CN" altLang="en-US"/>
              <a:t>可选</a:t>
            </a:r>
            <a:r>
              <a:rPr lang="en-US" altLang="zh-CN"/>
              <a:t>21,3306,25,465</a:t>
            </a:r>
            <a:endParaRPr lang="en-US" altLang="zh-CN"/>
          </a:p>
          <a:p>
            <a:r>
              <a:rPr lang="zh-CN" altLang="en-US"/>
              <a:t>默认不开启所有 ICMP - IPv4权限，则</a:t>
            </a:r>
            <a:r>
              <a:rPr lang="en-US" altLang="zh-CN"/>
              <a:t>ping </a:t>
            </a:r>
            <a:r>
              <a:rPr lang="zh-CN" altLang="en-US"/>
              <a:t>服务器</a:t>
            </a:r>
            <a:r>
              <a:rPr lang="en-US" altLang="zh-CN"/>
              <a:t>ip</a:t>
            </a:r>
            <a:r>
              <a:rPr lang="zh-CN" altLang="en-US"/>
              <a:t>不通。</a:t>
            </a:r>
            <a:endParaRPr lang="zh-CN" altLang="en-US"/>
          </a:p>
          <a:p>
            <a:r>
              <a:rPr lang="zh-CN" altLang="en-US"/>
              <a:t>入站限制以上，出现不进行限制，启用	0.0.0.0/0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7095" y="1292860"/>
            <a:ext cx="10515600" cy="37693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4、Rds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参数组建议自定义，否则默认参数组无法更改部分配置，比如</a:t>
            </a:r>
            <a:r>
              <a:rPr lang="en-US" altLang="zh-CN"/>
              <a:t>max_connections</a:t>
            </a:r>
            <a:r>
              <a:rPr lang="zh-CN" altLang="en-US"/>
              <a:t>，时区等；</a:t>
            </a:r>
            <a:endParaRPr lang="zh-CN" altLang="en-US"/>
          </a:p>
          <a:p>
            <a:r>
              <a:rPr lang="zh-CN" altLang="en-US"/>
              <a:t>安全组，和</a:t>
            </a:r>
            <a:r>
              <a:rPr lang="en-US" altLang="zh-CN"/>
              <a:t>EC2</a:t>
            </a:r>
            <a:r>
              <a:rPr lang="zh-CN" altLang="en-US"/>
              <a:t>的安全组同样的概念，可以控制出站入站的</a:t>
            </a:r>
            <a:r>
              <a:rPr lang="en-US" altLang="zh-CN"/>
              <a:t>IP</a:t>
            </a:r>
            <a:r>
              <a:rPr lang="zh-CN" altLang="en-US"/>
              <a:t>和端口限制；</a:t>
            </a:r>
            <a:endParaRPr lang="zh-CN" altLang="en-US"/>
          </a:p>
          <a:p>
            <a:r>
              <a:rPr lang="zh-CN" altLang="en-US"/>
              <a:t>是否公开访问选项，单机的话不建议开启，设置为非公开访问，并在安全组里面设置入站</a:t>
            </a:r>
            <a:r>
              <a:rPr lang="en-US" altLang="zh-CN"/>
              <a:t>ip</a:t>
            </a:r>
            <a:r>
              <a:rPr lang="zh-CN" altLang="en-US"/>
              <a:t>允许服务器的内网</a:t>
            </a:r>
            <a:r>
              <a:rPr lang="en-US" altLang="zh-CN"/>
              <a:t>ip</a:t>
            </a:r>
            <a:r>
              <a:rPr lang="zh-CN" altLang="en-US"/>
              <a:t>即可。</a:t>
            </a:r>
            <a:endParaRPr lang="zh-CN" altLang="en-US"/>
          </a:p>
          <a:p>
            <a:r>
              <a:rPr lang="zh-CN" altLang="en-US"/>
              <a:t>多可用区，价格翻倍。</a:t>
            </a:r>
            <a:endParaRPr lang="zh-CN" altLang="en-US"/>
          </a:p>
          <a:p>
            <a:r>
              <a:rPr lang="zh-CN" altLang="en-US"/>
              <a:t>导入导出，在允许访问的服务器上使用一下命令：</a:t>
            </a:r>
            <a:endParaRPr lang="zh-CN" altLang="en-US"/>
          </a:p>
          <a:p>
            <a:r>
              <a:rPr lang="zh-CN" altLang="en-US"/>
              <a:t>mysql -h newlongyi.ct3y99ijejqj.us-west-2.rds.amazonaws.com -P 3306 -u longyi -p</a:t>
            </a:r>
            <a:endParaRPr lang="zh-CN" altLang="en-US"/>
          </a:p>
          <a:p>
            <a:r>
              <a:rPr lang="zh-CN" altLang="en-US"/>
              <a:t>mysqldump -h yolissahair.ct3y99ijejqj.us-west-2.rds.amazonaws.com -P 3306 -u yolissahair -p yolissahair &gt;yolissahair.sql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5、Cdn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内容分发网络，当收到请求的时候会像源服务器请求数据并缓存到本机，下次直接读取本机，不再请求。有两个优势：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、减轻服务器压力，减少服务器请求量；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、通过多节点的分布，根据请求用户的来源发送最近节点的数据，加速网站；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、需要注意缓存时间和有效期；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、存在一种永久特性的</a:t>
            </a:r>
            <a:r>
              <a:rPr lang="en-US" altLang="zh-CN"/>
              <a:t>cdn</a:t>
            </a:r>
            <a:r>
              <a:rPr lang="zh-CN" altLang="en-US"/>
              <a:t>，如常见的</a:t>
            </a:r>
            <a:r>
              <a:rPr lang="en-US" altLang="zh-CN"/>
              <a:t>cdn</a:t>
            </a:r>
            <a:r>
              <a:rPr lang="zh-CN" altLang="en-US"/>
              <a:t>库，http://cdn.code.baidu.com/等；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760"/>
          </a:xfrm>
        </p:spPr>
        <p:txBody>
          <a:bodyPr/>
          <a:p>
            <a:r>
              <a:rPr lang="en-US" altLang="zh-CN"/>
              <a:t>a</a:t>
            </a:r>
            <a:r>
              <a:rPr lang="zh-CN" altLang="en-US"/>
              <a:t>、自建</a:t>
            </a:r>
            <a:r>
              <a:rPr lang="en-US" altLang="zh-CN"/>
              <a:t>cdn</a:t>
            </a:r>
            <a:r>
              <a:rPr lang="zh-CN" altLang="en-US"/>
              <a:t>服务器，单机利用</a:t>
            </a:r>
            <a:r>
              <a:rPr lang="en-US" altLang="zh-CN"/>
              <a:t>ngixn</a:t>
            </a:r>
            <a:r>
              <a:rPr lang="zh-CN" altLang="en-US"/>
              <a:t>反向代理等类似的</a:t>
            </a:r>
            <a:r>
              <a:rPr lang="en-US" altLang="zh-CN"/>
              <a:t>cdn</a:t>
            </a:r>
            <a:r>
              <a:rPr lang="zh-CN" altLang="en-US"/>
              <a:t>软件，启用本机缓存，同时配合域名证书，改变设置请求为</a:t>
            </a:r>
            <a:r>
              <a:rPr lang="en-US" altLang="zh-CN"/>
              <a:t>cdn</a:t>
            </a:r>
            <a:r>
              <a:rPr lang="zh-CN" altLang="en-US"/>
              <a:t>服务器，减轻服务器压力。</a:t>
            </a:r>
            <a:endParaRPr lang="zh-CN" altLang="en-US"/>
          </a:p>
          <a:p>
            <a:r>
              <a:rPr lang="en-US" altLang="zh-CN"/>
              <a:t>b</a:t>
            </a:r>
            <a:r>
              <a:rPr lang="zh-CN" altLang="en-US"/>
              <a:t>、使用</a:t>
            </a:r>
            <a:r>
              <a:rPr lang="en-US" altLang="zh-CN"/>
              <a:t>aws</a:t>
            </a:r>
            <a:r>
              <a:rPr lang="zh-CN" altLang="en-US"/>
              <a:t>的</a:t>
            </a:r>
            <a:r>
              <a:rPr lang="en-US" altLang="zh-CN"/>
              <a:t>cdn</a:t>
            </a:r>
            <a:r>
              <a:rPr lang="zh-CN" altLang="en-US"/>
              <a:t>服务，会自动分配一个</a:t>
            </a:r>
            <a:r>
              <a:rPr lang="en-US" altLang="zh-CN"/>
              <a:t>cdn</a:t>
            </a:r>
            <a:r>
              <a:rPr lang="zh-CN" altLang="en-US"/>
              <a:t>域名，建议申请</a:t>
            </a:r>
            <a:r>
              <a:rPr lang="en-US" altLang="zh-CN"/>
              <a:t>ssl</a:t>
            </a:r>
            <a:r>
              <a:rPr lang="zh-CN" altLang="en-US"/>
              <a:t>证书，如</a:t>
            </a:r>
            <a:r>
              <a:rPr lang="en-US" altLang="zh-CN"/>
              <a:t>cdn.</a:t>
            </a:r>
            <a:r>
              <a:rPr lang="zh-CN" altLang="en-US"/>
              <a:t>域名</a:t>
            </a:r>
            <a:r>
              <a:rPr lang="en-US" altLang="zh-CN"/>
              <a:t>.com</a:t>
            </a:r>
            <a:r>
              <a:rPr lang="zh-CN" altLang="en-US"/>
              <a:t>，并绑定到</a:t>
            </a:r>
            <a:r>
              <a:rPr lang="en-US" altLang="zh-CN"/>
              <a:t>cdn</a:t>
            </a:r>
            <a:r>
              <a:rPr lang="zh-CN" altLang="en-US"/>
              <a:t>上面；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、启用</a:t>
            </a:r>
            <a:r>
              <a:rPr lang="en-US" altLang="zh-CN"/>
              <a:t>cdn</a:t>
            </a:r>
            <a:r>
              <a:rPr lang="zh-CN" altLang="en-US"/>
              <a:t>需要在</a:t>
            </a:r>
            <a:r>
              <a:rPr lang="en-US" altLang="zh-CN"/>
              <a:t>magneto</a:t>
            </a:r>
            <a:r>
              <a:rPr lang="zh-CN" altLang="en-US"/>
              <a:t>的后台设置里面更换</a:t>
            </a:r>
            <a:r>
              <a:rPr lang="en-US" altLang="zh-CN"/>
              <a:t>media</a:t>
            </a:r>
            <a:r>
              <a:rPr lang="zh-CN" altLang="en-US"/>
              <a:t>、</a:t>
            </a:r>
            <a:r>
              <a:rPr lang="en-US" altLang="zh-CN"/>
              <a:t>js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的源。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115" y="2835275"/>
            <a:ext cx="8077835" cy="3991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5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5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3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BEAUTIFY_FLAG" val="#wm#"/>
  <p:tag name="KSO_WM_TEMPLATE_THUMBS_INDEX" val="1、6、12、16、22、24、25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.xml><?xml version="1.0" encoding="utf-8"?>
<p:tagLst xmlns:p="http://schemas.openxmlformats.org/presentationml/2006/main">
  <p:tag name="KSO_WM_TEMPLATE_CATEGORY" val="custom"/>
  <p:tag name="KSO_WM_TEMPLATE_INDEX" val="20184555"/>
  <p:tag name="KSO_WM_UNIT_TYPE" val="a"/>
  <p:tag name="KSO_WM_UNIT_INDEX" val="1"/>
  <p:tag name="KSO_WM_UNIT_ID" val="custom20184555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蓝色通用"/>
</p:tagLst>
</file>

<file path=ppt/tags/tag5.xml><?xml version="1.0" encoding="utf-8"?>
<p:tagLst xmlns:p="http://schemas.openxmlformats.org/presentationml/2006/main">
  <p:tag name="KSO_WM_TEMPLATE_CATEGORY" val="custom"/>
  <p:tag name="KSO_WM_TEMPLATE_INDEX" val="20184555"/>
  <p:tag name="KSO_WM_UNIT_TYPE" val="b"/>
  <p:tag name="KSO_WM_UNIT_INDEX" val="1"/>
  <p:tag name="KSO_WM_UNIT_ID" val="custom20184555_1*b*1"/>
  <p:tag name="KSO_WM_UNIT_LAYERLEVEL" val="1"/>
  <p:tag name="KSO_WM_UNIT_VALUE" val="23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6、12、16、22、24、25、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heme/theme1.xml><?xml version="1.0" encoding="utf-8"?>
<a:theme xmlns:a="http://schemas.openxmlformats.org/drawingml/2006/main" name="1_自定义设计方案">
  <a:themeElements>
    <a:clrScheme name="自定义 101">
      <a:dk1>
        <a:srgbClr val="000000"/>
      </a:dk1>
      <a:lt1>
        <a:srgbClr val="FFFFFF"/>
      </a:lt1>
      <a:dk2>
        <a:srgbClr val="016C9E"/>
      </a:dk2>
      <a:lt2>
        <a:srgbClr val="FFFFFF"/>
      </a:lt2>
      <a:accent1>
        <a:srgbClr val="FFFFFF"/>
      </a:accent1>
      <a:accent2>
        <a:srgbClr val="016C9E"/>
      </a:accent2>
      <a:accent3>
        <a:srgbClr val="016C9E"/>
      </a:accent3>
      <a:accent4>
        <a:srgbClr val="016C9E"/>
      </a:accent4>
      <a:accent5>
        <a:srgbClr val="016C9E"/>
      </a:accent5>
      <a:accent6>
        <a:srgbClr val="016C9E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1709</Words>
  <Application>WPS 演示</Application>
  <PresentationFormat>宽屏</PresentationFormat>
  <Paragraphs>82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 Unicode MS</vt:lpstr>
      <vt:lpstr>Calibri</vt:lpstr>
      <vt:lpstr>1_自定义设计方案</vt:lpstr>
      <vt:lpstr>Magento1.9.2</vt:lpstr>
      <vt:lpstr>1、EC2</vt:lpstr>
      <vt:lpstr>2、负载均衡器</vt:lpstr>
      <vt:lpstr>PowerPoint 演示文稿</vt:lpstr>
      <vt:lpstr>3、安全组</vt:lpstr>
      <vt:lpstr>PowerPoint 演示文稿</vt:lpstr>
      <vt:lpstr>4、Rds</vt:lpstr>
      <vt:lpstr>5、Cdn</vt:lpstr>
      <vt:lpstr>PowerPoint 演示文稿</vt:lpstr>
      <vt:lpstr>PowerPoint 演示文稿</vt:lpstr>
      <vt:lpstr>启用cdn前后对比</vt:lpstr>
      <vt:lpstr>aws启用cdn加速静态资源 https://inchoo.net/magento/set-up-cdn-in-magento/</vt:lpstr>
      <vt:lpstr>PowerPoint 演示文稿</vt:lpstr>
      <vt:lpstr>PowerPoint 演示文稿</vt:lpstr>
      <vt:lpstr>PowerPoint 演示文稿</vt:lpstr>
      <vt:lpstr>6、S3</vt:lpstr>
      <vt:lpstr>7、Certificate Manager：SSL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顾此生</cp:lastModifiedBy>
  <cp:revision>92</cp:revision>
  <dcterms:created xsi:type="dcterms:W3CDTF">2018-07-26T08:14:00Z</dcterms:created>
  <dcterms:modified xsi:type="dcterms:W3CDTF">2018-08-16T09:24:53Z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