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392" r:id="rId4"/>
    <p:sldId id="395" r:id="rId5"/>
    <p:sldId id="269" r:id="rId6"/>
    <p:sldId id="272" r:id="rId7"/>
    <p:sldId id="273" r:id="rId8"/>
    <p:sldId id="393" r:id="rId9"/>
    <p:sldId id="394" r:id="rId10"/>
    <p:sldId id="396" r:id="rId11"/>
    <p:sldId id="397" r:id="rId12"/>
    <p:sldId id="399" r:id="rId13"/>
    <p:sldId id="398" r:id="rId14"/>
    <p:sldId id="400" r:id="rId15"/>
    <p:sldId id="401" r:id="rId16"/>
    <p:sldId id="402" r:id="rId17"/>
    <p:sldId id="40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006601"/>
            <a:ext cx="9144000" cy="1503362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72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87024" y="365125"/>
            <a:ext cx="86677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55357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28980" y="2006600"/>
            <a:ext cx="9939020" cy="1503045"/>
          </a:xfrm>
        </p:spPr>
        <p:txBody>
          <a:bodyPr>
            <a:normAutofit fontScale="90000"/>
          </a:bodyPr>
          <a:p>
            <a:r>
              <a:rPr lang="en-US" altLang="zh-CN" smtClean="0"/>
              <a:t>服务器日常维护故障排除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en-US" altLang="zh-CN" sz="1800" smtClean="0"/>
              <a:t>——by zx</a:t>
            </a:r>
            <a:endParaRPr lang="en-US" altLang="zh-CN" sz="18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https://blog.csdn.net/qq_34941023/article/details/78094390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1.查找关键日志记录 grep  </a:t>
            </a:r>
            <a:endParaRPr lang="zh-CN" altLang="en-US"/>
          </a:p>
          <a:p>
            <a:r>
              <a:rPr lang="zh-CN" altLang="en-US"/>
              <a:t>2.精简日志内容 sed</a:t>
            </a:r>
            <a:endParaRPr lang="zh-CN" altLang="en-US"/>
          </a:p>
          <a:p>
            <a:r>
              <a:rPr lang="zh-CN" altLang="en-US"/>
              <a:t>3.对记录进行排序 sort</a:t>
            </a:r>
            <a:endParaRPr lang="zh-CN" altLang="en-US"/>
          </a:p>
          <a:p>
            <a:r>
              <a:rPr lang="zh-CN" altLang="en-US"/>
              <a:t>4.统计日志相关记录数 awk</a:t>
            </a:r>
            <a:endParaRPr lang="zh-CN" altLang="en-US"/>
          </a:p>
          <a:p>
            <a:r>
              <a:rPr lang="zh-CN" altLang="en-US"/>
              <a:t>例子</a:t>
            </a:r>
            <a:r>
              <a:rPr lang="en-US" altLang="zh-CN"/>
              <a:t>:</a:t>
            </a:r>
            <a:r>
              <a:rPr lang="zh-CN" altLang="en-US"/>
              <a:t> 对指定时间范围内的日志进行统计，包括输出INFO，ERROR总数，记录总数，每个订单记录分类统计</a:t>
            </a:r>
            <a:endParaRPr lang="zh-CN" altLang="en-US"/>
          </a:p>
          <a:p>
            <a:r>
              <a:rPr lang="zh-CN" altLang="en-US"/>
              <a:t>sed -f demo.sed demolog.log | sort -t@ -k2,2n -k3,3r -k1,1 | awk -f demo.awk </a:t>
            </a:r>
            <a:endParaRPr lang="zh-CN" altLang="en-US"/>
          </a:p>
          <a:p>
            <a:r>
              <a:rPr lang="zh-CN" altLang="en-US">
                <a:sym typeface="+mn-ea"/>
              </a:rPr>
              <a:t>sudo cat /home/wwwlogs/access_20170929.log  | awk '{print substr($4,14,5)}' | uniq -c | awk '{print $2","$1}' &gt; access.csv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git&amp;svn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git&amp;svn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了解</a:t>
            </a:r>
            <a:r>
              <a:rPr lang="en-US" altLang="zh-CN"/>
              <a:t>git</a:t>
            </a:r>
            <a:r>
              <a:rPr lang="zh-CN" altLang="en-US"/>
              <a:t>和</a:t>
            </a:r>
            <a:r>
              <a:rPr lang="en-US" altLang="zh-CN"/>
              <a:t>svn</a:t>
            </a:r>
            <a:r>
              <a:rPr lang="zh-CN" altLang="en-US"/>
              <a:t>的基本原理</a:t>
            </a:r>
            <a:endParaRPr lang="zh-CN" altLang="en-US"/>
          </a:p>
          <a:p>
            <a:r>
              <a:rPr lang="zh-CN" altLang="en-US"/>
              <a:t>了解仓库和客户端的部署及区别</a:t>
            </a:r>
            <a:endParaRPr lang="zh-CN" altLang="en-US"/>
          </a:p>
          <a:p>
            <a:r>
              <a:rPr lang="zh-CN" altLang="en-US"/>
              <a:t>能够解决日常的冲突报错及异常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linux</a:t>
            </a:r>
            <a:r>
              <a:rPr lang="zh-CN" altLang="en-US"/>
              <a:t>和</a:t>
            </a:r>
            <a:r>
              <a:rPr lang="en-US" altLang="zh-CN"/>
              <a:t>windows</a:t>
            </a:r>
            <a:r>
              <a:rPr lang="zh-CN" altLang="en-US"/>
              <a:t>使用版本工具的不同与相通</a:t>
            </a:r>
            <a:endParaRPr lang="zh-CN" altLang="en-US"/>
          </a:p>
          <a:p>
            <a:r>
              <a:rPr lang="zh-CN" altLang="en-US"/>
              <a:t>了解常用的</a:t>
            </a:r>
            <a:r>
              <a:rPr lang="en-US" altLang="zh-CN"/>
              <a:t>git</a:t>
            </a:r>
            <a:r>
              <a:rPr lang="zh-CN" altLang="en-US"/>
              <a:t>平台及特性如</a:t>
            </a:r>
            <a:r>
              <a:rPr lang="en-US" altLang="zh-CN"/>
              <a:t>github</a:t>
            </a:r>
            <a:r>
              <a:rPr lang="zh-CN" altLang="en-US"/>
              <a:t>，码云等等；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8705" y="463550"/>
            <a:ext cx="10053955" cy="5930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git clone</a:t>
            </a:r>
            <a:endParaRPr lang="en-US" altLang="zh-CN"/>
          </a:p>
          <a:p>
            <a:r>
              <a:rPr lang="en-US" altLang="zh-CN"/>
              <a:t>svn checkout</a:t>
            </a:r>
            <a:endParaRPr lang="en-US" altLang="zh-CN"/>
          </a:p>
          <a:p>
            <a:r>
              <a:rPr lang="en-US" altLang="zh-CN"/>
              <a:t>svn up -r 1102 app/design/frontend/ves_taima/default/template/lens/index.phtml</a:t>
            </a:r>
            <a:endParaRPr lang="en-US" altLang="zh-CN"/>
          </a:p>
          <a:p>
            <a:r>
              <a:rPr lang="en-US" altLang="zh-CN"/>
              <a:t>svn up -r 1102 app</a:t>
            </a:r>
            <a:endParaRPr lang="en-US" altLang="zh-CN"/>
          </a:p>
          <a:p>
            <a:r>
              <a:rPr lang="en-US" altLang="zh-CN"/>
              <a:t>svn info</a:t>
            </a:r>
            <a:endParaRPr lang="en-US" altLang="zh-CN"/>
          </a:p>
          <a:p>
            <a:r>
              <a:rPr lang="en-US" altLang="zh-CN"/>
              <a:t>svn switch --relocate https://52.43.179.142/svn/glass  https://52.13.241.105/svn/glass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下</a:t>
            </a:r>
            <a:r>
              <a:rPr lang="en-US" altLang="zh-CN"/>
              <a:t>svn</a:t>
            </a:r>
            <a:r>
              <a:rPr lang="zh-CN" altLang="en-US"/>
              <a:t>的安装及使用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$ sudo apt-get install subversion</a:t>
            </a:r>
            <a:endParaRPr lang="zh-CN" altLang="en-US"/>
          </a:p>
          <a:p>
            <a:r>
              <a:rPr lang="zh-CN" altLang="en-US"/>
              <a:t>$ svn checkout htts://</a:t>
            </a:r>
            <a:endParaRPr lang="zh-CN" altLang="en-US"/>
          </a:p>
          <a:p>
            <a:r>
              <a:rPr lang="zh-CN" altLang="en-US"/>
              <a:t>$ svn add okland17/</a:t>
            </a:r>
            <a:endParaRPr lang="zh-CN" altLang="en-US"/>
          </a:p>
          <a:p>
            <a:r>
              <a:rPr lang="zh-CN" altLang="en-US"/>
              <a:t>$ svn add test.tex</a:t>
            </a:r>
            <a:endParaRPr lang="zh-CN" altLang="en-US"/>
          </a:p>
          <a:p>
            <a:r>
              <a:rPr lang="zh-CN" altLang="en-US"/>
              <a:t>$ svn commit -m “ LogMessage “</a:t>
            </a:r>
            <a:endParaRPr lang="zh-CN" altLang="en-US"/>
          </a:p>
          <a:p>
            <a:r>
              <a:rPr lang="zh-CN" altLang="en-US"/>
              <a:t>$ svn update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下</a:t>
            </a:r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的安装及使用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$ sudo apt-get update</a:t>
            </a:r>
            <a:endParaRPr lang="zh-CN" altLang="en-US"/>
          </a:p>
          <a:p>
            <a:r>
              <a:rPr lang="zh-CN" altLang="en-US"/>
              <a:t>$ sudo apt-get install git </a:t>
            </a:r>
            <a:endParaRPr lang="zh-CN" altLang="en-US"/>
          </a:p>
          <a:p>
            <a:r>
              <a:rPr lang="zh-CN" altLang="en-US"/>
              <a:t>$ git add ./</a:t>
            </a:r>
            <a:endParaRPr lang="zh-CN" altLang="en-US"/>
          </a:p>
          <a:p>
            <a:r>
              <a:rPr lang="zh-CN" altLang="en-US"/>
              <a:t>$ git commit -m ""</a:t>
            </a:r>
            <a:endParaRPr lang="zh-CN" altLang="en-US"/>
          </a:p>
          <a:p>
            <a:r>
              <a:rPr lang="zh-CN" altLang="en-US"/>
              <a:t>$ git push</a:t>
            </a:r>
            <a:endParaRPr lang="zh-CN" altLang="en-US"/>
          </a:p>
          <a:p>
            <a:r>
              <a:rPr lang="zh-CN" altLang="en-US"/>
              <a:t>$ git pull</a:t>
            </a:r>
            <a:endParaRPr lang="zh-CN" altLang="en-US"/>
          </a:p>
          <a:p>
            <a:r>
              <a:rPr lang="zh-CN" altLang="en-US"/>
              <a:t>$ git clone https://</a:t>
            </a:r>
            <a:endParaRPr lang="zh-CN" altLang="en-US"/>
          </a:p>
          <a:p>
            <a:r>
              <a:rPr lang="zh-CN" altLang="en-US"/>
              <a:t>$ git config --global user.name "Your Name"</a:t>
            </a:r>
            <a:endParaRPr lang="zh-CN" altLang="en-US"/>
          </a:p>
          <a:p>
            <a:r>
              <a:rPr lang="zh-CN" altLang="en-US"/>
              <a:t>$ git config --global user.email "youremail@domain.com"</a:t>
            </a:r>
            <a:endParaRPr lang="zh-CN" altLang="en-US"/>
          </a:p>
          <a:p>
            <a:r>
              <a:rPr lang="zh-CN" altLang="en-US"/>
              <a:t>$ git config --global credential.helper store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基本知识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ll,ls,zip,unzip,tar,top,touch,mkdir,chmod,chown,cd,rm,wget,curl,top,cat,vi,du,df,mv,cp,crontab,su,sudo,grep,find,locate,ps,kill,reboot,exit,free,ifconfig,ping,netstat,telnet,nslookup,passwd,which,tail</a:t>
            </a:r>
            <a:r>
              <a:rPr lang="zh-CN" altLang="en-US"/>
              <a:t>等等</a:t>
            </a:r>
            <a:endParaRPr lang="zh-CN" altLang="en-US"/>
          </a:p>
          <a:p>
            <a:r>
              <a:rPr lang="zh-CN" altLang="en-US"/>
              <a:t>了解以上命令在不同系统（</a:t>
            </a:r>
            <a:r>
              <a:rPr lang="en-US" altLang="zh-CN"/>
              <a:t>centos/ubuntu/redhat</a:t>
            </a:r>
            <a:r>
              <a:rPr lang="zh-CN" altLang="en-US"/>
              <a:t>）下的区别。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linux</a:t>
            </a:r>
            <a:r>
              <a:rPr lang="zh-CN" altLang="en-US"/>
              <a:t>系统目录的基本概念，区别于</a:t>
            </a:r>
            <a:r>
              <a:rPr lang="en-US" altLang="zh-CN"/>
              <a:t>windows</a:t>
            </a:r>
            <a:r>
              <a:rPr lang="zh-CN" altLang="en-US"/>
              <a:t>下的应用</a:t>
            </a:r>
            <a:endParaRPr lang="zh-CN" altLang="en-US"/>
          </a:p>
          <a:p>
            <a:r>
              <a:rPr lang="zh-CN" altLang="en-US"/>
              <a:t>了解源安装和编译安装的区别</a:t>
            </a:r>
            <a:endParaRPr lang="zh-CN" altLang="en-US"/>
          </a:p>
          <a:p>
            <a:r>
              <a:rPr lang="zh-CN" altLang="en-US"/>
              <a:t>了解基本的</a:t>
            </a:r>
            <a:r>
              <a:rPr lang="en-US" altLang="zh-CN"/>
              <a:t>shell</a:t>
            </a:r>
            <a:r>
              <a:rPr lang="zh-CN" altLang="en-US"/>
              <a:t>命令，书写简单的脚本</a:t>
            </a:r>
            <a:endParaRPr lang="zh-CN" altLang="en-US"/>
          </a:p>
          <a:p>
            <a:r>
              <a:rPr lang="zh-CN" altLang="en-US"/>
              <a:t>了解基本的软件安装及卸载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php</a:t>
            </a:r>
            <a:r>
              <a:rPr lang="zh-CN" altLang="en-US"/>
              <a:t>相关扩展的安装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r>
              <a:rPr lang="zh-CN" altLang="en-US"/>
              <a:t>相关服务及维护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nginx/apache</a:t>
            </a:r>
            <a:endParaRPr lang="en-US" altLang="zh-CN"/>
          </a:p>
          <a:p>
            <a:r>
              <a:rPr lang="zh-CN" altLang="en-US"/>
              <a:t>了解</a:t>
            </a:r>
            <a:r>
              <a:rPr lang="en-US" altLang="zh-CN"/>
              <a:t>nginx</a:t>
            </a:r>
            <a:r>
              <a:rPr lang="zh-CN" altLang="en-US"/>
              <a:t>和</a:t>
            </a:r>
            <a:r>
              <a:rPr lang="en-US" altLang="zh-CN"/>
              <a:t>apache</a:t>
            </a:r>
            <a:r>
              <a:rPr lang="zh-CN" altLang="en-US"/>
              <a:t>的区别，基本配置，不同系统场景下的使用及区别；</a:t>
            </a:r>
            <a:endParaRPr lang="en-US" altLang="zh-CN"/>
          </a:p>
          <a:p>
            <a:r>
              <a:rPr lang="en-US" altLang="zh-CN"/>
              <a:t>mysql</a:t>
            </a:r>
            <a:endParaRPr lang="en-US" altLang="zh-CN"/>
          </a:p>
          <a:p>
            <a:r>
              <a:rPr lang="zh-CN" altLang="en-US"/>
              <a:t>了解常用的</a:t>
            </a:r>
            <a:r>
              <a:rPr lang="en-US" altLang="zh-CN"/>
              <a:t>mysql</a:t>
            </a:r>
            <a:r>
              <a:rPr lang="zh-CN" altLang="en-US"/>
              <a:t>命令及</a:t>
            </a:r>
            <a:r>
              <a:rPr lang="en-US" altLang="zh-CN"/>
              <a:t>mysql</a:t>
            </a:r>
            <a:r>
              <a:rPr lang="zh-CN" altLang="en-US"/>
              <a:t>配置，了解常用的日志跟踪及优化查询；</a:t>
            </a:r>
            <a:endParaRPr lang="en-US" altLang="zh-CN"/>
          </a:p>
          <a:p>
            <a:r>
              <a:rPr lang="en-US" altLang="zh-CN"/>
              <a:t>php</a:t>
            </a:r>
            <a:endParaRPr lang="en-US" altLang="zh-CN"/>
          </a:p>
          <a:p>
            <a:r>
              <a:rPr lang="zh-CN" altLang="en-US"/>
              <a:t>了解</a:t>
            </a:r>
            <a:r>
              <a:rPr lang="en-US" altLang="zh-CN"/>
              <a:t>php-fpm</a:t>
            </a:r>
            <a:r>
              <a:rPr lang="zh-CN" altLang="en-US"/>
              <a:t>的工作原理及相关配置，开启日志能够尽快的锁定问题；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nginx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zh-CN"/>
              <a:t>常用命令：</a:t>
            </a:r>
            <a:r>
              <a:rPr lang="en-US" altLang="zh-CN"/>
              <a:t>sudo service nginx restart/reload/start/status</a:t>
            </a:r>
            <a:endParaRPr lang="en-US" altLang="zh-CN"/>
          </a:p>
          <a:p>
            <a:r>
              <a:rPr lang="zh-CN" altLang="en-US"/>
              <a:t>安装路径 </a:t>
            </a:r>
            <a:r>
              <a:rPr lang="en-US" altLang="zh-CN"/>
              <a:t>-t </a:t>
            </a:r>
            <a:r>
              <a:rPr lang="zh-CN" altLang="en-US"/>
              <a:t>更改配置后测试配置是否正确</a:t>
            </a:r>
            <a:endParaRPr lang="zh-CN" altLang="en-US"/>
          </a:p>
          <a:p>
            <a:r>
              <a:rPr lang="zh-CN" altLang="en-US"/>
              <a:t>配置路径：</a:t>
            </a:r>
            <a:r>
              <a:rPr lang="en-US" altLang="zh-CN"/>
              <a:t>/etc/nginx/conf.d/* /etc/nginx/nginx.conf</a:t>
            </a:r>
            <a:endParaRPr lang="zh-CN" altLang="en-US"/>
          </a:p>
          <a:p>
            <a:r>
              <a:rPr lang="zh-CN" altLang="en-US"/>
              <a:t>日志：</a:t>
            </a:r>
            <a:r>
              <a:rPr lang="en-US" altLang="zh-CN"/>
              <a:t>/var/log/nginx/access.log error.log</a:t>
            </a:r>
            <a:endParaRPr lang="en-US" altLang="zh-CN"/>
          </a:p>
          <a:p>
            <a:r>
              <a:rPr lang="zh-CN" altLang="en-US"/>
              <a:t>诊断：</a:t>
            </a:r>
            <a:endParaRPr lang="zh-CN" altLang="en-US"/>
          </a:p>
          <a:p>
            <a:r>
              <a:rPr lang="zh-CN" altLang="en-US"/>
              <a:t>网站目录下建立</a:t>
            </a:r>
            <a:r>
              <a:rPr lang="en-US" altLang="zh-CN"/>
              <a:t>1.txt</a:t>
            </a:r>
            <a:r>
              <a:rPr lang="zh-CN" altLang="en-US"/>
              <a:t>，写入任意内容，然后，通过域名访问，如正常则</a:t>
            </a:r>
            <a:r>
              <a:rPr lang="en-US" altLang="zh-CN"/>
              <a:t>OK</a:t>
            </a:r>
            <a:r>
              <a:rPr lang="zh-CN" altLang="en-US"/>
              <a:t>，不正常则代表服务异常，查看日志。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php-fpm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常用命令：</a:t>
            </a:r>
            <a:r>
              <a:rPr lang="en-US" altLang="zh-CN"/>
              <a:t>sudo service php5.6-fpm restart/start/reload/status</a:t>
            </a:r>
            <a:endParaRPr lang="en-US" altLang="zh-CN"/>
          </a:p>
          <a:p>
            <a:r>
              <a:rPr lang="zh-CN" altLang="en-US"/>
              <a:t>配置路径：sudo vi /etc/php/5.6/fpm/pool.d/www.conf</a:t>
            </a:r>
            <a:endParaRPr lang="zh-CN" altLang="en-US"/>
          </a:p>
          <a:p>
            <a:r>
              <a:rPr lang="zh-CN" altLang="en-US"/>
              <a:t>日志路径：sudo vi /var/log/php5.6-fpm.log</a:t>
            </a:r>
            <a:endParaRPr lang="zh-CN" altLang="en-US"/>
          </a:p>
          <a:p>
            <a:r>
              <a:rPr lang="zh-CN" altLang="en-US"/>
              <a:t>进程控制：选项有static和dynamic。如果选择static，则由pm.max_children指定固定的子进程数。如果选择dynamic，则由下参数决定</a:t>
            </a:r>
            <a:endParaRPr lang="zh-CN" altLang="en-US"/>
          </a:p>
          <a:p>
            <a:r>
              <a:rPr lang="zh-CN" altLang="en-US"/>
              <a:t>pm.max_children</a:t>
            </a:r>
            <a:r>
              <a:rPr lang="en-US" altLang="zh-CN"/>
              <a:t>=</a:t>
            </a:r>
            <a:r>
              <a:rPr lang="zh-CN" altLang="en-US"/>
              <a:t>pm.max_spare_servers</a:t>
            </a:r>
            <a:endParaRPr lang="zh-CN" altLang="en-US"/>
          </a:p>
          <a:p>
            <a:r>
              <a:rPr lang="zh-CN" altLang="en-US"/>
              <a:t>pm.start_servers</a:t>
            </a:r>
            <a:r>
              <a:rPr lang="en-US" altLang="zh-CN"/>
              <a:t>=</a:t>
            </a:r>
            <a:r>
              <a:rPr lang="zh-CN" altLang="en-US"/>
              <a:t>（</a:t>
            </a:r>
            <a:r>
              <a:rPr lang="en-US" altLang="zh-CN"/>
              <a:t>pm.max_spare_servers-pm.min_spare_servers</a:t>
            </a:r>
            <a:r>
              <a:rPr lang="zh-CN" altLang="en-US"/>
              <a:t>）</a:t>
            </a:r>
            <a:r>
              <a:rPr lang="en-US" altLang="zh-CN"/>
              <a:t>/2+</a:t>
            </a:r>
            <a:r>
              <a:rPr lang="en-US" altLang="zh-CN">
                <a:sym typeface="+mn-ea"/>
              </a:rPr>
              <a:t>pm.min_spare_servers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pm.max_children</a:t>
            </a:r>
            <a:r>
              <a:rPr lang="en-US" altLang="zh-CN">
                <a:sym typeface="+mn-ea"/>
              </a:rPr>
              <a:t>=</a:t>
            </a:r>
            <a:r>
              <a:rPr lang="zh-CN" altLang="en-US">
                <a:sym typeface="+mn-ea"/>
              </a:rPr>
              <a:t>内存</a:t>
            </a:r>
            <a:r>
              <a:rPr lang="en-US" altLang="zh-CN">
                <a:sym typeface="+mn-ea"/>
              </a:rPr>
              <a:t>/2*80%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mysql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zh-CN"/>
              <a:t>本机</a:t>
            </a:r>
            <a:r>
              <a:rPr lang="en-US" altLang="zh-CN"/>
              <a:t>mysql</a:t>
            </a:r>
            <a:r>
              <a:rPr lang="zh-CN" altLang="en-US"/>
              <a:t>服务</a:t>
            </a:r>
            <a:endParaRPr lang="zh-CN" altLang="en-US"/>
          </a:p>
          <a:p>
            <a:r>
              <a:rPr lang="zh-CN" altLang="en-US"/>
              <a:t>常用命令：</a:t>
            </a:r>
            <a:r>
              <a:rPr lang="en-US" altLang="zh-CN"/>
              <a:t>sudo service mysql restart/reload/start/status</a:t>
            </a:r>
            <a:endParaRPr lang="en-US" altLang="zh-CN"/>
          </a:p>
          <a:p>
            <a:r>
              <a:rPr lang="en-US" altLang="zh-CN"/>
              <a:t>mysql -uroot -p mysqldump -uroot -p </a:t>
            </a:r>
            <a:r>
              <a:rPr lang="zh-CN" altLang="en-US"/>
              <a:t>等</a:t>
            </a:r>
            <a:endParaRPr lang="zh-CN" altLang="en-US"/>
          </a:p>
          <a:p>
            <a:r>
              <a:rPr lang="zh-CN" altLang="en-US"/>
              <a:t>日志位置：</a:t>
            </a:r>
            <a:endParaRPr lang="zh-CN" altLang="en-US"/>
          </a:p>
          <a:p>
            <a:r>
              <a:rPr lang="en-US" altLang="zh-CN"/>
              <a:t>/var/log/mysql.log</a:t>
            </a:r>
            <a:endParaRPr lang="zh-CN" altLang="en-US"/>
          </a:p>
          <a:p>
            <a:r>
              <a:rPr lang="zh-CN" altLang="en-US"/>
              <a:t>开启远程访问</a:t>
            </a:r>
            <a:endParaRPr lang="zh-CN" altLang="en-US"/>
          </a:p>
          <a:p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mysql</a:t>
            </a:r>
            <a:r>
              <a:rPr lang="zh-CN" altLang="en-US"/>
              <a:t>命令生成用户并赋予用户任何</a:t>
            </a:r>
            <a:r>
              <a:rPr lang="en-US" altLang="zh-CN"/>
              <a:t>ip</a:t>
            </a:r>
            <a:r>
              <a:rPr lang="zh-CN" altLang="en-US"/>
              <a:t>的访问权限</a:t>
            </a:r>
            <a:endParaRPr lang="zh-CN" altLang="en-US"/>
          </a:p>
          <a:p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Ec2</a:t>
            </a:r>
            <a:r>
              <a:rPr lang="zh-CN" altLang="en-US"/>
              <a:t>实例的安全组开启</a:t>
            </a:r>
            <a:r>
              <a:rPr lang="en-US" altLang="zh-CN"/>
              <a:t>3306</a:t>
            </a:r>
            <a:r>
              <a:rPr lang="zh-CN" altLang="en-US"/>
              <a:t>端口的任何</a:t>
            </a:r>
            <a:r>
              <a:rPr lang="en-US" altLang="zh-CN"/>
              <a:t>ip</a:t>
            </a:r>
            <a:r>
              <a:rPr lang="zh-CN" altLang="en-US"/>
              <a:t>的访问权限</a:t>
            </a:r>
            <a:endParaRPr lang="zh-CN" altLang="en-US"/>
          </a:p>
          <a:p>
            <a:r>
              <a:rPr lang="zh-CN" altLang="en-US"/>
              <a:t>慢查询日志的开启</a:t>
            </a:r>
            <a:endParaRPr lang="zh-CN" altLang="en-US"/>
          </a:p>
          <a:p>
            <a:r>
              <a:rPr lang="en-US" altLang="zh-CN"/>
              <a:t>my.conf</a:t>
            </a:r>
            <a:r>
              <a:rPr lang="zh-CN" altLang="en-US"/>
              <a:t>设置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mysql</a:t>
            </a:r>
            <a:r>
              <a:rPr lang="zh-CN" altLang="en-US"/>
              <a:t>常用命令及函数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mysql -uroot -p</a:t>
            </a:r>
            <a:endParaRPr lang="en-US" altLang="zh-CN"/>
          </a:p>
          <a:p>
            <a:r>
              <a:rPr lang="en-US" altLang="zh-CN"/>
              <a:t>mysql -h *host* -P 3306 -u *username* -p</a:t>
            </a:r>
            <a:endParaRPr lang="en-US" altLang="zh-CN"/>
          </a:p>
          <a:p>
            <a:r>
              <a:rPr lang="en-US" altLang="zh-CN"/>
              <a:t>mysqldump -uroot -p zeelool&gt;z.sql</a:t>
            </a:r>
            <a:endParaRPr lang="en-US" altLang="zh-CN"/>
          </a:p>
          <a:p>
            <a:r>
              <a:rPr lang="en-US" altLang="zh-CN"/>
              <a:t>mysqldump -uroot -p zeelool product&gt;p.sql</a:t>
            </a:r>
            <a:endParaRPr lang="en-US" altLang="zh-CN"/>
          </a:p>
          <a:p>
            <a:r>
              <a:rPr lang="en-US" altLang="zh-CN"/>
              <a:t>show tables;</a:t>
            </a:r>
            <a:endParaRPr lang="en-US" altLang="zh-CN"/>
          </a:p>
          <a:p>
            <a:r>
              <a:rPr lang="en-US" altLang="zh-CN"/>
              <a:t>show databases;</a:t>
            </a:r>
            <a:endParaRPr lang="en-US" altLang="zh-CN"/>
          </a:p>
          <a:p>
            <a:r>
              <a:rPr lang="en-US" altLang="zh-CN"/>
              <a:t>use zeelool;</a:t>
            </a:r>
            <a:endParaRPr lang="en-US" altLang="zh-CN"/>
          </a:p>
          <a:p>
            <a:r>
              <a:rPr lang="en-US" altLang="zh-CN"/>
              <a:t>source a.sql;</a:t>
            </a:r>
            <a:endParaRPr lang="en-US" altLang="zh-CN"/>
          </a:p>
          <a:p>
            <a:r>
              <a:rPr lang="en-US" altLang="zh-CN"/>
              <a:t>create database;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mysql</a:t>
            </a:r>
            <a:r>
              <a:rPr lang="zh-CN" altLang="zh-CN"/>
              <a:t>系统参数及配置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show processlist;</a:t>
            </a:r>
            <a:endParaRPr lang="zh-CN" altLang="en-US"/>
          </a:p>
          <a:p>
            <a:r>
              <a:rPr lang="zh-CN" altLang="en-US"/>
              <a:t>show variables like '%character%';</a:t>
            </a:r>
            <a:endParaRPr lang="zh-CN" altLang="en-US"/>
          </a:p>
          <a:p>
            <a:r>
              <a:rPr lang="zh-CN" altLang="en-US"/>
              <a:t>show variables like '%general_log%';</a:t>
            </a:r>
            <a:endParaRPr lang="zh-CN" altLang="en-US"/>
          </a:p>
          <a:p>
            <a:r>
              <a:rPr lang="zh-CN" altLang="en-US"/>
              <a:t>show variables like '%query%';</a:t>
            </a:r>
            <a:endParaRPr lang="zh-CN" altLang="en-US"/>
          </a:p>
          <a:p>
            <a:r>
              <a:rPr lang="zh-CN" altLang="en-US"/>
              <a:t>set global slow_query_log=on;</a:t>
            </a:r>
            <a:endParaRPr lang="zh-CN" altLang="en-US"/>
          </a:p>
          <a:p>
            <a:r>
              <a:rPr lang="zh-CN" altLang="en-US"/>
              <a:t>show variables like '%long_query_time%';</a:t>
            </a:r>
            <a:endParaRPr lang="zh-CN" altLang="en-US"/>
          </a:p>
          <a:p>
            <a:r>
              <a:rPr lang="zh-CN" altLang="en-US"/>
              <a:t>show variables like "%time_zone%";</a:t>
            </a:r>
            <a:endParaRPr lang="zh-CN" altLang="en-US"/>
          </a:p>
          <a:p>
            <a:r>
              <a:rPr lang="zh-CN" altLang="en-US"/>
              <a:t>set global time_zone = '+8:00'; </a:t>
            </a:r>
            <a:endParaRPr lang="zh-CN" altLang="en-US"/>
          </a:p>
          <a:p>
            <a:r>
              <a:rPr lang="zh-CN" altLang="en-US"/>
              <a:t>flush privileges;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日志分析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系统日志</a:t>
            </a:r>
            <a:endParaRPr lang="zh-CN" altLang="en-US"/>
          </a:p>
          <a:p>
            <a:r>
              <a:rPr lang="zh-CN" altLang="en-US"/>
              <a:t>进程日志</a:t>
            </a:r>
            <a:endParaRPr lang="zh-CN" altLang="en-US"/>
          </a:p>
          <a:p>
            <a:r>
              <a:rPr lang="zh-CN" altLang="en-US">
                <a:sym typeface="+mn-ea"/>
              </a:rPr>
              <a:t>准备工具：sort, tail, less, uniqu,grep,sed,awk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5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5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3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BEAUTIFY_FLAG" val="#wm#"/>
  <p:tag name="KSO_WM_TEMPLATE_THUMBS_INDEX" val="1、6、12、16、22、24、25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4555"/>
  <p:tag name="KSO_WM_UNIT_TYPE" val="a"/>
  <p:tag name="KSO_WM_UNIT_INDEX" val="1"/>
  <p:tag name="KSO_WM_UNIT_ID" val="custom20184555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蓝色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4555"/>
  <p:tag name="KSO_WM_UNIT_TYPE" val="b"/>
  <p:tag name="KSO_WM_UNIT_INDEX" val="1"/>
  <p:tag name="KSO_WM_UNIT_ID" val="custom20184555_1*b*1"/>
  <p:tag name="KSO_WM_UNIT_LAYERLEVEL" val="1"/>
  <p:tag name="KSO_WM_UNIT_VALUE" val="23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6、12、16、22、24、25、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heme/theme1.xml><?xml version="1.0" encoding="utf-8"?>
<a:theme xmlns:a="http://schemas.openxmlformats.org/drawingml/2006/main" name="1_自定义设计方案">
  <a:themeElements>
    <a:clrScheme name="自定义 101">
      <a:dk1>
        <a:srgbClr val="000000"/>
      </a:dk1>
      <a:lt1>
        <a:srgbClr val="FFFFFF"/>
      </a:lt1>
      <a:dk2>
        <a:srgbClr val="016C9E"/>
      </a:dk2>
      <a:lt2>
        <a:srgbClr val="FFFFFF"/>
      </a:lt2>
      <a:accent1>
        <a:srgbClr val="FFFFFF"/>
      </a:accent1>
      <a:accent2>
        <a:srgbClr val="016C9E"/>
      </a:accent2>
      <a:accent3>
        <a:srgbClr val="016C9E"/>
      </a:accent3>
      <a:accent4>
        <a:srgbClr val="016C9E"/>
      </a:accent4>
      <a:accent5>
        <a:srgbClr val="016C9E"/>
      </a:accent5>
      <a:accent6>
        <a:srgbClr val="016C9E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2945</Words>
  <Application>WPS 演示</Application>
  <PresentationFormat>宽屏</PresentationFormat>
  <Paragraphs>147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Calibri</vt:lpstr>
      <vt:lpstr>黑体</vt:lpstr>
      <vt:lpstr>幼圆</vt:lpstr>
      <vt:lpstr>1_自定义设计方案</vt:lpstr>
      <vt:lpstr>Magento1.9.2</vt:lpstr>
      <vt:lpstr>PowerPoint 演示文稿</vt:lpstr>
      <vt:lpstr>PowerPoint 演示文稿</vt:lpstr>
      <vt:lpstr>1、nginx</vt:lpstr>
      <vt:lpstr>2、php-fpm</vt:lpstr>
      <vt:lpstr>3、mysql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顾此生</cp:lastModifiedBy>
  <cp:revision>105</cp:revision>
  <dcterms:created xsi:type="dcterms:W3CDTF">2018-07-26T08:14:00Z</dcterms:created>
  <dcterms:modified xsi:type="dcterms:W3CDTF">2018-08-20T03:25:29Z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