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2DFCE-915B-480F-80F3-551EF8CD2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0E5D6E-77AB-4328-A413-D31276FE8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ABC03-B986-4061-B20A-39B01552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03DD-15B2-4C02-B168-F22FAA974A4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02BDA-EDEF-482A-8E05-DA8BAC30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E0A3E-2959-4F33-9E17-CEAFEDC0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B84D-09DF-4934-B143-7BFDCA011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0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00723-5D2C-443C-8B10-93E138F3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67B8FA-FA7F-4486-B0A8-40216C089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03178-B12A-4924-8637-4688B309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03DD-15B2-4C02-B168-F22FAA974A4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C1CCF-874B-424C-AD69-08B29B79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33F03-A576-4727-ABCB-A10DC08A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B84D-09DF-4934-B143-7BFDCA011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5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E2EE6D-BAF7-49EA-B65F-5EE6F588D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32C42-4F86-472C-90D4-26619392F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FA42B-A1B8-4916-8B4F-5B363493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03DD-15B2-4C02-B168-F22FAA974A4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4C932-83BC-4C6A-9260-A86CF43E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40C42-C47D-497F-A6F1-0755DDE5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B84D-09DF-4934-B143-7BFDCA011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00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D7047-380E-4270-AA84-EEB9045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2C669-FE39-47BF-BE0A-08ED08D3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8F6B3-14C5-49D7-85CF-EBD44CA7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03DD-15B2-4C02-B168-F22FAA974A4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B51A3-D996-4025-A7CA-74519781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624A7-BD21-4624-B005-D12FC8C4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B84D-09DF-4934-B143-7BFDCA011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0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E97CA-C1EB-408C-BBEE-6EA47BB2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9E185D-069A-45A1-B670-3578BFFFB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64890-01EF-4D0E-B2E0-314AA740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03DD-15B2-4C02-B168-F22FAA974A4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029D8-25B8-4988-9158-5CBD7A19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D3B81B-391D-472A-B327-7D49F2D6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B84D-09DF-4934-B143-7BFDCA011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04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3B739-6B84-4618-9BBF-1D6533DF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D6926-FD2B-4A25-8F82-5EE06A149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870A3B-4C51-4F39-8B79-F1B6ACD11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756507-95DE-4E68-9DA5-24E15160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03DD-15B2-4C02-B168-F22FAA974A4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9F6DE-6352-4C4A-B471-02865F38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BF7D36-E6AC-4E94-A97F-DFC1EA11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B84D-09DF-4934-B143-7BFDCA011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78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D86E5-E622-4D2F-8B4A-3732A5D23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041F6-7AF9-49E6-A00D-7FC8E5641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E8E792-EDF3-4E19-A863-232FC35D9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CAB888-426C-423A-AEF4-56DA4CC75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B55896-126D-41B7-A661-5CDA7F666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F8D868-91C7-4965-BDFA-D86B0B8F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03DD-15B2-4C02-B168-F22FAA974A4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6DA110-02A1-45F7-9158-5F611C14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17DED7-F7C5-49BC-A9F1-524F9BE2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B84D-09DF-4934-B143-7BFDCA011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5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E4822-E274-4F40-BFB7-9DECF3A0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3F6A19-7CDD-4DBD-A4EC-F350CE08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03DD-15B2-4C02-B168-F22FAA974A4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831BFE-F441-4681-B45C-21806587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2683B3-01E7-4F9F-AA42-44AC1469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B84D-09DF-4934-B143-7BFDCA011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45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BE2010-9849-4C8F-8B49-58B385EF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03DD-15B2-4C02-B168-F22FAA974A4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242D3F-79E3-4684-B31F-74A40657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217AAC-5CFA-4569-9DB0-453DC323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B84D-09DF-4934-B143-7BFDCA011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3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04783-D600-4857-9369-8C1E39D4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4497F-49F9-4130-B59C-FF5B6E0FE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4BE7C9-6224-4D8B-85DA-2F9C6F9BE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F40286-8431-46C2-98D4-7824C829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03DD-15B2-4C02-B168-F22FAA974A4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2AA56-4B85-49DD-9F47-78FDA5B6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DC03B-4EF1-476A-902F-CF1F4AC9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B84D-09DF-4934-B143-7BFDCA011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5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6C6A4-5608-4679-8FAD-D7F4B046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93AC97-7C95-40E9-B0FB-574320271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404BD5-B7F6-4EFE-87B3-CBAB431E7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B4AB4-C2AE-44DF-9768-74A706C9D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03DD-15B2-4C02-B168-F22FAA974A4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3E472A-0DD7-442F-82D8-3CABA0D6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C8F46-9873-435A-A481-3F56DD53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B84D-09DF-4934-B143-7BFDCA011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5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A4DBA9-9001-4C50-9124-5DE7E8B5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8D3030-0B97-46A2-9730-F104C8815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473FEA-399F-4AC8-8FCD-E42DA16B8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03DD-15B2-4C02-B168-F22FAA974A4B}" type="datetimeFigureOut">
              <a:rPr lang="zh-CN" altLang="en-US" smtClean="0"/>
              <a:t>2020/7/9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988960-C082-4F72-8A3C-1F5DB0E0C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04DFF-43A7-4FB6-8D12-5100D8ABC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EB84D-09DF-4934-B143-7BFDCA0110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5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4E6042-9855-46B9-8E6D-EC2321B47DCA}"/>
              </a:ext>
            </a:extLst>
          </p:cNvPr>
          <p:cNvSpPr/>
          <p:nvPr/>
        </p:nvSpPr>
        <p:spPr>
          <a:xfrm>
            <a:off x="2352582" y="2308194"/>
            <a:ext cx="2112885" cy="19530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监控与安防应用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Qt</a:t>
            </a:r>
            <a:r>
              <a:rPr lang="zh-CN" altLang="en-US" dirty="0">
                <a:solidFill>
                  <a:schemeClr val="tx1"/>
                </a:solidFill>
              </a:rPr>
              <a:t>的智能监控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AF5C50-99CE-4CCB-AB3E-F93F02DA007A}"/>
              </a:ext>
            </a:extLst>
          </p:cNvPr>
          <p:cNvSpPr/>
          <p:nvPr/>
        </p:nvSpPr>
        <p:spPr>
          <a:xfrm>
            <a:off x="6899429" y="2308193"/>
            <a:ext cx="2112885" cy="19530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居民服务应用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Web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FA9F961-DBD1-4BD5-8F8C-1F9D224E3436}"/>
              </a:ext>
            </a:extLst>
          </p:cNvPr>
          <p:cNvSpPr/>
          <p:nvPr/>
        </p:nvSpPr>
        <p:spPr>
          <a:xfrm>
            <a:off x="2885242" y="523783"/>
            <a:ext cx="1047565" cy="7368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监控屏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C349531-18A6-41C4-9B13-B606C59DB181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3409025" y="1260629"/>
            <a:ext cx="0" cy="104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5D720CF-862D-47EE-8297-BBF38BECEBEC}"/>
              </a:ext>
            </a:extLst>
          </p:cNvPr>
          <p:cNvSpPr txBox="1"/>
          <p:nvPr/>
        </p:nvSpPr>
        <p:spPr>
          <a:xfrm>
            <a:off x="4314548" y="76348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10-20</a:t>
            </a:r>
            <a:r>
              <a:rPr lang="zh-CN" altLang="en-US" dirty="0"/>
              <a:t>摄像头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C2A07A1-3459-40F2-941A-D2CDEA929C0A}"/>
              </a:ext>
            </a:extLst>
          </p:cNvPr>
          <p:cNvSpPr/>
          <p:nvPr/>
        </p:nvSpPr>
        <p:spPr>
          <a:xfrm>
            <a:off x="374342" y="2445799"/>
            <a:ext cx="886288" cy="6347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人脸检测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F567757-12DF-4F26-863F-762D779B04A2}"/>
              </a:ext>
            </a:extLst>
          </p:cNvPr>
          <p:cNvSpPr/>
          <p:nvPr/>
        </p:nvSpPr>
        <p:spPr>
          <a:xfrm>
            <a:off x="374342" y="3460072"/>
            <a:ext cx="886288" cy="6347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车牌检测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FDA5CB2-A1F3-4DA1-BBDD-86FF3EF7C7F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rot="10800000">
            <a:off x="1260630" y="2763176"/>
            <a:ext cx="1091952" cy="5215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8C7A48C-480B-447A-BCCA-C104B5C2F78E}"/>
              </a:ext>
            </a:extLst>
          </p:cNvPr>
          <p:cNvCxnSpPr>
            <a:stCxn id="4" idx="1"/>
            <a:endCxn id="12" idx="3"/>
          </p:cNvCxnSpPr>
          <p:nvPr/>
        </p:nvCxnSpPr>
        <p:spPr>
          <a:xfrm rot="10800000" flipV="1">
            <a:off x="1260630" y="3284737"/>
            <a:ext cx="1091952" cy="4927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磁盘 19">
            <a:extLst>
              <a:ext uri="{FF2B5EF4-FFF2-40B4-BE49-F238E27FC236}">
                <a16:creationId xmlns:a16="http://schemas.microsoft.com/office/drawing/2014/main" id="{5700D35D-B183-4E3B-993B-52BEE86CDFD3}"/>
              </a:ext>
            </a:extLst>
          </p:cNvPr>
          <p:cNvSpPr/>
          <p:nvPr/>
        </p:nvSpPr>
        <p:spPr>
          <a:xfrm>
            <a:off x="5200095" y="2978413"/>
            <a:ext cx="914400" cy="612648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DB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EE4143D-15A2-4108-8DC4-07AD580A82D5}"/>
              </a:ext>
            </a:extLst>
          </p:cNvPr>
          <p:cNvCxnSpPr>
            <a:stCxn id="4" idx="3"/>
            <a:endCxn id="20" idx="2"/>
          </p:cNvCxnSpPr>
          <p:nvPr/>
        </p:nvCxnSpPr>
        <p:spPr>
          <a:xfrm flipV="1">
            <a:off x="4465467" y="3284737"/>
            <a:ext cx="7346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B920B65-17E1-4326-B220-42880E304722}"/>
              </a:ext>
            </a:extLst>
          </p:cNvPr>
          <p:cNvCxnSpPr>
            <a:endCxn id="5" idx="1"/>
          </p:cNvCxnSpPr>
          <p:nvPr/>
        </p:nvCxnSpPr>
        <p:spPr>
          <a:xfrm>
            <a:off x="6196614" y="3284737"/>
            <a:ext cx="702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88B76CF-1C61-4B18-AF08-5BD6AC60E7ED}"/>
              </a:ext>
            </a:extLst>
          </p:cNvPr>
          <p:cNvSpPr txBox="1"/>
          <p:nvPr/>
        </p:nvSpPr>
        <p:spPr>
          <a:xfrm>
            <a:off x="5181969" y="4076615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834FB28-045D-4911-8C17-3A5E5E531099}"/>
              </a:ext>
            </a:extLst>
          </p:cNvPr>
          <p:cNvSpPr/>
          <p:nvPr/>
        </p:nvSpPr>
        <p:spPr>
          <a:xfrm>
            <a:off x="9179510" y="2530136"/>
            <a:ext cx="1848036" cy="3284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监控日周报报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E8E6EF9-8C13-4BA6-92EA-FED905933448}"/>
              </a:ext>
            </a:extLst>
          </p:cNvPr>
          <p:cNvSpPr/>
          <p:nvPr/>
        </p:nvSpPr>
        <p:spPr>
          <a:xfrm>
            <a:off x="9179510" y="3100522"/>
            <a:ext cx="1848036" cy="3284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便民工具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B6CCD80-3211-4584-AEEA-97F2FD7FE4DB}"/>
              </a:ext>
            </a:extLst>
          </p:cNvPr>
          <p:cNvSpPr/>
          <p:nvPr/>
        </p:nvSpPr>
        <p:spPr>
          <a:xfrm>
            <a:off x="10848514" y="4290133"/>
            <a:ext cx="825621" cy="3284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新闻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61BA24F-E7BA-4355-817B-EC70CB1E56C0}"/>
              </a:ext>
            </a:extLst>
          </p:cNvPr>
          <p:cNvSpPr/>
          <p:nvPr/>
        </p:nvSpPr>
        <p:spPr>
          <a:xfrm>
            <a:off x="10848513" y="4696286"/>
            <a:ext cx="825621" cy="3284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天气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383E1383-DD35-4367-B1E0-28C546103318}"/>
              </a:ext>
            </a:extLst>
          </p:cNvPr>
          <p:cNvSpPr/>
          <p:nvPr/>
        </p:nvSpPr>
        <p:spPr>
          <a:xfrm>
            <a:off x="10848513" y="5109095"/>
            <a:ext cx="825621" cy="3284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交通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A721729-EF6B-4EFB-AA41-BFC3655CFF41}"/>
              </a:ext>
            </a:extLst>
          </p:cNvPr>
          <p:cNvSpPr/>
          <p:nvPr/>
        </p:nvSpPr>
        <p:spPr>
          <a:xfrm>
            <a:off x="10848512" y="5546319"/>
            <a:ext cx="825621" cy="3284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市政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395D5FF-8146-4779-912E-60AB9017D5D8}"/>
              </a:ext>
            </a:extLst>
          </p:cNvPr>
          <p:cNvSpPr/>
          <p:nvPr/>
        </p:nvSpPr>
        <p:spPr>
          <a:xfrm>
            <a:off x="10848511" y="6005731"/>
            <a:ext cx="1233998" cy="3284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垃圾分类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47AD8B3-CF59-4CAD-8978-1EA6D88510C3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16200000" flipH="1">
            <a:off x="9963334" y="3569190"/>
            <a:ext cx="1025374" cy="744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B6980E3-E45B-4D8A-9339-9A955ACC93E5}"/>
              </a:ext>
            </a:extLst>
          </p:cNvPr>
          <p:cNvCxnSpPr>
            <a:cxnSpLocks/>
            <a:stCxn id="32" idx="2"/>
            <a:endCxn id="34" idx="1"/>
          </p:cNvCxnSpPr>
          <p:nvPr/>
        </p:nvCxnSpPr>
        <p:spPr>
          <a:xfrm rot="16200000" flipH="1">
            <a:off x="9760257" y="3772266"/>
            <a:ext cx="1431527" cy="7449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F5437C6F-FAA2-4F31-BB97-648FEAB1198C}"/>
              </a:ext>
            </a:extLst>
          </p:cNvPr>
          <p:cNvCxnSpPr>
            <a:cxnSpLocks/>
            <a:stCxn id="32" idx="2"/>
            <a:endCxn id="37" idx="1"/>
          </p:cNvCxnSpPr>
          <p:nvPr/>
        </p:nvCxnSpPr>
        <p:spPr>
          <a:xfrm rot="16200000" flipH="1">
            <a:off x="9105533" y="4426990"/>
            <a:ext cx="2740972" cy="744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92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AF722B4-275B-4B29-9CE0-72FFFA670720}"/>
              </a:ext>
            </a:extLst>
          </p:cNvPr>
          <p:cNvSpPr/>
          <p:nvPr/>
        </p:nvSpPr>
        <p:spPr>
          <a:xfrm>
            <a:off x="4536490" y="3275861"/>
            <a:ext cx="1802166" cy="5415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AI</a:t>
            </a:r>
            <a:r>
              <a:rPr lang="zh-CN" altLang="en-US" dirty="0">
                <a:solidFill>
                  <a:schemeClr val="tx1"/>
                </a:solidFill>
              </a:rPr>
              <a:t>模型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DCFE40-EE89-4F21-9411-664E1E72C6B4}"/>
              </a:ext>
            </a:extLst>
          </p:cNvPr>
          <p:cNvSpPr txBox="1"/>
          <p:nvPr/>
        </p:nvSpPr>
        <p:spPr>
          <a:xfrm>
            <a:off x="6906828" y="266330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人脸识别模型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CBBCF6-CD7A-4D9C-936D-BCFAB1C0E534}"/>
              </a:ext>
            </a:extLst>
          </p:cNvPr>
          <p:cNvSpPr txBox="1"/>
          <p:nvPr/>
        </p:nvSpPr>
        <p:spPr>
          <a:xfrm>
            <a:off x="6967285" y="330072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车牌识别模型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B20391-8C2A-4BC7-AB69-88F450E5FEC0}"/>
              </a:ext>
            </a:extLst>
          </p:cNvPr>
          <p:cNvSpPr txBox="1"/>
          <p:nvPr/>
        </p:nvSpPr>
        <p:spPr>
          <a:xfrm>
            <a:off x="6967285" y="39381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行为识别模型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8C20E5-FADF-4314-ABBC-164112616A33}"/>
              </a:ext>
            </a:extLst>
          </p:cNvPr>
          <p:cNvSpPr txBox="1"/>
          <p:nvPr/>
        </p:nvSpPr>
        <p:spPr>
          <a:xfrm>
            <a:off x="6967285" y="45755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垃圾识别模型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8F9BAD-0CBD-43F3-8BC7-58C3F96642AB}"/>
              </a:ext>
            </a:extLst>
          </p:cNvPr>
          <p:cNvSpPr txBox="1"/>
          <p:nvPr/>
        </p:nvSpPr>
        <p:spPr>
          <a:xfrm>
            <a:off x="6931774" y="20258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目标侦测模型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B934115-5672-40A8-893D-F68CE5A03B3B}"/>
              </a:ext>
            </a:extLst>
          </p:cNvPr>
          <p:cNvSpPr/>
          <p:nvPr/>
        </p:nvSpPr>
        <p:spPr>
          <a:xfrm>
            <a:off x="6667130" y="1793289"/>
            <a:ext cx="1997476" cy="3329127"/>
          </a:xfrm>
          <a:prstGeom prst="roundRect">
            <a:avLst>
              <a:gd name="adj" fmla="val 68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1738D4-D985-427B-99CA-E670531A5A71}"/>
              </a:ext>
            </a:extLst>
          </p:cNvPr>
          <p:cNvSpPr txBox="1"/>
          <p:nvPr/>
        </p:nvSpPr>
        <p:spPr>
          <a:xfrm>
            <a:off x="7137660" y="12180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模型文件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7F65840-8463-4679-B8C3-BFF7934CA9AB}"/>
              </a:ext>
            </a:extLst>
          </p:cNvPr>
          <p:cNvSpPr/>
          <p:nvPr/>
        </p:nvSpPr>
        <p:spPr>
          <a:xfrm>
            <a:off x="2095130" y="1587337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监控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61467BE-E219-4BEA-A9A4-4DDE63E9D26D}"/>
              </a:ext>
            </a:extLst>
          </p:cNvPr>
          <p:cNvCxnSpPr>
            <a:cxnSpLocks/>
            <a:stCxn id="10" idx="6"/>
            <a:endCxn id="2" idx="1"/>
          </p:cNvCxnSpPr>
          <p:nvPr/>
        </p:nvCxnSpPr>
        <p:spPr>
          <a:xfrm>
            <a:off x="3009530" y="2044537"/>
            <a:ext cx="1526960" cy="1502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E95CD56D-EFA3-41E4-A34A-68E134A76026}"/>
              </a:ext>
            </a:extLst>
          </p:cNvPr>
          <p:cNvSpPr/>
          <p:nvPr/>
        </p:nvSpPr>
        <p:spPr>
          <a:xfrm>
            <a:off x="3222594" y="372862"/>
            <a:ext cx="284086" cy="284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0CFF567-719A-4AB3-AC04-8B9023CA997C}"/>
              </a:ext>
            </a:extLst>
          </p:cNvPr>
          <p:cNvSpPr/>
          <p:nvPr/>
        </p:nvSpPr>
        <p:spPr>
          <a:xfrm>
            <a:off x="4653379" y="372862"/>
            <a:ext cx="284086" cy="284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2182D4D-3387-4F0B-8138-22E244A27657}"/>
              </a:ext>
            </a:extLst>
          </p:cNvPr>
          <p:cNvSpPr/>
          <p:nvPr/>
        </p:nvSpPr>
        <p:spPr>
          <a:xfrm>
            <a:off x="5054341" y="1065319"/>
            <a:ext cx="284086" cy="284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502CBAE-F5A5-4EAE-83B3-1A43BB70732D}"/>
              </a:ext>
            </a:extLst>
          </p:cNvPr>
          <p:cNvCxnSpPr>
            <a:stCxn id="14" idx="3"/>
            <a:endCxn id="10" idx="0"/>
          </p:cNvCxnSpPr>
          <p:nvPr/>
        </p:nvCxnSpPr>
        <p:spPr>
          <a:xfrm flipH="1">
            <a:off x="2552330" y="615345"/>
            <a:ext cx="711867" cy="971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8A61170-2C39-41C4-A6C8-CE143C5588E8}"/>
              </a:ext>
            </a:extLst>
          </p:cNvPr>
          <p:cNvCxnSpPr>
            <a:stCxn id="15" idx="3"/>
            <a:endCxn id="10" idx="0"/>
          </p:cNvCxnSpPr>
          <p:nvPr/>
        </p:nvCxnSpPr>
        <p:spPr>
          <a:xfrm flipH="1">
            <a:off x="2552330" y="615345"/>
            <a:ext cx="2142652" cy="971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DEE30E6-374B-45D4-9A7E-E9D6D7C163B3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flipH="1">
            <a:off x="2552330" y="1207362"/>
            <a:ext cx="2502011" cy="379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BB9698FE-F692-48B5-9A92-50E24D6373E3}"/>
              </a:ext>
            </a:extLst>
          </p:cNvPr>
          <p:cNvSpPr/>
          <p:nvPr/>
        </p:nvSpPr>
        <p:spPr>
          <a:xfrm>
            <a:off x="2095130" y="3661185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安检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A321353-72C9-454B-A8E7-C20F9EED8BEB}"/>
              </a:ext>
            </a:extLst>
          </p:cNvPr>
          <p:cNvSpPr txBox="1"/>
          <p:nvPr/>
        </p:nvSpPr>
        <p:spPr>
          <a:xfrm>
            <a:off x="3506680" y="165124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Qt</a:t>
            </a:r>
            <a:r>
              <a:rPr lang="zh-CN" altLang="en-US" dirty="0"/>
              <a:t>桌面程序</a:t>
            </a:r>
            <a:endParaRPr lang="en-US" altLang="zh-CN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04DE1AD-B353-4EFD-9BD9-00F796C7A721}"/>
              </a:ext>
            </a:extLst>
          </p:cNvPr>
          <p:cNvSpPr txBox="1"/>
          <p:nvPr/>
        </p:nvSpPr>
        <p:spPr>
          <a:xfrm>
            <a:off x="3049547" y="377568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46AD4EE-1240-43A7-861E-AB3ABE44A5D3}"/>
              </a:ext>
            </a:extLst>
          </p:cNvPr>
          <p:cNvSpPr/>
          <p:nvPr/>
        </p:nvSpPr>
        <p:spPr>
          <a:xfrm>
            <a:off x="525434" y="3300729"/>
            <a:ext cx="291312" cy="729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E814250-948F-4B39-A81A-4B6802D05474}"/>
              </a:ext>
            </a:extLst>
          </p:cNvPr>
          <p:cNvSpPr/>
          <p:nvPr/>
        </p:nvSpPr>
        <p:spPr>
          <a:xfrm>
            <a:off x="374514" y="4944917"/>
            <a:ext cx="1081424" cy="729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4879EB6C-0310-4F33-8035-75C8AE634000}"/>
              </a:ext>
            </a:extLst>
          </p:cNvPr>
          <p:cNvCxnSpPr>
            <a:stCxn id="33" idx="3"/>
            <a:endCxn id="30" idx="2"/>
          </p:cNvCxnSpPr>
          <p:nvPr/>
        </p:nvCxnSpPr>
        <p:spPr>
          <a:xfrm>
            <a:off x="816746" y="3665596"/>
            <a:ext cx="1278384" cy="4527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8C824961-B4EE-431B-A89C-3AD30BA2A94C}"/>
              </a:ext>
            </a:extLst>
          </p:cNvPr>
          <p:cNvCxnSpPr>
            <a:cxnSpLocks/>
            <a:stCxn id="52" idx="0"/>
            <a:endCxn id="2" idx="2"/>
          </p:cNvCxnSpPr>
          <p:nvPr/>
        </p:nvCxnSpPr>
        <p:spPr>
          <a:xfrm rot="16200000" flipV="1">
            <a:off x="4800573" y="4454399"/>
            <a:ext cx="1282878" cy="88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AD5CC45F-C668-40E0-A603-2B18B8A2F287}"/>
              </a:ext>
            </a:extLst>
          </p:cNvPr>
          <p:cNvCxnSpPr>
            <a:stCxn id="30" idx="6"/>
            <a:endCxn id="2" idx="1"/>
          </p:cNvCxnSpPr>
          <p:nvPr/>
        </p:nvCxnSpPr>
        <p:spPr>
          <a:xfrm flipV="1">
            <a:off x="3009530" y="3546630"/>
            <a:ext cx="1526960" cy="571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E8D6AE8-509D-459A-888C-52646EA44D80}"/>
              </a:ext>
            </a:extLst>
          </p:cNvPr>
          <p:cNvSpPr txBox="1"/>
          <p:nvPr/>
        </p:nvSpPr>
        <p:spPr>
          <a:xfrm>
            <a:off x="2279767" y="467939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集成到便民服务应用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E2FB62C-3962-4CA9-9BF2-DD3DDBE289DA}"/>
              </a:ext>
            </a:extLst>
          </p:cNvPr>
          <p:cNvSpPr/>
          <p:nvPr/>
        </p:nvSpPr>
        <p:spPr>
          <a:xfrm>
            <a:off x="4989251" y="5100277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业务</a:t>
            </a:r>
            <a:r>
              <a:rPr lang="en-US" altLang="zh-CN" dirty="0">
                <a:solidFill>
                  <a:schemeClr val="tx1"/>
                </a:solidFill>
              </a:rPr>
              <a:t>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7F93EB75-0266-4762-965C-CDA9EF927B21}"/>
              </a:ext>
            </a:extLst>
          </p:cNvPr>
          <p:cNvCxnSpPr>
            <a:cxnSpLocks/>
            <a:stCxn id="34" idx="3"/>
            <a:endCxn id="30" idx="2"/>
          </p:cNvCxnSpPr>
          <p:nvPr/>
        </p:nvCxnSpPr>
        <p:spPr>
          <a:xfrm flipV="1">
            <a:off x="1455938" y="4118385"/>
            <a:ext cx="639192" cy="1191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5075D1DA-6671-462E-B0FC-F7197B28BE5E}"/>
              </a:ext>
            </a:extLst>
          </p:cNvPr>
          <p:cNvSpPr txBox="1"/>
          <p:nvPr/>
        </p:nvSpPr>
        <p:spPr>
          <a:xfrm>
            <a:off x="684608" y="820250"/>
            <a:ext cx="14157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各个路口视频监控</a:t>
            </a:r>
            <a:endParaRPr lang="en-US" altLang="zh-CN" sz="1200" dirty="0"/>
          </a:p>
          <a:p>
            <a:r>
              <a:rPr lang="zh-CN" altLang="en-US" sz="1200" dirty="0"/>
              <a:t>保存</a:t>
            </a:r>
            <a:endParaRPr lang="en-US" altLang="zh-CN" sz="1200" dirty="0"/>
          </a:p>
          <a:p>
            <a:r>
              <a:rPr lang="zh-CN" altLang="en-US" sz="1200" dirty="0"/>
              <a:t>抓拍</a:t>
            </a:r>
            <a:endParaRPr lang="en-US" altLang="zh-CN" sz="1200" dirty="0"/>
          </a:p>
          <a:p>
            <a:r>
              <a:rPr lang="zh-CN" altLang="en-US" sz="1200" dirty="0"/>
              <a:t>图像处理</a:t>
            </a:r>
            <a:endParaRPr lang="en-US" altLang="zh-CN" sz="1200" dirty="0"/>
          </a:p>
          <a:p>
            <a:r>
              <a:rPr lang="zh-CN" altLang="en-US" sz="1200" dirty="0"/>
              <a:t>特殊的功能</a:t>
            </a:r>
            <a:endParaRPr lang="en-US" altLang="zh-CN" sz="1200" dirty="0"/>
          </a:p>
          <a:p>
            <a:r>
              <a:rPr lang="en-US" altLang="zh-CN" sz="1200" dirty="0"/>
              <a:t>   -</a:t>
            </a:r>
            <a:r>
              <a:rPr lang="zh-CN" altLang="en-US" sz="1200" dirty="0"/>
              <a:t>猫狗走失</a:t>
            </a:r>
            <a:endParaRPr lang="en-US" altLang="zh-CN" sz="1200" dirty="0"/>
          </a:p>
          <a:p>
            <a:r>
              <a:rPr lang="en-US" altLang="zh-CN" sz="1200" dirty="0"/>
              <a:t>       - </a:t>
            </a:r>
            <a:r>
              <a:rPr lang="zh-CN" altLang="en-US" sz="1200" dirty="0"/>
              <a:t>历史视频</a:t>
            </a:r>
            <a:endParaRPr lang="en-US" altLang="zh-CN" sz="1200" dirty="0"/>
          </a:p>
          <a:p>
            <a:r>
              <a:rPr lang="en-US" altLang="zh-CN" sz="1200" dirty="0"/>
              <a:t>       - </a:t>
            </a:r>
            <a:r>
              <a:rPr lang="zh-CN" altLang="en-US" sz="1200" dirty="0"/>
              <a:t>实时视频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- </a:t>
            </a:r>
            <a:r>
              <a:rPr lang="zh-CN" altLang="en-US" sz="1200" dirty="0"/>
              <a:t>设备管理</a:t>
            </a:r>
          </a:p>
        </p:txBody>
      </p:sp>
    </p:spTree>
    <p:extLst>
      <p:ext uri="{BB962C8B-B14F-4D97-AF65-F5344CB8AC3E}">
        <p14:creationId xmlns:p14="http://schemas.microsoft.com/office/powerpoint/2010/main" val="9658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DB6E311-C1F9-42DE-8F2A-CD5AD44F23EE}"/>
              </a:ext>
            </a:extLst>
          </p:cNvPr>
          <p:cNvSpPr/>
          <p:nvPr/>
        </p:nvSpPr>
        <p:spPr>
          <a:xfrm>
            <a:off x="6915349" y="347200"/>
            <a:ext cx="886288" cy="6347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车牌检测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B2E3943-FE2F-49C6-B123-EA781EEA64F2}"/>
              </a:ext>
            </a:extLst>
          </p:cNvPr>
          <p:cNvSpPr/>
          <p:nvPr/>
        </p:nvSpPr>
        <p:spPr>
          <a:xfrm>
            <a:off x="9657068" y="207377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安检程序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347C987-E3AA-429A-87E1-FC18F1A7EF4D}"/>
              </a:ext>
            </a:extLst>
          </p:cNvPr>
          <p:cNvCxnSpPr>
            <a:stCxn id="2" idx="3"/>
            <a:endCxn id="3" idx="2"/>
          </p:cNvCxnSpPr>
          <p:nvPr/>
        </p:nvCxnSpPr>
        <p:spPr>
          <a:xfrm>
            <a:off x="7801637" y="664577"/>
            <a:ext cx="1855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5CF7D5C-FF78-451F-BFAB-4C7382BBDDDA}"/>
              </a:ext>
            </a:extLst>
          </p:cNvPr>
          <p:cNvSpPr/>
          <p:nvPr/>
        </p:nvSpPr>
        <p:spPr>
          <a:xfrm>
            <a:off x="4154750" y="2649244"/>
            <a:ext cx="914400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安检程序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F0C2749-5BC2-4DBA-A530-DF52214C0966}"/>
              </a:ext>
            </a:extLst>
          </p:cNvPr>
          <p:cNvSpPr/>
          <p:nvPr/>
        </p:nvSpPr>
        <p:spPr>
          <a:xfrm>
            <a:off x="1384919" y="2649244"/>
            <a:ext cx="914400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安检程序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05F1D82-3FBA-40D6-AA3A-489E0DCB47D2}"/>
              </a:ext>
            </a:extLst>
          </p:cNvPr>
          <p:cNvCxnSpPr>
            <a:stCxn id="10" idx="6"/>
            <a:endCxn id="8" idx="2"/>
          </p:cNvCxnSpPr>
          <p:nvPr/>
        </p:nvCxnSpPr>
        <p:spPr>
          <a:xfrm>
            <a:off x="2299319" y="3106444"/>
            <a:ext cx="185543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B2E478C-56AF-4CF6-8405-C0EC9BAB5305}"/>
              </a:ext>
            </a:extLst>
          </p:cNvPr>
          <p:cNvSpPr txBox="1"/>
          <p:nvPr/>
        </p:nvSpPr>
        <p:spPr>
          <a:xfrm>
            <a:off x="2879697" y="2737112"/>
            <a:ext cx="81785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6FB7529-1D21-44B0-8C6B-A4C13E60551E}"/>
              </a:ext>
            </a:extLst>
          </p:cNvPr>
          <p:cNvSpPr/>
          <p:nvPr/>
        </p:nvSpPr>
        <p:spPr>
          <a:xfrm>
            <a:off x="1359767" y="3733799"/>
            <a:ext cx="914400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电子门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580479E-0C61-4089-8605-1ED0558E6E74}"/>
              </a:ext>
            </a:extLst>
          </p:cNvPr>
          <p:cNvSpPr/>
          <p:nvPr/>
        </p:nvSpPr>
        <p:spPr>
          <a:xfrm>
            <a:off x="6915349" y="1109939"/>
            <a:ext cx="886288" cy="6347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电子门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CACF9091-5504-4B00-A681-34FEE575C312}"/>
              </a:ext>
            </a:extLst>
          </p:cNvPr>
          <p:cNvCxnSpPr>
            <a:stCxn id="15" idx="3"/>
            <a:endCxn id="3" idx="2"/>
          </p:cNvCxnSpPr>
          <p:nvPr/>
        </p:nvCxnSpPr>
        <p:spPr>
          <a:xfrm flipV="1">
            <a:off x="7801637" y="664577"/>
            <a:ext cx="1855431" cy="7627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99315ABF-9312-495C-8B1C-FF89140C2A5E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274167" y="3106444"/>
            <a:ext cx="1880583" cy="1084555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30AC7D6F-8319-47A9-8D74-A1050F98FEE5}"/>
              </a:ext>
            </a:extLst>
          </p:cNvPr>
          <p:cNvSpPr/>
          <p:nvPr/>
        </p:nvSpPr>
        <p:spPr>
          <a:xfrm>
            <a:off x="10397232" y="3665284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安检程序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DF5D5F0-0AF4-4847-9A1C-6B2509F8570F}"/>
              </a:ext>
            </a:extLst>
          </p:cNvPr>
          <p:cNvSpPr/>
          <p:nvPr/>
        </p:nvSpPr>
        <p:spPr>
          <a:xfrm>
            <a:off x="7627401" y="3665284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578F7B7-E3E9-4FEB-9DF9-5D71AC65482F}"/>
              </a:ext>
            </a:extLst>
          </p:cNvPr>
          <p:cNvCxnSpPr>
            <a:cxnSpLocks/>
            <a:stCxn id="21" idx="6"/>
            <a:endCxn id="20" idx="2"/>
          </p:cNvCxnSpPr>
          <p:nvPr/>
        </p:nvCxnSpPr>
        <p:spPr>
          <a:xfrm>
            <a:off x="8541801" y="4122484"/>
            <a:ext cx="1855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054B815-ED81-4303-8B0A-287E2AAC8542}"/>
              </a:ext>
            </a:extLst>
          </p:cNvPr>
          <p:cNvSpPr txBox="1"/>
          <p:nvPr/>
        </p:nvSpPr>
        <p:spPr>
          <a:xfrm>
            <a:off x="8944625" y="370921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 Web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EAE0D78-909D-4FAF-8573-B047EF98D44F}"/>
              </a:ext>
            </a:extLst>
          </p:cNvPr>
          <p:cNvSpPr/>
          <p:nvPr/>
        </p:nvSpPr>
        <p:spPr>
          <a:xfrm>
            <a:off x="7602249" y="4749839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浏览器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969B8B8A-94F7-41F3-90C9-4B2828D3CEE5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>
          <a:xfrm flipV="1">
            <a:off x="8516649" y="4122484"/>
            <a:ext cx="1880583" cy="1084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3E32F17-1E10-4758-B151-4A2DF59D87F3}"/>
              </a:ext>
            </a:extLst>
          </p:cNvPr>
          <p:cNvSpPr txBox="1"/>
          <p:nvPr/>
        </p:nvSpPr>
        <p:spPr>
          <a:xfrm>
            <a:off x="1598277" y="1873902"/>
            <a:ext cx="3647152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嵌入式方式与物联网方式：不推荐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829A9E8-CD83-45B8-B087-E71FD8FA7FD2}"/>
              </a:ext>
            </a:extLst>
          </p:cNvPr>
          <p:cNvSpPr txBox="1"/>
          <p:nvPr/>
        </p:nvSpPr>
        <p:spPr>
          <a:xfrm>
            <a:off x="9877889" y="488164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 App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AB5207B-B937-4277-B7BF-027DDF80B04D}"/>
              </a:ext>
            </a:extLst>
          </p:cNvPr>
          <p:cNvSpPr txBox="1"/>
          <p:nvPr/>
        </p:nvSpPr>
        <p:spPr>
          <a:xfrm>
            <a:off x="10676522" y="47991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 / S</a:t>
            </a:r>
            <a:r>
              <a:rPr lang="zh-CN" altLang="en-US" dirty="0"/>
              <a:t>方式</a:t>
            </a:r>
            <a:endParaRPr lang="en-US" altLang="zh-CN" dirty="0"/>
          </a:p>
          <a:p>
            <a:r>
              <a:rPr lang="zh-CN" altLang="en-US" dirty="0"/>
              <a:t>经典常用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311C232-A411-4D35-A59F-8A8B76B50FC6}"/>
              </a:ext>
            </a:extLst>
          </p:cNvPr>
          <p:cNvSpPr txBox="1"/>
          <p:nvPr/>
        </p:nvSpPr>
        <p:spPr>
          <a:xfrm>
            <a:off x="373721" y="2921778"/>
            <a:ext cx="110799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本地程序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859792D-FD19-4BF3-AF51-80841B07A65D}"/>
              </a:ext>
            </a:extLst>
          </p:cNvPr>
          <p:cNvSpPr txBox="1"/>
          <p:nvPr/>
        </p:nvSpPr>
        <p:spPr>
          <a:xfrm>
            <a:off x="357449" y="4078550"/>
            <a:ext cx="1107996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本地程序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2035AC8-0D41-44F8-A9D8-3E364F4DCA73}"/>
              </a:ext>
            </a:extLst>
          </p:cNvPr>
          <p:cNvSpPr/>
          <p:nvPr/>
        </p:nvSpPr>
        <p:spPr>
          <a:xfrm>
            <a:off x="6818679" y="3943620"/>
            <a:ext cx="391099" cy="391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88C3693-A6D6-4D7B-BE2B-97268695B890}"/>
              </a:ext>
            </a:extLst>
          </p:cNvPr>
          <p:cNvSpPr txBox="1"/>
          <p:nvPr/>
        </p:nvSpPr>
        <p:spPr>
          <a:xfrm>
            <a:off x="6370320" y="56059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本地程序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354A486-252A-4DA9-B968-2BA28D38B705}"/>
              </a:ext>
            </a:extLst>
          </p:cNvPr>
          <p:cNvCxnSpPr>
            <a:cxnSpLocks/>
            <a:stCxn id="21" idx="2"/>
            <a:endCxn id="38" idx="6"/>
          </p:cNvCxnSpPr>
          <p:nvPr/>
        </p:nvCxnSpPr>
        <p:spPr>
          <a:xfrm flipH="1">
            <a:off x="7209778" y="4122484"/>
            <a:ext cx="417623" cy="1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C68EFBD-5E32-47CB-9F8C-1BDA78EC642F}"/>
              </a:ext>
            </a:extLst>
          </p:cNvPr>
          <p:cNvSpPr/>
          <p:nvPr/>
        </p:nvSpPr>
        <p:spPr>
          <a:xfrm>
            <a:off x="6840254" y="5011489"/>
            <a:ext cx="391099" cy="391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B0BCE05-53B0-4200-97F2-8CB6CB166BF9}"/>
              </a:ext>
            </a:extLst>
          </p:cNvPr>
          <p:cNvCxnSpPr>
            <a:cxnSpLocks/>
            <a:stCxn id="24" idx="2"/>
            <a:endCxn id="42" idx="6"/>
          </p:cNvCxnSpPr>
          <p:nvPr/>
        </p:nvCxnSpPr>
        <p:spPr>
          <a:xfrm flipH="1">
            <a:off x="7231353" y="5207039"/>
            <a:ext cx="370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0700627E-36B0-41FF-BC1E-197D711C2448}"/>
              </a:ext>
            </a:extLst>
          </p:cNvPr>
          <p:cNvSpPr/>
          <p:nvPr/>
        </p:nvSpPr>
        <p:spPr>
          <a:xfrm>
            <a:off x="7889051" y="2766961"/>
            <a:ext cx="391099" cy="3910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15EDF3B-C079-49A1-80A9-7A718748B8C1}"/>
              </a:ext>
            </a:extLst>
          </p:cNvPr>
          <p:cNvSpPr txBox="1"/>
          <p:nvPr/>
        </p:nvSpPr>
        <p:spPr>
          <a:xfrm>
            <a:off x="7478316" y="24269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微信小程序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A5032B3-E4A2-4EAA-A6A5-2EB4C5924B9A}"/>
              </a:ext>
            </a:extLst>
          </p:cNvPr>
          <p:cNvCxnSpPr>
            <a:stCxn id="47" idx="3"/>
            <a:endCxn id="21" idx="1"/>
          </p:cNvCxnSpPr>
          <p:nvPr/>
        </p:nvCxnSpPr>
        <p:spPr>
          <a:xfrm flipH="1">
            <a:off x="7761312" y="3100785"/>
            <a:ext cx="185014" cy="69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41C04A6-111C-46EA-A491-7FFC46A30DC3}"/>
              </a:ext>
            </a:extLst>
          </p:cNvPr>
          <p:cNvCxnSpPr>
            <a:stCxn id="47" idx="5"/>
            <a:endCxn id="21" idx="7"/>
          </p:cNvCxnSpPr>
          <p:nvPr/>
        </p:nvCxnSpPr>
        <p:spPr>
          <a:xfrm>
            <a:off x="8222875" y="3100785"/>
            <a:ext cx="185015" cy="69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AEB75A5-B6E8-4FC0-AB45-E588E761D562}"/>
              </a:ext>
            </a:extLst>
          </p:cNvPr>
          <p:cNvSpPr txBox="1"/>
          <p:nvPr/>
        </p:nvSpPr>
        <p:spPr>
          <a:xfrm>
            <a:off x="9530492" y="255243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B/ S</a:t>
            </a:r>
            <a:r>
              <a:rPr lang="zh-CN" altLang="en-US" dirty="0"/>
              <a:t>方式</a:t>
            </a:r>
            <a:endParaRPr lang="en-US" altLang="zh-CN" dirty="0"/>
          </a:p>
          <a:p>
            <a:r>
              <a:rPr lang="zh-CN" altLang="en-US" dirty="0"/>
              <a:t>目前潮流常用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E8235F1-C7CB-41BF-A5B8-1414F7A599CA}"/>
              </a:ext>
            </a:extLst>
          </p:cNvPr>
          <p:cNvSpPr txBox="1"/>
          <p:nvPr/>
        </p:nvSpPr>
        <p:spPr>
          <a:xfrm>
            <a:off x="2299319" y="46969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维护成本高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268A4F4-7674-4488-B509-D1CEE42303F9}"/>
              </a:ext>
            </a:extLst>
          </p:cNvPr>
          <p:cNvSpPr txBox="1"/>
          <p:nvPr/>
        </p:nvSpPr>
        <p:spPr>
          <a:xfrm>
            <a:off x="8126145" y="601581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高铁售货快销应用常用的方式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610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380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158</Words>
  <Application>Microsoft Office PowerPoint</Application>
  <PresentationFormat>宽屏</PresentationFormat>
  <Paragraphs>63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gaoke</dc:creator>
  <cp:lastModifiedBy>gaoke</cp:lastModifiedBy>
  <cp:revision>16</cp:revision>
  <dcterms:created xsi:type="dcterms:W3CDTF">2020-03-14T05:58:47Z</dcterms:created>
  <dcterms:modified xsi:type="dcterms:W3CDTF">2020-07-09T08:45:20Z</dcterms:modified>
</cp:coreProperties>
</file>