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6" r:id="rId1"/>
  </p:sldMasterIdLst>
  <p:sldIdLst>
    <p:sldId id="256" r:id="rId2"/>
    <p:sldId id="257" r:id="rId3"/>
    <p:sldId id="258" r:id="rId4"/>
    <p:sldId id="261" r:id="rId5"/>
    <p:sldId id="262" r:id="rId6"/>
    <p:sldId id="263" r:id="rId7"/>
    <p:sldId id="264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951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787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8384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353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73100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498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0718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3420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7923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1779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82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76281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5095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498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75941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967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4326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AF7B0F9-D2FB-46E5-9ACE-F7DCE7164C22}" type="datetimeFigureOut">
              <a:rPr lang="en-AU" smtClean="0"/>
              <a:t>26/03/2025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5F8B33C-072A-4384-8585-57380B0126D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14992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  <p:sldLayoutId id="2147483718" r:id="rId12"/>
    <p:sldLayoutId id="2147483719" r:id="rId13"/>
    <p:sldLayoutId id="2147483720" r:id="rId14"/>
    <p:sldLayoutId id="2147483721" r:id="rId15"/>
    <p:sldLayoutId id="2147483722" r:id="rId16"/>
    <p:sldLayoutId id="214748372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A9CB6-6321-851F-DB58-D30EBA0B0E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AU"/>
              <a:t>Internal Progress update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4D028D-4CA0-253A-79CF-9DEEFD7C70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r>
              <a:rPr lang="en-AU"/>
              <a:t>Andrew Goode</a:t>
            </a:r>
          </a:p>
          <a:p>
            <a:r>
              <a:rPr lang="en-AU"/>
              <a:t>Path Planning Subsystem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2906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DEAC4-B2F5-EABE-FE23-71EDD78EA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/>
              <a:t>Areas of Struggle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3C019-B728-84F7-3D47-AE26408CE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sz="3600" dirty="0"/>
              <a:t>Installing Ubuntu</a:t>
            </a:r>
          </a:p>
          <a:p>
            <a:r>
              <a:rPr lang="en-AU" sz="3600" dirty="0"/>
              <a:t>Learning TurtleBot System</a:t>
            </a:r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5987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9A087-5E1D-449E-821A-64470B851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/>
              <a:t>Areas of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0FAEC-A384-366D-910C-6AB1E391C8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600" dirty="0"/>
              <a:t>Successfully Installing Ubuntu</a:t>
            </a:r>
          </a:p>
          <a:p>
            <a:r>
              <a:rPr lang="en-AU" sz="3600" dirty="0"/>
              <a:t>Baseline Code Structure</a:t>
            </a:r>
          </a:p>
          <a:p>
            <a:r>
              <a:rPr lang="en-AU" sz="3600" dirty="0"/>
              <a:t>Plan for Future Development</a:t>
            </a:r>
          </a:p>
        </p:txBody>
      </p:sp>
    </p:spTree>
    <p:extLst>
      <p:ext uri="{BB962C8B-B14F-4D97-AF65-F5344CB8AC3E}">
        <p14:creationId xmlns:p14="http://schemas.microsoft.com/office/powerpoint/2010/main" val="364979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A683F-7F7C-63E8-9BB7-2A941387C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/>
              <a:t>Group Charter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F51250-9ED3-BCC7-8B54-D7F870F5D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285999"/>
            <a:ext cx="3557383" cy="384991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070F4A-C285-225E-4912-F266F21625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217" y="2285999"/>
            <a:ext cx="3641673" cy="3849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29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99873-FAFD-B73D-5E64-A4BB7F485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/>
              <a:t>System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729D9B-465E-AD25-DF09-906E2A44BF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4883" y="2552527"/>
            <a:ext cx="7442233" cy="3558786"/>
          </a:xfrm>
        </p:spPr>
      </p:pic>
    </p:spTree>
    <p:extLst>
      <p:ext uri="{BB962C8B-B14F-4D97-AF65-F5344CB8AC3E}">
        <p14:creationId xmlns:p14="http://schemas.microsoft.com/office/powerpoint/2010/main" val="1383663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2AC0F86-9A78-4E84-A4B4-ADB8B2629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AF78B9E-8BE2-4706-9377-A05FA25AB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32CDFDE2-4DB3-4623-BA21-187D1B710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ED74B2AA-1443-4E9B-8462-F7F5B8525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AU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9BB652B6-7300-49EC-9422-EF5342492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D0909587-01DE-424D-A15F-DAA28CF2CD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21D57A-1CAF-BBAB-9B68-CD48AB5C3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5825" y="982132"/>
            <a:ext cx="3360772" cy="1303867"/>
          </a:xfrm>
        </p:spPr>
        <p:txBody>
          <a:bodyPr>
            <a:normAutofit/>
          </a:bodyPr>
          <a:lstStyle/>
          <a:p>
            <a:r>
              <a:rPr lang="en-AU" dirty="0"/>
              <a:t>World Map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A54E25-1C05-48E5-A5CC-3778C1D36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2643" y="1092200"/>
            <a:ext cx="5942687" cy="4515104"/>
          </a:xfrm>
          <a:prstGeom prst="rect">
            <a:avLst/>
          </a:prstGeom>
          <a:solidFill>
            <a:schemeClr val="bg1"/>
          </a:solidFill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AB6CE2C-EF87-88CC-02B6-67F5F4BA041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4767" b="9234"/>
          <a:stretch/>
        </p:blipFill>
        <p:spPr>
          <a:xfrm>
            <a:off x="1412683" y="1410208"/>
            <a:ext cx="5278777" cy="385878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5D0023-B23E-4823-8D72-B07FFF8CAE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0089" y="2400639"/>
            <a:ext cx="337650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07723F4-375C-CCDC-0336-9AF7A5E94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824" y="2556932"/>
            <a:ext cx="3360771" cy="3318936"/>
          </a:xfrm>
        </p:spPr>
        <p:txBody>
          <a:bodyPr>
            <a:normAutofit/>
          </a:bodyPr>
          <a:lstStyle/>
          <a:p>
            <a:r>
              <a:rPr lang="en-US" dirty="0"/>
              <a:t>To Scale</a:t>
            </a:r>
          </a:p>
          <a:p>
            <a:r>
              <a:rPr lang="en-US" dirty="0"/>
              <a:t>Gazebo World to be Built by Other Group</a:t>
            </a:r>
          </a:p>
        </p:txBody>
      </p:sp>
    </p:spTree>
    <p:extLst>
      <p:ext uri="{BB962C8B-B14F-4D97-AF65-F5344CB8AC3E}">
        <p14:creationId xmlns:p14="http://schemas.microsoft.com/office/powerpoint/2010/main" val="3121440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0E321-BFE0-369C-E10F-272CE979D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GitHub Commits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568596-72E9-29EF-8ADA-35F0C62E6F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2" y="2081936"/>
            <a:ext cx="3463411" cy="41269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5AB625-A923-EAB5-940C-36D6B56B2C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251" y="2081936"/>
            <a:ext cx="3896347" cy="412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220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B640-92DF-BEED-D5B0-8F61EE800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/>
              <a:t>Test Plan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71BD96-037A-7D12-EB7E-66015CD57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0362" y="2614212"/>
            <a:ext cx="8131276" cy="3362357"/>
          </a:xfrm>
        </p:spPr>
      </p:pic>
    </p:spTree>
    <p:extLst>
      <p:ext uri="{BB962C8B-B14F-4D97-AF65-F5344CB8AC3E}">
        <p14:creationId xmlns:p14="http://schemas.microsoft.com/office/powerpoint/2010/main" val="201741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4F6EC-082C-A60F-F87A-B7F6DFF02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5400" dirty="0"/>
              <a:t>Current Working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7081CD3-D5CF-5E45-6818-6073A4B90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20979" y="2589389"/>
            <a:ext cx="6950042" cy="3254022"/>
          </a:xfrm>
        </p:spPr>
      </p:pic>
    </p:spTree>
    <p:extLst>
      <p:ext uri="{BB962C8B-B14F-4D97-AF65-F5344CB8AC3E}">
        <p14:creationId xmlns:p14="http://schemas.microsoft.com/office/powerpoint/2010/main" val="112943580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46</TotalTime>
  <Words>52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Garamond</vt:lpstr>
      <vt:lpstr>Organic</vt:lpstr>
      <vt:lpstr>Internal Progress update</vt:lpstr>
      <vt:lpstr>Areas of Struggle</vt:lpstr>
      <vt:lpstr>Areas of Success</vt:lpstr>
      <vt:lpstr>Group Charter</vt:lpstr>
      <vt:lpstr>System Architecture</vt:lpstr>
      <vt:lpstr>World Map</vt:lpstr>
      <vt:lpstr>GitHub Commits</vt:lpstr>
      <vt:lpstr>Test Plan</vt:lpstr>
      <vt:lpstr>Current Working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Progress update</dc:title>
  <dc:creator>Andrew Goode</dc:creator>
  <cp:lastModifiedBy>Andrew Goode</cp:lastModifiedBy>
  <cp:revision>1</cp:revision>
  <dcterms:created xsi:type="dcterms:W3CDTF">2025-03-25T21:46:56Z</dcterms:created>
  <dcterms:modified xsi:type="dcterms:W3CDTF">2025-03-25T22:33:52Z</dcterms:modified>
</cp:coreProperties>
</file>