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8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84547" autoAdjust="0"/>
  </p:normalViewPr>
  <p:slideViewPr>
    <p:cSldViewPr>
      <p:cViewPr varScale="1">
        <p:scale>
          <a:sx n="59" d="100"/>
          <a:sy n="59" d="100"/>
        </p:scale>
        <p:origin x="15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customXml" Target="../customXml/item4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08ACC-348A-44F8-872B-5E92C68C1580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46FB-19E6-48AB-A727-35E7F898E8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50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646FB-19E6-48AB-A727-35E7F898E8B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8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646FB-19E6-48AB-A727-35E7F898E8B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7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646FB-19E6-48AB-A727-35E7F898E8B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03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4264B55-A449-47AA-BC40-EF1E917E7696}" type="slidenum">
              <a:rPr lang="en-GB" sz="1200" kern="120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200" kern="120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98FF21FD-6DB7-42BF-B709-A046811CDAB6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E8F42209-4010-44E9-AB2D-4D36E994B8A0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98BE14C4-17EE-4392-9EDB-F67F6F94E37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61795727-E0BC-464A-AE13-6BE1843500CF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E4F62407-424C-473F-B78F-14F2389A99C9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253CABB0-0A91-456B-BF18-020799B17CCD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0E53A472-CE4E-43D0-B721-0C8F42D3763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B2B1EC29-BB30-4086-A1E3-79F469ADFC51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3D4E48C4-FEEF-4477-908C-D4DFF6D3E931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8C1B0C21-BF0D-46D5-B159-53B6C11D87BA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E3980592-C38F-4B65-ABF6-17EFB77EC590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8E373FBE-0016-4E24-89E8-D0665C652DDB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9EAF02E0-8F5D-4793-B44D-6D79E3E52649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3706EEEE-B1BD-4C87-A7A8-E2DCA49D1EFB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934A4018-9A03-46D4-B331-92786CE2BA21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E872A0FB-2AC2-4449-86DF-F6F1602F420B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156AF3F9-C155-4BAC-A8C8-2DBA3265D94A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EBD644DE-704D-4C7C-8E93-CD5348E819AC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92D8921C-D24C-4741-B088-547707FB4DAE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4DE24A1E-F01A-4ABF-8218-3CCE28D1A7CE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fld id="{DF0708B8-BA74-4463-9327-B86309CA1E6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>
                <a:defRPr/>
              </a:pPr>
              <a:t>1/23/2017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>
              <a:defRPr/>
            </a:pPr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fld id="{0B485FF1-DED0-478E-BE3B-A3E09E414445}" type="slidenum">
              <a:rPr lang="en-SG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SG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D26C-4C50-4784-98A8-2AF8D733951A}" type="datetimeFigureOut">
              <a:rPr lang="en-US" smtClean="0"/>
              <a:pPr/>
              <a:t>1/23/2017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E97B1-DB5F-44F4-9AB6-C92E7A01328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SG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rtl="0">
              <a:defRPr/>
            </a:pPr>
            <a:fld id="{205ECB5D-F3FF-4FFA-BDB3-C515336E41BE}" type="datetimeFigureOut">
              <a:rPr 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rtl="0">
                <a:defRPr/>
              </a:pPr>
              <a:t>1/23/2017</a:t>
            </a:fld>
            <a:endParaRPr lang="en-SG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rtl="0">
              <a:defRPr/>
            </a:pPr>
            <a:endParaRPr lang="en-SG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rtl="0">
              <a:defRPr/>
            </a:pPr>
            <a:fld id="{EF33AF64-8AB2-462A-94F8-A7EDFD5FC19C}" type="slidenum">
              <a:rPr lang="en-SG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rtl="0">
                <a:defRPr/>
              </a:pPr>
              <a:t>‹#›</a:t>
            </a:fld>
            <a:endParaRPr lang="en-SG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4225"/>
            <a:ext cx="7772400" cy="1470025"/>
          </a:xfrm>
        </p:spPr>
        <p:txBody>
          <a:bodyPr/>
          <a:lstStyle/>
          <a:p>
            <a:r>
              <a:rPr lang="en-GB" b="1" dirty="0" smtClean="0">
                <a:latin typeface="Lucida Sans" pitchFamily="34" charset="0"/>
              </a:rPr>
              <a:t>A107 Physics</a:t>
            </a:r>
            <a:endParaRPr lang="en-GB" b="1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89960"/>
            <a:ext cx="9144000" cy="17526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P13: The Material Matters!</a:t>
            </a:r>
            <a:endParaRPr lang="en-GB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250825" y="6492875"/>
            <a:ext cx="87137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Copyright © </a:t>
            </a:r>
            <a:r>
              <a:rPr lang="en-US" altLang="en-US" sz="1200" dirty="0" smtClean="0">
                <a:solidFill>
                  <a:srgbClr val="898989"/>
                </a:solidFill>
              </a:rPr>
              <a:t>2017 </a:t>
            </a:r>
            <a:r>
              <a:rPr lang="en-US" altLang="en-US" sz="1200" dirty="0">
                <a:solidFill>
                  <a:srgbClr val="898989"/>
                </a:solidFill>
              </a:rPr>
              <a:t>Republic Polytechnic, School of Applied Science</a:t>
            </a:r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A group of students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was 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tasked by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their lecturer 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to make a presentation on deformation of materials caused by forcing actions. </a:t>
            </a:r>
          </a:p>
          <a:p>
            <a:pPr marL="0" indent="0">
              <a:buNone/>
            </a:pPr>
            <a:endParaRPr lang="en-SG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The students decided to start by examining how different objects deform when pressed, pulled or hit. One of them mentioned that even golf balls deform, and showed a video he had downloaded recently. They were amazed by the way the golf ball went out of shape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when hit by a golf club (</a:t>
            </a:r>
            <a:r>
              <a:rPr lang="en-SG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Video 1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) before regaining 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its original shape after all that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deformation. 	</a:t>
            </a:r>
          </a:p>
          <a:p>
            <a:pPr>
              <a:buNone/>
            </a:pPr>
            <a:endParaRPr lang="en-SG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SG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buNone/>
            </a:pPr>
            <a:endParaRPr lang="en-SG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SG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SG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531312"/>
            <a:ext cx="1405334" cy="112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250825" y="6492875"/>
            <a:ext cx="87137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Copyright © </a:t>
            </a:r>
            <a:r>
              <a:rPr lang="en-US" altLang="en-US" sz="1200" dirty="0" smtClean="0">
                <a:solidFill>
                  <a:srgbClr val="898989"/>
                </a:solidFill>
              </a:rPr>
              <a:t>2017 </a:t>
            </a:r>
            <a:r>
              <a:rPr lang="en-US" altLang="en-US" sz="1200" dirty="0">
                <a:solidFill>
                  <a:srgbClr val="898989"/>
                </a:solidFill>
              </a:rPr>
              <a:t>Republic Polytechnic, School of Applied Science</a:t>
            </a:r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06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Another 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student pointed out that not all things return back to the original shape after being deformed. He mentioned </a:t>
            </a:r>
            <a:r>
              <a:rPr lang="en-SG" sz="2800" dirty="0" err="1">
                <a:latin typeface="Arial" pitchFamily="34" charset="0"/>
                <a:cs typeface="Arial" pitchFamily="34" charset="0"/>
              </a:rPr>
              <a:t>plasticine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 as a highly deformable material that will not return to original shape. He argued that dents on cars are effects of such permanent deformations. </a:t>
            </a:r>
          </a:p>
          <a:p>
            <a:pPr marL="0" indent="0">
              <a:buNone/>
            </a:pPr>
            <a:endParaRPr lang="en-SG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They turned their attention to deformation in rubber bands. Then one of them interrupted asking whether cracking of glass is another form of deformation.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432431"/>
            <a:ext cx="1734070" cy="122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250825" y="6492875"/>
            <a:ext cx="87137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Copyright © </a:t>
            </a:r>
            <a:r>
              <a:rPr lang="en-US" altLang="en-US" sz="1200" dirty="0" smtClean="0">
                <a:solidFill>
                  <a:srgbClr val="898989"/>
                </a:solidFill>
              </a:rPr>
              <a:t>2017 </a:t>
            </a:r>
            <a:r>
              <a:rPr lang="en-US" altLang="en-US" sz="1200" dirty="0">
                <a:solidFill>
                  <a:srgbClr val="898989"/>
                </a:solidFill>
              </a:rPr>
              <a:t>Republic Polytechnic, School of Applied Science</a:t>
            </a:r>
            <a:endParaRPr lang="en-GB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96328"/>
            <a:ext cx="8382000" cy="28315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rtl="0">
              <a:defRPr/>
            </a:pPr>
            <a:endParaRPr lang="en-SG" kern="1200" dirty="0"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lang="en-SG" sz="3200" dirty="0" smtClean="0">
                <a:latin typeface="Arial" charset="0"/>
                <a:cs typeface="Arial" charset="0"/>
              </a:rPr>
              <a:t>Limiting </a:t>
            </a:r>
            <a:r>
              <a:rPr lang="en-SG" sz="3200" dirty="0">
                <a:latin typeface="Arial" charset="0"/>
                <a:cs typeface="Arial" charset="0"/>
              </a:rPr>
              <a:t>your attention to lengthwise pulling of </a:t>
            </a:r>
            <a:r>
              <a:rPr lang="en-SG" sz="3200" dirty="0" smtClean="0">
                <a:latin typeface="Arial" charset="0"/>
                <a:cs typeface="Arial" charset="0"/>
              </a:rPr>
              <a:t>wire-like </a:t>
            </a:r>
            <a:r>
              <a:rPr lang="en-SG" sz="3200" dirty="0">
                <a:latin typeface="Arial" charset="0"/>
                <a:cs typeface="Arial" charset="0"/>
              </a:rPr>
              <a:t>and </a:t>
            </a:r>
            <a:r>
              <a:rPr lang="en-SG" sz="3200" dirty="0" smtClean="0">
                <a:latin typeface="Arial" charset="0"/>
                <a:cs typeface="Arial" charset="0"/>
              </a:rPr>
              <a:t>rod-like objects, </a:t>
            </a:r>
            <a:r>
              <a:rPr lang="en-SG" sz="3200" dirty="0">
                <a:latin typeface="Arial" charset="0"/>
                <a:cs typeface="Arial" charset="0"/>
              </a:rPr>
              <a:t>examine typical deformation characteristics (returning to original shape, permanent extension and breaking) of materials.</a:t>
            </a:r>
            <a:endParaRPr lang="en-SG" sz="3200" dirty="0" smtClean="0">
              <a:latin typeface="Arial" charset="0"/>
              <a:cs typeface="Arial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42861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0">
              <a:spcBef>
                <a:spcPct val="0"/>
              </a:spcBef>
              <a:defRPr/>
            </a:pPr>
            <a:r>
              <a:rPr lang="en-US" sz="4800" b="1" kern="1200" spc="300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Arial" charset="0"/>
              </a:rPr>
              <a:t>Your challenge for the day!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250825" y="6492875"/>
            <a:ext cx="87137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Copyright © </a:t>
            </a:r>
            <a:r>
              <a:rPr lang="en-US" altLang="en-US" sz="1200" dirty="0" smtClean="0">
                <a:solidFill>
                  <a:srgbClr val="898989"/>
                </a:solidFill>
              </a:rPr>
              <a:t>2017 </a:t>
            </a:r>
            <a:r>
              <a:rPr lang="en-US" altLang="en-US" sz="1200" dirty="0">
                <a:solidFill>
                  <a:srgbClr val="898989"/>
                </a:solidFill>
              </a:rPr>
              <a:t>Republic Polytechnic, School of Applied Science</a:t>
            </a:r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B7C52EB5CDD49BD485E5B15714D93" ma:contentTypeVersion="0" ma:contentTypeDescription="Create a new document." ma:contentTypeScope="" ma:versionID="34da1fa715e3dd7d8c30d3bc7f98b348">
  <xsd:schema xmlns:xsd="http://www.w3.org/2001/XMLSchema" xmlns:xs="http://www.w3.org/2001/XMLSchema" xmlns:p="http://schemas.microsoft.com/office/2006/metadata/properties" xmlns:ns2="9034980f-cc1b-49ed-9ad8-4c2b5a4ddf55" targetNamespace="http://schemas.microsoft.com/office/2006/metadata/properties" ma:root="true" ma:fieldsID="c46d4dc8df86a1248aa44211dfd4a303" ns2:_="">
    <xsd:import namespace="9034980f-cc1b-49ed-9ad8-4c2b5a4ddf5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4980f-cc1b-49ed-9ad8-4c2b5a4ddf5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034980f-cc1b-49ed-9ad8-4c2b5a4ddf55">5S42N3VYKSFD-1525285183-114</_dlc_DocId>
    <_dlc_DocIdUrl xmlns="9034980f-cc1b-49ed-9ad8-4c2b5a4ddf55">
      <Url>https://rp-sp.rp.edu.sg/sites/LCMS_0-0-A107-1/_layouts/15/DocIdRedir.aspx?ID=5S42N3VYKSFD-1525285183-114</Url>
      <Description>5S42N3VYKSFD-1525285183-114</Description>
    </_dlc_DocIdUrl>
  </documentManagement>
</p:properties>
</file>

<file path=customXml/itemProps1.xml><?xml version="1.0" encoding="utf-8"?>
<ds:datastoreItem xmlns:ds="http://schemas.openxmlformats.org/officeDocument/2006/customXml" ds:itemID="{90790750-FD11-4E19-80B2-56A01731ACB2}"/>
</file>

<file path=customXml/itemProps2.xml><?xml version="1.0" encoding="utf-8"?>
<ds:datastoreItem xmlns:ds="http://schemas.openxmlformats.org/officeDocument/2006/customXml" ds:itemID="{53827DF7-45BD-48EB-B6AD-FA97004F1B23}"/>
</file>

<file path=customXml/itemProps3.xml><?xml version="1.0" encoding="utf-8"?>
<ds:datastoreItem xmlns:ds="http://schemas.openxmlformats.org/officeDocument/2006/customXml" ds:itemID="{012CACA5-FE0A-45A3-815F-2796473F81BA}"/>
</file>

<file path=customXml/itemProps4.xml><?xml version="1.0" encoding="utf-8"?>
<ds:datastoreItem xmlns:ds="http://schemas.openxmlformats.org/officeDocument/2006/customXml" ds:itemID="{6FC91EF2-C883-47ED-89C4-347C4D22B01A}"/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253</Words>
  <Application>Microsoft Office PowerPoint</Application>
  <PresentationFormat>On-screen Show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Lucida Sans</vt:lpstr>
      <vt:lpstr>Office Theme</vt:lpstr>
      <vt:lpstr>1_Office Theme</vt:lpstr>
      <vt:lpstr>A107 Physics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A107 Physics</dc:title>
  <dc:creator>Aileen Wan</dc:creator>
  <cp:lastModifiedBy>Sebrina Chua</cp:lastModifiedBy>
  <cp:revision>6</cp:revision>
  <dcterms:created xsi:type="dcterms:W3CDTF">2009-09-10T00:58:30Z</dcterms:created>
  <dcterms:modified xsi:type="dcterms:W3CDTF">2017-01-23T09:39:45Z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0x01010069DB7C52EB5CDD49BD485E5B15714D93</vt:lpwstr>
  </property>
  <property fmtid="{D5CDD505-2E9C-101B-9397-08002B2CF9AE}" pid="3" name="_dlc_DocIdItemGuid">
    <vt:lpwstr>2b457d75-4082-4eb9-93dc-83b7fa6d724e</vt:lpwstr>
  </property>
</Properties>
</file>