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946900" cy="9283700"/>
  <p:embeddedFontLst>
    <p:embeddedFont>
      <p:font typeface="Garamon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Garamon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Garamond-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aramond-bold.fntdata"/><Relationship Id="rId6" Type="http://schemas.openxmlformats.org/officeDocument/2006/relationships/slide" Target="slides/slide2.xml"/><Relationship Id="rId18" Type="http://schemas.openxmlformats.org/officeDocument/2006/relationships/font" Target="fonts/Garamon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58025" y="696275"/>
            <a:ext cx="4631475" cy="3481374"/>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94675" y="4409750"/>
            <a:ext cx="5557499" cy="4177649"/>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94675" y="4409750"/>
            <a:ext cx="5557499" cy="417764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58025" y="696275"/>
            <a:ext cx="4631475" cy="348137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58025" y="696275"/>
            <a:ext cx="4631400" cy="34815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94675" y="4409750"/>
            <a:ext cx="5557500" cy="4177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58025" y="696275"/>
            <a:ext cx="4631400" cy="34815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94675" y="4409750"/>
            <a:ext cx="5557500" cy="4177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58025" y="696275"/>
            <a:ext cx="4631400" cy="34815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94675" y="4409750"/>
            <a:ext cx="5557500" cy="4177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58025" y="696275"/>
            <a:ext cx="4631400" cy="34815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94675" y="4409750"/>
            <a:ext cx="5557500" cy="4177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58025" y="696275"/>
            <a:ext cx="4631400" cy="34815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94675" y="4409750"/>
            <a:ext cx="5557500" cy="4177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58025" y="696275"/>
            <a:ext cx="4631400" cy="34815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94675" y="4409750"/>
            <a:ext cx="5557500" cy="4177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94675" y="4409750"/>
            <a:ext cx="5557499" cy="417764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1" name="Shape 101"/>
          <p:cNvSpPr/>
          <p:nvPr>
            <p:ph idx="2" type="sldImg"/>
          </p:nvPr>
        </p:nvSpPr>
        <p:spPr>
          <a:xfrm>
            <a:off x="1158025" y="696275"/>
            <a:ext cx="4631475" cy="348137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58025" y="696275"/>
            <a:ext cx="4631400" cy="34815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94675" y="4409750"/>
            <a:ext cx="5557500" cy="4177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58025" y="696275"/>
            <a:ext cx="4631400" cy="34815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94675" y="4409750"/>
            <a:ext cx="5557500" cy="4177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58025" y="696275"/>
            <a:ext cx="4631400" cy="34815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94675" y="4409750"/>
            <a:ext cx="5557500" cy="4177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58025" y="696275"/>
            <a:ext cx="4631400" cy="34815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94675" y="4409750"/>
            <a:ext cx="5557500" cy="41775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58025" y="696275"/>
            <a:ext cx="4631400" cy="34815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94675" y="4409750"/>
            <a:ext cx="5557500" cy="41775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blipFill rotWithShape="1">
          <a:blip r:embed="rId2">
            <a:alphaModFix/>
          </a:blip>
          <a:stretch>
            <a:fillRect b="0" l="0" r="0" t="0"/>
          </a:stretch>
        </a:blipFill>
      </p:bgPr>
    </p:bg>
    <p:spTree>
      <p:nvGrpSpPr>
        <p:cNvPr id="11" name="Shape 11"/>
        <p:cNvGrpSpPr/>
        <p:nvPr/>
      </p:nvGrpSpPr>
      <p:grpSpPr>
        <a:xfrm>
          <a:off x="0" y="0"/>
          <a:ext cx="0" cy="0"/>
          <a:chOff x="0" y="0"/>
          <a:chExt cx="0" cy="0"/>
        </a:xfrm>
      </p:grpSpPr>
      <p:sp>
        <p:nvSpPr>
          <p:cNvPr id="12" name="Shape 12"/>
          <p:cNvSpPr txBox="1"/>
          <p:nvPr>
            <p:ph idx="1" type="subTitle"/>
          </p:nvPr>
        </p:nvSpPr>
        <p:spPr>
          <a:xfrm>
            <a:off x="1752600" y="4953000"/>
            <a:ext cx="5714999" cy="838199"/>
          </a:xfrm>
          <a:prstGeom prst="rect">
            <a:avLst/>
          </a:prstGeom>
          <a:noFill/>
          <a:ln>
            <a:noFill/>
          </a:ln>
        </p:spPr>
        <p:txBody>
          <a:bodyPr anchorCtr="0" anchor="t" bIns="91425" lIns="91425" rIns="91425" tIns="91425"/>
          <a:lstStyle>
            <a:lvl1pPr indent="0" lvl="0" marL="0" marR="0" rtl="0" algn="ctr">
              <a:spcBef>
                <a:spcPts val="1200"/>
              </a:spcBef>
              <a:spcAft>
                <a:spcPts val="0"/>
              </a:spcAft>
              <a:buClr>
                <a:srgbClr val="994C00"/>
              </a:buClr>
              <a:buFont typeface="Times New Roman"/>
              <a:buNone/>
              <a:defRPr b="0" i="0" sz="2000" u="none" cap="none" strike="noStrike">
                <a:solidFill>
                  <a:srgbClr val="663300"/>
                </a:solidFill>
                <a:latin typeface="Times New Roman"/>
                <a:ea typeface="Times New Roman"/>
                <a:cs typeface="Times New Roman"/>
                <a:sym typeface="Times New Roman"/>
              </a:defRPr>
            </a:lvl1pPr>
            <a:lvl2pPr indent="-330200" lvl="1" marL="889000" marR="0" rtl="0" algn="l">
              <a:spcBef>
                <a:spcPts val="360"/>
              </a:spcBef>
              <a:spcAft>
                <a:spcPts val="0"/>
              </a:spcAft>
              <a:buClr>
                <a:srgbClr val="994C00"/>
              </a:buClr>
              <a:buSzPct val="100000"/>
              <a:buFont typeface="Times New Roman"/>
              <a:buChar char="•"/>
              <a:defRPr b="0" i="0" sz="1800" u="none" cap="none" strike="noStrike">
                <a:solidFill>
                  <a:srgbClr val="663300"/>
                </a:solidFill>
                <a:latin typeface="Times New Roman"/>
                <a:ea typeface="Times New Roman"/>
                <a:cs typeface="Times New Roman"/>
                <a:sym typeface="Times New Roman"/>
              </a:defRPr>
            </a:lvl2pPr>
            <a:lvl3pPr indent="-303213" lvl="2" marL="1293813" marR="0" rtl="0" algn="l">
              <a:spcBef>
                <a:spcPts val="320"/>
              </a:spcBef>
              <a:spcAft>
                <a:spcPts val="0"/>
              </a:spcAft>
              <a:buClr>
                <a:srgbClr val="994C00"/>
              </a:buClr>
              <a:buSzPct val="100000"/>
              <a:buFont typeface="Times New Roman"/>
              <a:buChar char="•"/>
              <a:defRPr b="0" i="0" sz="1600" u="none" cap="none" strike="noStrike">
                <a:solidFill>
                  <a:srgbClr val="663300"/>
                </a:solidFill>
                <a:latin typeface="Times New Roman"/>
                <a:ea typeface="Times New Roman"/>
                <a:cs typeface="Times New Roman"/>
                <a:sym typeface="Times New Roman"/>
              </a:defRPr>
            </a:lvl3pPr>
            <a:lvl4pPr indent="-296863" lvl="3" marL="1681163" marR="0" rtl="0" algn="l">
              <a:spcBef>
                <a:spcPts val="280"/>
              </a:spcBef>
              <a:spcAft>
                <a:spcPts val="0"/>
              </a:spcAft>
              <a:buClr>
                <a:srgbClr val="994C00"/>
              </a:buClr>
              <a:buSzPct val="100000"/>
              <a:buFont typeface="Times New Roman"/>
              <a:buChar char="•"/>
              <a:defRPr b="0" i="0" sz="1400" u="none" cap="none" strike="noStrike">
                <a:solidFill>
                  <a:srgbClr val="663300"/>
                </a:solidFill>
                <a:latin typeface="Times New Roman"/>
                <a:ea typeface="Times New Roman"/>
                <a:cs typeface="Times New Roman"/>
                <a:sym typeface="Times New Roman"/>
              </a:defRPr>
            </a:lvl4pPr>
            <a:lvl5pPr indent="-304800" lvl="4" marL="2070100" marR="0" rtl="0" algn="l">
              <a:spcBef>
                <a:spcPts val="280"/>
              </a:spcBef>
              <a:spcAft>
                <a:spcPts val="0"/>
              </a:spcAft>
              <a:buClr>
                <a:srgbClr val="994C00"/>
              </a:buClr>
              <a:buSzPct val="100000"/>
              <a:buFont typeface="Times New Roman"/>
              <a:buChar char="•"/>
              <a:defRPr b="0" i="0" sz="1400" u="none" cap="none" strike="noStrike">
                <a:solidFill>
                  <a:srgbClr val="663300"/>
                </a:solidFill>
                <a:latin typeface="Times New Roman"/>
                <a:ea typeface="Times New Roman"/>
                <a:cs typeface="Times New Roman"/>
                <a:sym typeface="Times New Roman"/>
              </a:defRPr>
            </a:lvl5pPr>
            <a:lvl6pPr indent="-304800" lvl="5" marL="25273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6pPr>
            <a:lvl7pPr indent="-304800" lvl="6" marL="29845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7pPr>
            <a:lvl8pPr indent="-304800" lvl="7" marL="34417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8pPr>
            <a:lvl9pPr indent="-304800" lvl="8" marL="38989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9pPr>
          </a:lstStyle>
          <a:p/>
        </p:txBody>
      </p:sp>
      <p:sp>
        <p:nvSpPr>
          <p:cNvPr id="13" name="Shape 13"/>
          <p:cNvSpPr txBox="1"/>
          <p:nvPr>
            <p:ph type="ctrTitle"/>
          </p:nvPr>
        </p:nvSpPr>
        <p:spPr>
          <a:xfrm>
            <a:off x="1752600" y="3352800"/>
            <a:ext cx="5714999" cy="160019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1" i="0" sz="4800" u="none" cap="none" strike="noStrike">
                <a:solidFill>
                  <a:srgbClr val="994C00"/>
                </a:solidFill>
                <a:latin typeface="Arial"/>
                <a:ea typeface="Arial"/>
                <a:cs typeface="Arial"/>
                <a:sym typeface="Arial"/>
              </a:defRPr>
            </a:lvl1pPr>
            <a:lvl2pPr indent="0" lvl="1"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2pPr>
            <a:lvl3pPr indent="0" lvl="2"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3pPr>
            <a:lvl4pPr indent="0" lvl="3"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4pPr>
            <a:lvl5pPr indent="0" lvl="4"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5pPr>
            <a:lvl6pPr indent="0" lvl="5" marL="457200" marR="0" rtl="0" algn="l">
              <a:spcBef>
                <a:spcPts val="0"/>
              </a:spcBef>
              <a:spcAft>
                <a:spcPts val="0"/>
              </a:spcAft>
              <a:buNone/>
              <a:defRPr b="1" i="0" sz="3600" u="none" cap="none" strike="noStrike">
                <a:solidFill>
                  <a:srgbClr val="824100"/>
                </a:solidFill>
                <a:latin typeface="Garamond"/>
                <a:ea typeface="Garamond"/>
                <a:cs typeface="Garamond"/>
                <a:sym typeface="Garamond"/>
              </a:defRPr>
            </a:lvl6pPr>
            <a:lvl7pPr indent="0" lvl="6" marL="914400" marR="0" rtl="0" algn="l">
              <a:spcBef>
                <a:spcPts val="0"/>
              </a:spcBef>
              <a:spcAft>
                <a:spcPts val="0"/>
              </a:spcAft>
              <a:buNone/>
              <a:defRPr b="1" i="0" sz="3600" u="none" cap="none" strike="noStrike">
                <a:solidFill>
                  <a:srgbClr val="824100"/>
                </a:solidFill>
                <a:latin typeface="Garamond"/>
                <a:ea typeface="Garamond"/>
                <a:cs typeface="Garamond"/>
                <a:sym typeface="Garamond"/>
              </a:defRPr>
            </a:lvl7pPr>
            <a:lvl8pPr indent="0" lvl="7" marL="1371600" marR="0" rtl="0" algn="l">
              <a:spcBef>
                <a:spcPts val="0"/>
              </a:spcBef>
              <a:spcAft>
                <a:spcPts val="0"/>
              </a:spcAft>
              <a:buNone/>
              <a:defRPr b="1" i="0" sz="3600" u="none" cap="none" strike="noStrike">
                <a:solidFill>
                  <a:srgbClr val="824100"/>
                </a:solidFill>
                <a:latin typeface="Garamond"/>
                <a:ea typeface="Garamond"/>
                <a:cs typeface="Garamond"/>
                <a:sym typeface="Garamond"/>
              </a:defRPr>
            </a:lvl8pPr>
            <a:lvl9pPr indent="0" lvl="8" marL="1828800" marR="0" rtl="0" algn="l">
              <a:spcBef>
                <a:spcPts val="0"/>
              </a:spcBef>
              <a:spcAft>
                <a:spcPts val="0"/>
              </a:spcAft>
              <a:buNone/>
              <a:defRPr b="1" i="0" sz="3600" u="none" cap="none" strike="noStrike">
                <a:solidFill>
                  <a:srgbClr val="824100"/>
                </a:solidFill>
                <a:latin typeface="Garamond"/>
                <a:ea typeface="Garamond"/>
                <a:cs typeface="Garamond"/>
                <a:sym typeface="Garamond"/>
              </a:defRPr>
            </a:lvl9pPr>
          </a:lstStyle>
          <a:p/>
        </p:txBody>
      </p:sp>
      <p:sp>
        <p:nvSpPr>
          <p:cNvPr id="14" name="Shape 14"/>
          <p:cNvSpPr txBox="1"/>
          <p:nvPr>
            <p:ph idx="10" type="dt"/>
          </p:nvPr>
        </p:nvSpPr>
        <p:spPr>
          <a:xfrm>
            <a:off x="685800" y="6248400"/>
            <a:ext cx="2165350"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3254375" y="6248400"/>
            <a:ext cx="3048000" cy="4572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1" i="0" lang="en-US" sz="1000" u="none" cap="none" strike="noStrike">
                <a:solidFill>
                  <a:srgbClr val="663300"/>
                </a:solidFill>
                <a:latin typeface="Times New Roman"/>
                <a:ea typeface="Times New Roman"/>
                <a:cs typeface="Times New Roman"/>
                <a:sym typeface="Times New Roman"/>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685800" y="762000"/>
            <a:ext cx="7924799" cy="879474"/>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3600" u="none" cap="none" strike="noStrike">
                <a:solidFill>
                  <a:srgbClr val="994C00"/>
                </a:solidFill>
                <a:latin typeface="Arial"/>
                <a:ea typeface="Arial"/>
                <a:cs typeface="Arial"/>
                <a:sym typeface="Arial"/>
              </a:defRPr>
            </a:lvl1pPr>
            <a:lvl2pPr indent="0" lvl="1"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2pPr>
            <a:lvl3pPr indent="0" lvl="2"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3pPr>
            <a:lvl4pPr indent="0" lvl="3"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4pPr>
            <a:lvl5pPr indent="0" lvl="4"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5pPr>
            <a:lvl6pPr indent="0" lvl="5" marL="457200" marR="0" rtl="0" algn="l">
              <a:spcBef>
                <a:spcPts val="0"/>
              </a:spcBef>
              <a:spcAft>
                <a:spcPts val="0"/>
              </a:spcAft>
              <a:buNone/>
              <a:defRPr b="1" i="0" sz="3600" u="none" cap="none" strike="noStrike">
                <a:solidFill>
                  <a:srgbClr val="824100"/>
                </a:solidFill>
                <a:latin typeface="Garamond"/>
                <a:ea typeface="Garamond"/>
                <a:cs typeface="Garamond"/>
                <a:sym typeface="Garamond"/>
              </a:defRPr>
            </a:lvl6pPr>
            <a:lvl7pPr indent="0" lvl="6" marL="914400" marR="0" rtl="0" algn="l">
              <a:spcBef>
                <a:spcPts val="0"/>
              </a:spcBef>
              <a:spcAft>
                <a:spcPts val="0"/>
              </a:spcAft>
              <a:buNone/>
              <a:defRPr b="1" i="0" sz="3600" u="none" cap="none" strike="noStrike">
                <a:solidFill>
                  <a:srgbClr val="824100"/>
                </a:solidFill>
                <a:latin typeface="Garamond"/>
                <a:ea typeface="Garamond"/>
                <a:cs typeface="Garamond"/>
                <a:sym typeface="Garamond"/>
              </a:defRPr>
            </a:lvl7pPr>
            <a:lvl8pPr indent="0" lvl="7" marL="1371600" marR="0" rtl="0" algn="l">
              <a:spcBef>
                <a:spcPts val="0"/>
              </a:spcBef>
              <a:spcAft>
                <a:spcPts val="0"/>
              </a:spcAft>
              <a:buNone/>
              <a:defRPr b="1" i="0" sz="3600" u="none" cap="none" strike="noStrike">
                <a:solidFill>
                  <a:srgbClr val="824100"/>
                </a:solidFill>
                <a:latin typeface="Garamond"/>
                <a:ea typeface="Garamond"/>
                <a:cs typeface="Garamond"/>
                <a:sym typeface="Garamond"/>
              </a:defRPr>
            </a:lvl8pPr>
            <a:lvl9pPr indent="0" lvl="8" marL="1828800" marR="0" rtl="0" algn="l">
              <a:spcBef>
                <a:spcPts val="0"/>
              </a:spcBef>
              <a:spcAft>
                <a:spcPts val="0"/>
              </a:spcAft>
              <a:buNone/>
              <a:defRPr b="1" i="0" sz="3600" u="none" cap="none" strike="noStrike">
                <a:solidFill>
                  <a:srgbClr val="824100"/>
                </a:solidFill>
                <a:latin typeface="Garamond"/>
                <a:ea typeface="Garamond"/>
                <a:cs typeface="Garamond"/>
                <a:sym typeface="Garamond"/>
              </a:defRPr>
            </a:lvl9pPr>
          </a:lstStyle>
          <a:p/>
        </p:txBody>
      </p:sp>
      <p:sp>
        <p:nvSpPr>
          <p:cNvPr id="70" name="Shape 70"/>
          <p:cNvSpPr txBox="1"/>
          <p:nvPr>
            <p:ph idx="1" type="body"/>
          </p:nvPr>
        </p:nvSpPr>
        <p:spPr>
          <a:xfrm rot="5400000">
            <a:off x="2590800" y="-228599"/>
            <a:ext cx="4114800" cy="7924799"/>
          </a:xfrm>
          <a:prstGeom prst="rect">
            <a:avLst/>
          </a:prstGeom>
          <a:noFill/>
          <a:ln>
            <a:noFill/>
          </a:ln>
        </p:spPr>
        <p:txBody>
          <a:bodyPr anchorCtr="0" anchor="t" bIns="91425" lIns="91425" rIns="91425" tIns="91425"/>
          <a:lstStyle>
            <a:lvl1pPr indent="-320675" lvl="0" marL="447675" marR="0" rtl="0" algn="l">
              <a:spcBef>
                <a:spcPts val="1200"/>
              </a:spcBef>
              <a:spcAft>
                <a:spcPts val="0"/>
              </a:spcAft>
              <a:buClr>
                <a:srgbClr val="994C00"/>
              </a:buClr>
              <a:buSzPct val="100000"/>
              <a:buFont typeface="Times New Roman"/>
              <a:buChar char="•"/>
              <a:defRPr b="0" i="0" sz="2000" u="none" cap="none" strike="noStrike">
                <a:solidFill>
                  <a:srgbClr val="663300"/>
                </a:solidFill>
                <a:latin typeface="Times New Roman"/>
                <a:ea typeface="Times New Roman"/>
                <a:cs typeface="Times New Roman"/>
                <a:sym typeface="Times New Roman"/>
              </a:defRPr>
            </a:lvl1pPr>
            <a:lvl2pPr indent="-330200" lvl="1" marL="889000" marR="0" rtl="0" algn="l">
              <a:spcBef>
                <a:spcPts val="360"/>
              </a:spcBef>
              <a:spcAft>
                <a:spcPts val="0"/>
              </a:spcAft>
              <a:buClr>
                <a:srgbClr val="994C00"/>
              </a:buClr>
              <a:buSzPct val="100000"/>
              <a:buFont typeface="Times New Roman"/>
              <a:buChar char="•"/>
              <a:defRPr b="0" i="0" sz="1800" u="none" cap="none" strike="noStrike">
                <a:solidFill>
                  <a:srgbClr val="663300"/>
                </a:solidFill>
                <a:latin typeface="Times New Roman"/>
                <a:ea typeface="Times New Roman"/>
                <a:cs typeface="Times New Roman"/>
                <a:sym typeface="Times New Roman"/>
              </a:defRPr>
            </a:lvl2pPr>
            <a:lvl3pPr indent="-303213" lvl="2" marL="1293813" marR="0" rtl="0" algn="l">
              <a:spcBef>
                <a:spcPts val="320"/>
              </a:spcBef>
              <a:spcAft>
                <a:spcPts val="0"/>
              </a:spcAft>
              <a:buClr>
                <a:srgbClr val="994C00"/>
              </a:buClr>
              <a:buSzPct val="100000"/>
              <a:buFont typeface="Times New Roman"/>
              <a:buChar char="•"/>
              <a:defRPr b="0" i="0" sz="1600" u="none" cap="none" strike="noStrike">
                <a:solidFill>
                  <a:srgbClr val="663300"/>
                </a:solidFill>
                <a:latin typeface="Times New Roman"/>
                <a:ea typeface="Times New Roman"/>
                <a:cs typeface="Times New Roman"/>
                <a:sym typeface="Times New Roman"/>
              </a:defRPr>
            </a:lvl3pPr>
            <a:lvl4pPr indent="-296863" lvl="3" marL="1681163" marR="0" rtl="0" algn="l">
              <a:spcBef>
                <a:spcPts val="280"/>
              </a:spcBef>
              <a:spcAft>
                <a:spcPts val="0"/>
              </a:spcAft>
              <a:buClr>
                <a:srgbClr val="994C00"/>
              </a:buClr>
              <a:buSzPct val="100000"/>
              <a:buFont typeface="Times New Roman"/>
              <a:buChar char="•"/>
              <a:defRPr b="0" i="0" sz="1400" u="none" cap="none" strike="noStrike">
                <a:solidFill>
                  <a:srgbClr val="663300"/>
                </a:solidFill>
                <a:latin typeface="Times New Roman"/>
                <a:ea typeface="Times New Roman"/>
                <a:cs typeface="Times New Roman"/>
                <a:sym typeface="Times New Roman"/>
              </a:defRPr>
            </a:lvl4pPr>
            <a:lvl5pPr indent="-304800" lvl="4" marL="2070100" marR="0" rtl="0" algn="l">
              <a:spcBef>
                <a:spcPts val="280"/>
              </a:spcBef>
              <a:spcAft>
                <a:spcPts val="0"/>
              </a:spcAft>
              <a:buClr>
                <a:srgbClr val="994C00"/>
              </a:buClr>
              <a:buSzPct val="100000"/>
              <a:buFont typeface="Times New Roman"/>
              <a:buChar char="•"/>
              <a:defRPr b="0" i="0" sz="1400" u="none" cap="none" strike="noStrike">
                <a:solidFill>
                  <a:srgbClr val="663300"/>
                </a:solidFill>
                <a:latin typeface="Times New Roman"/>
                <a:ea typeface="Times New Roman"/>
                <a:cs typeface="Times New Roman"/>
                <a:sym typeface="Times New Roman"/>
              </a:defRPr>
            </a:lvl5pPr>
            <a:lvl6pPr indent="-304800" lvl="5" marL="25273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6pPr>
            <a:lvl7pPr indent="-304800" lvl="6" marL="29845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7pPr>
            <a:lvl8pPr indent="-304800" lvl="7" marL="34417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8pPr>
            <a:lvl9pPr indent="-304800" lvl="8" marL="38989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9pPr>
          </a:lstStyle>
          <a:p/>
        </p:txBody>
      </p:sp>
      <p:sp>
        <p:nvSpPr>
          <p:cNvPr id="71" name="Shape 71"/>
          <p:cNvSpPr txBox="1"/>
          <p:nvPr>
            <p:ph idx="10" type="dt"/>
          </p:nvPr>
        </p:nvSpPr>
        <p:spPr>
          <a:xfrm>
            <a:off x="685800" y="6248400"/>
            <a:ext cx="2165350"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254375" y="6248400"/>
            <a:ext cx="3048000" cy="4572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1" i="0" lang="en-US" sz="1000" u="none" cap="none" strike="noStrike">
                <a:solidFill>
                  <a:srgbClr val="663300"/>
                </a:solidFill>
                <a:latin typeface="Times New Roman"/>
                <a:ea typeface="Times New Roman"/>
                <a:cs typeface="Times New Roman"/>
                <a:sym typeface="Times New Roman"/>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105400" y="2285999"/>
            <a:ext cx="5029199" cy="1981199"/>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3600" u="none" cap="none" strike="noStrike">
                <a:solidFill>
                  <a:srgbClr val="994C00"/>
                </a:solidFill>
                <a:latin typeface="Arial"/>
                <a:ea typeface="Arial"/>
                <a:cs typeface="Arial"/>
                <a:sym typeface="Arial"/>
              </a:defRPr>
            </a:lvl1pPr>
            <a:lvl2pPr indent="0" lvl="1"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2pPr>
            <a:lvl3pPr indent="0" lvl="2"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3pPr>
            <a:lvl4pPr indent="0" lvl="3"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4pPr>
            <a:lvl5pPr indent="0" lvl="4"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5pPr>
            <a:lvl6pPr indent="0" lvl="5" marL="457200" marR="0" rtl="0" algn="l">
              <a:spcBef>
                <a:spcPts val="0"/>
              </a:spcBef>
              <a:spcAft>
                <a:spcPts val="0"/>
              </a:spcAft>
              <a:buNone/>
              <a:defRPr b="1" i="0" sz="3600" u="none" cap="none" strike="noStrike">
                <a:solidFill>
                  <a:srgbClr val="824100"/>
                </a:solidFill>
                <a:latin typeface="Garamond"/>
                <a:ea typeface="Garamond"/>
                <a:cs typeface="Garamond"/>
                <a:sym typeface="Garamond"/>
              </a:defRPr>
            </a:lvl6pPr>
            <a:lvl7pPr indent="0" lvl="6" marL="914400" marR="0" rtl="0" algn="l">
              <a:spcBef>
                <a:spcPts val="0"/>
              </a:spcBef>
              <a:spcAft>
                <a:spcPts val="0"/>
              </a:spcAft>
              <a:buNone/>
              <a:defRPr b="1" i="0" sz="3600" u="none" cap="none" strike="noStrike">
                <a:solidFill>
                  <a:srgbClr val="824100"/>
                </a:solidFill>
                <a:latin typeface="Garamond"/>
                <a:ea typeface="Garamond"/>
                <a:cs typeface="Garamond"/>
                <a:sym typeface="Garamond"/>
              </a:defRPr>
            </a:lvl7pPr>
            <a:lvl8pPr indent="0" lvl="7" marL="1371600" marR="0" rtl="0" algn="l">
              <a:spcBef>
                <a:spcPts val="0"/>
              </a:spcBef>
              <a:spcAft>
                <a:spcPts val="0"/>
              </a:spcAft>
              <a:buNone/>
              <a:defRPr b="1" i="0" sz="3600" u="none" cap="none" strike="noStrike">
                <a:solidFill>
                  <a:srgbClr val="824100"/>
                </a:solidFill>
                <a:latin typeface="Garamond"/>
                <a:ea typeface="Garamond"/>
                <a:cs typeface="Garamond"/>
                <a:sym typeface="Garamond"/>
              </a:defRPr>
            </a:lvl8pPr>
            <a:lvl9pPr indent="0" lvl="8" marL="1828800" marR="0" rtl="0" algn="l">
              <a:spcBef>
                <a:spcPts val="0"/>
              </a:spcBef>
              <a:spcAft>
                <a:spcPts val="0"/>
              </a:spcAft>
              <a:buNone/>
              <a:defRPr b="1" i="0" sz="3600" u="none" cap="none" strike="noStrike">
                <a:solidFill>
                  <a:srgbClr val="824100"/>
                </a:solidFill>
                <a:latin typeface="Garamond"/>
                <a:ea typeface="Garamond"/>
                <a:cs typeface="Garamond"/>
                <a:sym typeface="Garamond"/>
              </a:defRPr>
            </a:lvl9pPr>
          </a:lstStyle>
          <a:p/>
        </p:txBody>
      </p:sp>
      <p:sp>
        <p:nvSpPr>
          <p:cNvPr id="76" name="Shape 76"/>
          <p:cNvSpPr txBox="1"/>
          <p:nvPr>
            <p:ph idx="1" type="body"/>
          </p:nvPr>
        </p:nvSpPr>
        <p:spPr>
          <a:xfrm rot="5400000">
            <a:off x="1066800" y="380999"/>
            <a:ext cx="5029199" cy="5791200"/>
          </a:xfrm>
          <a:prstGeom prst="rect">
            <a:avLst/>
          </a:prstGeom>
          <a:noFill/>
          <a:ln>
            <a:noFill/>
          </a:ln>
        </p:spPr>
        <p:txBody>
          <a:bodyPr anchorCtr="0" anchor="t" bIns="91425" lIns="91425" rIns="91425" tIns="91425"/>
          <a:lstStyle>
            <a:lvl1pPr indent="-320675" lvl="0" marL="447675" marR="0" rtl="0" algn="l">
              <a:spcBef>
                <a:spcPts val="1200"/>
              </a:spcBef>
              <a:spcAft>
                <a:spcPts val="0"/>
              </a:spcAft>
              <a:buClr>
                <a:srgbClr val="994C00"/>
              </a:buClr>
              <a:buSzPct val="100000"/>
              <a:buFont typeface="Times New Roman"/>
              <a:buChar char="•"/>
              <a:defRPr b="0" i="0" sz="2000" u="none" cap="none" strike="noStrike">
                <a:solidFill>
                  <a:srgbClr val="663300"/>
                </a:solidFill>
                <a:latin typeface="Times New Roman"/>
                <a:ea typeface="Times New Roman"/>
                <a:cs typeface="Times New Roman"/>
                <a:sym typeface="Times New Roman"/>
              </a:defRPr>
            </a:lvl1pPr>
            <a:lvl2pPr indent="-330200" lvl="1" marL="889000" marR="0" rtl="0" algn="l">
              <a:spcBef>
                <a:spcPts val="360"/>
              </a:spcBef>
              <a:spcAft>
                <a:spcPts val="0"/>
              </a:spcAft>
              <a:buClr>
                <a:srgbClr val="994C00"/>
              </a:buClr>
              <a:buSzPct val="100000"/>
              <a:buFont typeface="Times New Roman"/>
              <a:buChar char="•"/>
              <a:defRPr b="0" i="0" sz="1800" u="none" cap="none" strike="noStrike">
                <a:solidFill>
                  <a:srgbClr val="663300"/>
                </a:solidFill>
                <a:latin typeface="Times New Roman"/>
                <a:ea typeface="Times New Roman"/>
                <a:cs typeface="Times New Roman"/>
                <a:sym typeface="Times New Roman"/>
              </a:defRPr>
            </a:lvl2pPr>
            <a:lvl3pPr indent="-303213" lvl="2" marL="1293813" marR="0" rtl="0" algn="l">
              <a:spcBef>
                <a:spcPts val="320"/>
              </a:spcBef>
              <a:spcAft>
                <a:spcPts val="0"/>
              </a:spcAft>
              <a:buClr>
                <a:srgbClr val="994C00"/>
              </a:buClr>
              <a:buSzPct val="100000"/>
              <a:buFont typeface="Times New Roman"/>
              <a:buChar char="•"/>
              <a:defRPr b="0" i="0" sz="1600" u="none" cap="none" strike="noStrike">
                <a:solidFill>
                  <a:srgbClr val="663300"/>
                </a:solidFill>
                <a:latin typeface="Times New Roman"/>
                <a:ea typeface="Times New Roman"/>
                <a:cs typeface="Times New Roman"/>
                <a:sym typeface="Times New Roman"/>
              </a:defRPr>
            </a:lvl3pPr>
            <a:lvl4pPr indent="-296863" lvl="3" marL="1681163" marR="0" rtl="0" algn="l">
              <a:spcBef>
                <a:spcPts val="280"/>
              </a:spcBef>
              <a:spcAft>
                <a:spcPts val="0"/>
              </a:spcAft>
              <a:buClr>
                <a:srgbClr val="994C00"/>
              </a:buClr>
              <a:buSzPct val="100000"/>
              <a:buFont typeface="Times New Roman"/>
              <a:buChar char="•"/>
              <a:defRPr b="0" i="0" sz="1400" u="none" cap="none" strike="noStrike">
                <a:solidFill>
                  <a:srgbClr val="663300"/>
                </a:solidFill>
                <a:latin typeface="Times New Roman"/>
                <a:ea typeface="Times New Roman"/>
                <a:cs typeface="Times New Roman"/>
                <a:sym typeface="Times New Roman"/>
              </a:defRPr>
            </a:lvl4pPr>
            <a:lvl5pPr indent="-304800" lvl="4" marL="2070100" marR="0" rtl="0" algn="l">
              <a:spcBef>
                <a:spcPts val="280"/>
              </a:spcBef>
              <a:spcAft>
                <a:spcPts val="0"/>
              </a:spcAft>
              <a:buClr>
                <a:srgbClr val="994C00"/>
              </a:buClr>
              <a:buSzPct val="100000"/>
              <a:buFont typeface="Times New Roman"/>
              <a:buChar char="•"/>
              <a:defRPr b="0" i="0" sz="1400" u="none" cap="none" strike="noStrike">
                <a:solidFill>
                  <a:srgbClr val="663300"/>
                </a:solidFill>
                <a:latin typeface="Times New Roman"/>
                <a:ea typeface="Times New Roman"/>
                <a:cs typeface="Times New Roman"/>
                <a:sym typeface="Times New Roman"/>
              </a:defRPr>
            </a:lvl5pPr>
            <a:lvl6pPr indent="-304800" lvl="5" marL="25273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6pPr>
            <a:lvl7pPr indent="-304800" lvl="6" marL="29845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7pPr>
            <a:lvl8pPr indent="-304800" lvl="7" marL="34417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8pPr>
            <a:lvl9pPr indent="-304800" lvl="8" marL="38989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9pPr>
          </a:lstStyle>
          <a:p/>
        </p:txBody>
      </p:sp>
      <p:sp>
        <p:nvSpPr>
          <p:cNvPr id="77" name="Shape 77"/>
          <p:cNvSpPr txBox="1"/>
          <p:nvPr>
            <p:ph idx="10" type="dt"/>
          </p:nvPr>
        </p:nvSpPr>
        <p:spPr>
          <a:xfrm>
            <a:off x="685800" y="6248400"/>
            <a:ext cx="2165350"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3254375" y="6248400"/>
            <a:ext cx="3048000" cy="4572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1" i="0" lang="en-US" sz="1000" u="none" cap="none" strike="noStrike">
                <a:solidFill>
                  <a:srgbClr val="663300"/>
                </a:solidFill>
                <a:latin typeface="Times New Roman"/>
                <a:ea typeface="Times New Roman"/>
                <a:cs typeface="Times New Roman"/>
                <a:sym typeface="Times New Roman"/>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685800" y="762000"/>
            <a:ext cx="7924799" cy="879474"/>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3600" u="none" cap="none" strike="noStrike">
                <a:solidFill>
                  <a:srgbClr val="994C00"/>
                </a:solidFill>
                <a:latin typeface="Arial"/>
                <a:ea typeface="Arial"/>
                <a:cs typeface="Arial"/>
                <a:sym typeface="Arial"/>
              </a:defRPr>
            </a:lvl1pPr>
            <a:lvl2pPr indent="0" lvl="1"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2pPr>
            <a:lvl3pPr indent="0" lvl="2"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3pPr>
            <a:lvl4pPr indent="0" lvl="3"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4pPr>
            <a:lvl5pPr indent="0" lvl="4"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5pPr>
            <a:lvl6pPr indent="0" lvl="5" marL="457200" marR="0" rtl="0" algn="l">
              <a:spcBef>
                <a:spcPts val="0"/>
              </a:spcBef>
              <a:spcAft>
                <a:spcPts val="0"/>
              </a:spcAft>
              <a:buNone/>
              <a:defRPr b="1" i="0" sz="3600" u="none" cap="none" strike="noStrike">
                <a:solidFill>
                  <a:srgbClr val="824100"/>
                </a:solidFill>
                <a:latin typeface="Garamond"/>
                <a:ea typeface="Garamond"/>
                <a:cs typeface="Garamond"/>
                <a:sym typeface="Garamond"/>
              </a:defRPr>
            </a:lvl6pPr>
            <a:lvl7pPr indent="0" lvl="6" marL="914400" marR="0" rtl="0" algn="l">
              <a:spcBef>
                <a:spcPts val="0"/>
              </a:spcBef>
              <a:spcAft>
                <a:spcPts val="0"/>
              </a:spcAft>
              <a:buNone/>
              <a:defRPr b="1" i="0" sz="3600" u="none" cap="none" strike="noStrike">
                <a:solidFill>
                  <a:srgbClr val="824100"/>
                </a:solidFill>
                <a:latin typeface="Garamond"/>
                <a:ea typeface="Garamond"/>
                <a:cs typeface="Garamond"/>
                <a:sym typeface="Garamond"/>
              </a:defRPr>
            </a:lvl7pPr>
            <a:lvl8pPr indent="0" lvl="7" marL="1371600" marR="0" rtl="0" algn="l">
              <a:spcBef>
                <a:spcPts val="0"/>
              </a:spcBef>
              <a:spcAft>
                <a:spcPts val="0"/>
              </a:spcAft>
              <a:buNone/>
              <a:defRPr b="1" i="0" sz="3600" u="none" cap="none" strike="noStrike">
                <a:solidFill>
                  <a:srgbClr val="824100"/>
                </a:solidFill>
                <a:latin typeface="Garamond"/>
                <a:ea typeface="Garamond"/>
                <a:cs typeface="Garamond"/>
                <a:sym typeface="Garamond"/>
              </a:defRPr>
            </a:lvl8pPr>
            <a:lvl9pPr indent="0" lvl="8" marL="1828800" marR="0" rtl="0" algn="l">
              <a:spcBef>
                <a:spcPts val="0"/>
              </a:spcBef>
              <a:spcAft>
                <a:spcPts val="0"/>
              </a:spcAft>
              <a:buNone/>
              <a:defRPr b="1" i="0" sz="3600" u="none" cap="none" strike="noStrike">
                <a:solidFill>
                  <a:srgbClr val="824100"/>
                </a:solidFill>
                <a:latin typeface="Garamond"/>
                <a:ea typeface="Garamond"/>
                <a:cs typeface="Garamond"/>
                <a:sym typeface="Garamond"/>
              </a:defRPr>
            </a:lvl9pPr>
          </a:lstStyle>
          <a:p/>
        </p:txBody>
      </p:sp>
      <p:sp>
        <p:nvSpPr>
          <p:cNvPr id="19" name="Shape 19"/>
          <p:cNvSpPr txBox="1"/>
          <p:nvPr>
            <p:ph idx="1" type="body"/>
          </p:nvPr>
        </p:nvSpPr>
        <p:spPr>
          <a:xfrm>
            <a:off x="685800" y="1676400"/>
            <a:ext cx="7924799" cy="4114800"/>
          </a:xfrm>
          <a:prstGeom prst="rect">
            <a:avLst/>
          </a:prstGeom>
          <a:noFill/>
          <a:ln>
            <a:noFill/>
          </a:ln>
        </p:spPr>
        <p:txBody>
          <a:bodyPr anchorCtr="0" anchor="t" bIns="91425" lIns="91425" rIns="91425" tIns="91425"/>
          <a:lstStyle>
            <a:lvl1pPr indent="-320675" lvl="0" marL="447675" marR="0" rtl="0" algn="l">
              <a:spcBef>
                <a:spcPts val="1200"/>
              </a:spcBef>
              <a:spcAft>
                <a:spcPts val="0"/>
              </a:spcAft>
              <a:buClr>
                <a:srgbClr val="994C00"/>
              </a:buClr>
              <a:buSzPct val="100000"/>
              <a:buFont typeface="Times New Roman"/>
              <a:buChar char="•"/>
              <a:defRPr b="0" i="0" sz="2000" u="none" cap="none" strike="noStrike">
                <a:solidFill>
                  <a:srgbClr val="663300"/>
                </a:solidFill>
                <a:latin typeface="Times New Roman"/>
                <a:ea typeface="Times New Roman"/>
                <a:cs typeface="Times New Roman"/>
                <a:sym typeface="Times New Roman"/>
              </a:defRPr>
            </a:lvl1pPr>
            <a:lvl2pPr indent="-330200" lvl="1" marL="889000" marR="0" rtl="0" algn="l">
              <a:spcBef>
                <a:spcPts val="360"/>
              </a:spcBef>
              <a:spcAft>
                <a:spcPts val="0"/>
              </a:spcAft>
              <a:buClr>
                <a:srgbClr val="994C00"/>
              </a:buClr>
              <a:buSzPct val="100000"/>
              <a:buFont typeface="Times New Roman"/>
              <a:buChar char="•"/>
              <a:defRPr b="0" i="0" sz="1800" u="none" cap="none" strike="noStrike">
                <a:solidFill>
                  <a:srgbClr val="663300"/>
                </a:solidFill>
                <a:latin typeface="Times New Roman"/>
                <a:ea typeface="Times New Roman"/>
                <a:cs typeface="Times New Roman"/>
                <a:sym typeface="Times New Roman"/>
              </a:defRPr>
            </a:lvl2pPr>
            <a:lvl3pPr indent="-303213" lvl="2" marL="1293813" marR="0" rtl="0" algn="l">
              <a:spcBef>
                <a:spcPts val="320"/>
              </a:spcBef>
              <a:spcAft>
                <a:spcPts val="0"/>
              </a:spcAft>
              <a:buClr>
                <a:srgbClr val="994C00"/>
              </a:buClr>
              <a:buSzPct val="100000"/>
              <a:buFont typeface="Times New Roman"/>
              <a:buChar char="•"/>
              <a:defRPr b="0" i="0" sz="1600" u="none" cap="none" strike="noStrike">
                <a:solidFill>
                  <a:srgbClr val="663300"/>
                </a:solidFill>
                <a:latin typeface="Times New Roman"/>
                <a:ea typeface="Times New Roman"/>
                <a:cs typeface="Times New Roman"/>
                <a:sym typeface="Times New Roman"/>
              </a:defRPr>
            </a:lvl3pPr>
            <a:lvl4pPr indent="-296863" lvl="3" marL="1681163" marR="0" rtl="0" algn="l">
              <a:spcBef>
                <a:spcPts val="280"/>
              </a:spcBef>
              <a:spcAft>
                <a:spcPts val="0"/>
              </a:spcAft>
              <a:buClr>
                <a:srgbClr val="994C00"/>
              </a:buClr>
              <a:buSzPct val="100000"/>
              <a:buFont typeface="Times New Roman"/>
              <a:buChar char="•"/>
              <a:defRPr b="0" i="0" sz="1400" u="none" cap="none" strike="noStrike">
                <a:solidFill>
                  <a:srgbClr val="663300"/>
                </a:solidFill>
                <a:latin typeface="Times New Roman"/>
                <a:ea typeface="Times New Roman"/>
                <a:cs typeface="Times New Roman"/>
                <a:sym typeface="Times New Roman"/>
              </a:defRPr>
            </a:lvl4pPr>
            <a:lvl5pPr indent="-304800" lvl="4" marL="2070100" marR="0" rtl="0" algn="l">
              <a:spcBef>
                <a:spcPts val="280"/>
              </a:spcBef>
              <a:spcAft>
                <a:spcPts val="0"/>
              </a:spcAft>
              <a:buClr>
                <a:srgbClr val="994C00"/>
              </a:buClr>
              <a:buSzPct val="100000"/>
              <a:buFont typeface="Times New Roman"/>
              <a:buChar char="•"/>
              <a:defRPr b="0" i="0" sz="1400" u="none" cap="none" strike="noStrike">
                <a:solidFill>
                  <a:srgbClr val="663300"/>
                </a:solidFill>
                <a:latin typeface="Times New Roman"/>
                <a:ea typeface="Times New Roman"/>
                <a:cs typeface="Times New Roman"/>
                <a:sym typeface="Times New Roman"/>
              </a:defRPr>
            </a:lvl5pPr>
            <a:lvl6pPr indent="-304800" lvl="5" marL="25273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6pPr>
            <a:lvl7pPr indent="-304800" lvl="6" marL="29845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7pPr>
            <a:lvl8pPr indent="-304800" lvl="7" marL="34417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8pPr>
            <a:lvl9pPr indent="-304800" lvl="8" marL="38989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9pPr>
          </a:lstStyle>
          <a:p/>
        </p:txBody>
      </p:sp>
      <p:sp>
        <p:nvSpPr>
          <p:cNvPr id="20" name="Shape 20"/>
          <p:cNvSpPr txBox="1"/>
          <p:nvPr>
            <p:ph idx="10" type="dt"/>
          </p:nvPr>
        </p:nvSpPr>
        <p:spPr>
          <a:xfrm>
            <a:off x="685800" y="6248400"/>
            <a:ext cx="2165350"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3254375" y="6248400"/>
            <a:ext cx="3048000" cy="4572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1" i="0" lang="en-US" sz="1000" u="none" cap="none" strike="noStrike">
                <a:solidFill>
                  <a:srgbClr val="663300"/>
                </a:solidFill>
                <a:latin typeface="Times New Roman"/>
                <a:ea typeface="Times New Roman"/>
                <a:cs typeface="Times New Roman"/>
                <a:sym typeface="Times New Roman"/>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rgbClr val="994C00"/>
                </a:solidFill>
                <a:latin typeface="Arial"/>
                <a:ea typeface="Arial"/>
                <a:cs typeface="Arial"/>
                <a:sym typeface="Arial"/>
              </a:defRPr>
            </a:lvl1pPr>
            <a:lvl2pPr indent="0" lvl="1"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2pPr>
            <a:lvl3pPr indent="0" lvl="2"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3pPr>
            <a:lvl4pPr indent="0" lvl="3"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4pPr>
            <a:lvl5pPr indent="0" lvl="4"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5pPr>
            <a:lvl6pPr indent="0" lvl="5" marL="457200" marR="0" rtl="0" algn="l">
              <a:spcBef>
                <a:spcPts val="0"/>
              </a:spcBef>
              <a:spcAft>
                <a:spcPts val="0"/>
              </a:spcAft>
              <a:buNone/>
              <a:defRPr b="1" i="0" sz="3600" u="none" cap="none" strike="noStrike">
                <a:solidFill>
                  <a:srgbClr val="824100"/>
                </a:solidFill>
                <a:latin typeface="Garamond"/>
                <a:ea typeface="Garamond"/>
                <a:cs typeface="Garamond"/>
                <a:sym typeface="Garamond"/>
              </a:defRPr>
            </a:lvl6pPr>
            <a:lvl7pPr indent="0" lvl="6" marL="914400" marR="0" rtl="0" algn="l">
              <a:spcBef>
                <a:spcPts val="0"/>
              </a:spcBef>
              <a:spcAft>
                <a:spcPts val="0"/>
              </a:spcAft>
              <a:buNone/>
              <a:defRPr b="1" i="0" sz="3600" u="none" cap="none" strike="noStrike">
                <a:solidFill>
                  <a:srgbClr val="824100"/>
                </a:solidFill>
                <a:latin typeface="Garamond"/>
                <a:ea typeface="Garamond"/>
                <a:cs typeface="Garamond"/>
                <a:sym typeface="Garamond"/>
              </a:defRPr>
            </a:lvl7pPr>
            <a:lvl8pPr indent="0" lvl="7" marL="1371600" marR="0" rtl="0" algn="l">
              <a:spcBef>
                <a:spcPts val="0"/>
              </a:spcBef>
              <a:spcAft>
                <a:spcPts val="0"/>
              </a:spcAft>
              <a:buNone/>
              <a:defRPr b="1" i="0" sz="3600" u="none" cap="none" strike="noStrike">
                <a:solidFill>
                  <a:srgbClr val="824100"/>
                </a:solidFill>
                <a:latin typeface="Garamond"/>
                <a:ea typeface="Garamond"/>
                <a:cs typeface="Garamond"/>
                <a:sym typeface="Garamond"/>
              </a:defRPr>
            </a:lvl8pPr>
            <a:lvl9pPr indent="0" lvl="8" marL="1828800" marR="0" rtl="0" algn="l">
              <a:spcBef>
                <a:spcPts val="0"/>
              </a:spcBef>
              <a:spcAft>
                <a:spcPts val="0"/>
              </a:spcAft>
              <a:buNone/>
              <a:defRPr b="1" i="0" sz="3600" u="none" cap="none" strike="noStrike">
                <a:solidFill>
                  <a:srgbClr val="824100"/>
                </a:solidFill>
                <a:latin typeface="Garamond"/>
                <a:ea typeface="Garamond"/>
                <a:cs typeface="Garamond"/>
                <a:sym typeface="Garamond"/>
              </a:defRPr>
            </a:lvl9pPr>
          </a:lstStyle>
          <a:p/>
        </p:txBody>
      </p:sp>
      <p:sp>
        <p:nvSpPr>
          <p:cNvPr id="25" name="Shape 2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1200"/>
              </a:spcBef>
              <a:spcAft>
                <a:spcPts val="0"/>
              </a:spcAft>
              <a:buClr>
                <a:srgbClr val="994C00"/>
              </a:buClr>
              <a:buFont typeface="Times New Roman"/>
              <a:buNone/>
              <a:defRPr b="0" i="0" sz="2000" u="none" cap="none" strike="noStrike">
                <a:solidFill>
                  <a:srgbClr val="663300"/>
                </a:solidFill>
                <a:latin typeface="Times New Roman"/>
                <a:ea typeface="Times New Roman"/>
                <a:cs typeface="Times New Roman"/>
                <a:sym typeface="Times New Roman"/>
              </a:defRPr>
            </a:lvl1pPr>
            <a:lvl2pPr indent="0" lvl="1" marL="457200" marR="0" rtl="0" algn="l">
              <a:spcBef>
                <a:spcPts val="360"/>
              </a:spcBef>
              <a:spcAft>
                <a:spcPts val="0"/>
              </a:spcAft>
              <a:buClr>
                <a:srgbClr val="994C00"/>
              </a:buClr>
              <a:buFont typeface="Times New Roman"/>
              <a:buNone/>
              <a:defRPr b="0" i="0" sz="1800" u="none" cap="none" strike="noStrike">
                <a:solidFill>
                  <a:srgbClr val="663300"/>
                </a:solidFill>
                <a:latin typeface="Times New Roman"/>
                <a:ea typeface="Times New Roman"/>
                <a:cs typeface="Times New Roman"/>
                <a:sym typeface="Times New Roman"/>
              </a:defRPr>
            </a:lvl2pPr>
            <a:lvl3pPr indent="0" lvl="2" marL="914400" marR="0" rtl="0" algn="l">
              <a:spcBef>
                <a:spcPts val="320"/>
              </a:spcBef>
              <a:spcAft>
                <a:spcPts val="0"/>
              </a:spcAft>
              <a:buClr>
                <a:srgbClr val="994C00"/>
              </a:buClr>
              <a:buFont typeface="Times New Roman"/>
              <a:buNone/>
              <a:defRPr b="0" i="0" sz="1600" u="none" cap="none" strike="noStrike">
                <a:solidFill>
                  <a:srgbClr val="663300"/>
                </a:solidFill>
                <a:latin typeface="Times New Roman"/>
                <a:ea typeface="Times New Roman"/>
                <a:cs typeface="Times New Roman"/>
                <a:sym typeface="Times New Roman"/>
              </a:defRPr>
            </a:lvl3pPr>
            <a:lvl4pPr indent="0" lvl="3" marL="1371600" marR="0" rtl="0" algn="l">
              <a:spcBef>
                <a:spcPts val="280"/>
              </a:spcBef>
              <a:spcAft>
                <a:spcPts val="0"/>
              </a:spcAft>
              <a:buClr>
                <a:srgbClr val="994C00"/>
              </a:buClr>
              <a:buFont typeface="Times New Roman"/>
              <a:buNone/>
              <a:defRPr b="0" i="0" sz="1400" u="none" cap="none" strike="noStrike">
                <a:solidFill>
                  <a:srgbClr val="663300"/>
                </a:solidFill>
                <a:latin typeface="Times New Roman"/>
                <a:ea typeface="Times New Roman"/>
                <a:cs typeface="Times New Roman"/>
                <a:sym typeface="Times New Roman"/>
              </a:defRPr>
            </a:lvl4pPr>
            <a:lvl5pPr indent="0" lvl="4" marL="1828800" marR="0" rtl="0" algn="l">
              <a:spcBef>
                <a:spcPts val="280"/>
              </a:spcBef>
              <a:spcAft>
                <a:spcPts val="0"/>
              </a:spcAft>
              <a:buClr>
                <a:srgbClr val="994C00"/>
              </a:buClr>
              <a:buFont typeface="Times New Roman"/>
              <a:buNone/>
              <a:defRPr b="0" i="0" sz="1400" u="none" cap="none" strike="noStrike">
                <a:solidFill>
                  <a:srgbClr val="663300"/>
                </a:solidFill>
                <a:latin typeface="Times New Roman"/>
                <a:ea typeface="Times New Roman"/>
                <a:cs typeface="Times New Roman"/>
                <a:sym typeface="Times New Roman"/>
              </a:defRPr>
            </a:lvl5pPr>
            <a:lvl6pPr indent="0" lvl="5" marL="2286000" marR="0" rtl="0" algn="l">
              <a:spcBef>
                <a:spcPts val="280"/>
              </a:spcBef>
              <a:spcAft>
                <a:spcPts val="0"/>
              </a:spcAft>
              <a:buClr>
                <a:srgbClr val="663300"/>
              </a:buClr>
              <a:buFont typeface="Times New Roman"/>
              <a:buNone/>
              <a:defRPr b="0" i="0" sz="1400" u="none" cap="none" strike="noStrike">
                <a:solidFill>
                  <a:srgbClr val="824100"/>
                </a:solidFill>
                <a:latin typeface="Times New Roman"/>
                <a:ea typeface="Times New Roman"/>
                <a:cs typeface="Times New Roman"/>
                <a:sym typeface="Times New Roman"/>
              </a:defRPr>
            </a:lvl6pPr>
            <a:lvl7pPr indent="0" lvl="6" marL="2743200" marR="0" rtl="0" algn="l">
              <a:spcBef>
                <a:spcPts val="280"/>
              </a:spcBef>
              <a:spcAft>
                <a:spcPts val="0"/>
              </a:spcAft>
              <a:buClr>
                <a:srgbClr val="663300"/>
              </a:buClr>
              <a:buFont typeface="Times New Roman"/>
              <a:buNone/>
              <a:defRPr b="0" i="0" sz="1400" u="none" cap="none" strike="noStrike">
                <a:solidFill>
                  <a:srgbClr val="824100"/>
                </a:solidFill>
                <a:latin typeface="Times New Roman"/>
                <a:ea typeface="Times New Roman"/>
                <a:cs typeface="Times New Roman"/>
                <a:sym typeface="Times New Roman"/>
              </a:defRPr>
            </a:lvl7pPr>
            <a:lvl8pPr indent="0" lvl="7" marL="3200400" marR="0" rtl="0" algn="l">
              <a:spcBef>
                <a:spcPts val="280"/>
              </a:spcBef>
              <a:spcAft>
                <a:spcPts val="0"/>
              </a:spcAft>
              <a:buClr>
                <a:srgbClr val="663300"/>
              </a:buClr>
              <a:buFont typeface="Times New Roman"/>
              <a:buNone/>
              <a:defRPr b="0" i="0" sz="1400" u="none" cap="none" strike="noStrike">
                <a:solidFill>
                  <a:srgbClr val="824100"/>
                </a:solidFill>
                <a:latin typeface="Times New Roman"/>
                <a:ea typeface="Times New Roman"/>
                <a:cs typeface="Times New Roman"/>
                <a:sym typeface="Times New Roman"/>
              </a:defRPr>
            </a:lvl8pPr>
            <a:lvl9pPr indent="0" lvl="8" marL="3657600" marR="0" rtl="0" algn="l">
              <a:spcBef>
                <a:spcPts val="280"/>
              </a:spcBef>
              <a:spcAft>
                <a:spcPts val="0"/>
              </a:spcAft>
              <a:buClr>
                <a:srgbClr val="663300"/>
              </a:buClr>
              <a:buFont typeface="Times New Roman"/>
              <a:buNone/>
              <a:defRPr b="0" i="0" sz="1400" u="none" cap="none" strike="noStrike">
                <a:solidFill>
                  <a:srgbClr val="824100"/>
                </a:solidFill>
                <a:latin typeface="Times New Roman"/>
                <a:ea typeface="Times New Roman"/>
                <a:cs typeface="Times New Roman"/>
                <a:sym typeface="Times New Roman"/>
              </a:defRPr>
            </a:lvl9pPr>
          </a:lstStyle>
          <a:p/>
        </p:txBody>
      </p:sp>
      <p:sp>
        <p:nvSpPr>
          <p:cNvPr id="26" name="Shape 26"/>
          <p:cNvSpPr txBox="1"/>
          <p:nvPr>
            <p:ph idx="10" type="dt"/>
          </p:nvPr>
        </p:nvSpPr>
        <p:spPr>
          <a:xfrm>
            <a:off x="685800" y="6248400"/>
            <a:ext cx="2165350"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254375" y="6248400"/>
            <a:ext cx="3048000" cy="4572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1" i="0" lang="en-US" sz="1000" u="none" cap="none" strike="noStrike">
                <a:solidFill>
                  <a:srgbClr val="663300"/>
                </a:solidFill>
                <a:latin typeface="Times New Roman"/>
                <a:ea typeface="Times New Roman"/>
                <a:cs typeface="Times New Roman"/>
                <a:sym typeface="Times New Roman"/>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685800" y="762000"/>
            <a:ext cx="7924799" cy="879474"/>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3600" u="none" cap="none" strike="noStrike">
                <a:solidFill>
                  <a:srgbClr val="994C00"/>
                </a:solidFill>
                <a:latin typeface="Arial"/>
                <a:ea typeface="Arial"/>
                <a:cs typeface="Arial"/>
                <a:sym typeface="Arial"/>
              </a:defRPr>
            </a:lvl1pPr>
            <a:lvl2pPr indent="0" lvl="1"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2pPr>
            <a:lvl3pPr indent="0" lvl="2"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3pPr>
            <a:lvl4pPr indent="0" lvl="3"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4pPr>
            <a:lvl5pPr indent="0" lvl="4"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5pPr>
            <a:lvl6pPr indent="0" lvl="5" marL="457200" marR="0" rtl="0" algn="l">
              <a:spcBef>
                <a:spcPts val="0"/>
              </a:spcBef>
              <a:spcAft>
                <a:spcPts val="0"/>
              </a:spcAft>
              <a:buNone/>
              <a:defRPr b="1" i="0" sz="3600" u="none" cap="none" strike="noStrike">
                <a:solidFill>
                  <a:srgbClr val="824100"/>
                </a:solidFill>
                <a:latin typeface="Garamond"/>
                <a:ea typeface="Garamond"/>
                <a:cs typeface="Garamond"/>
                <a:sym typeface="Garamond"/>
              </a:defRPr>
            </a:lvl6pPr>
            <a:lvl7pPr indent="0" lvl="6" marL="914400" marR="0" rtl="0" algn="l">
              <a:spcBef>
                <a:spcPts val="0"/>
              </a:spcBef>
              <a:spcAft>
                <a:spcPts val="0"/>
              </a:spcAft>
              <a:buNone/>
              <a:defRPr b="1" i="0" sz="3600" u="none" cap="none" strike="noStrike">
                <a:solidFill>
                  <a:srgbClr val="824100"/>
                </a:solidFill>
                <a:latin typeface="Garamond"/>
                <a:ea typeface="Garamond"/>
                <a:cs typeface="Garamond"/>
                <a:sym typeface="Garamond"/>
              </a:defRPr>
            </a:lvl7pPr>
            <a:lvl8pPr indent="0" lvl="7" marL="1371600" marR="0" rtl="0" algn="l">
              <a:spcBef>
                <a:spcPts val="0"/>
              </a:spcBef>
              <a:spcAft>
                <a:spcPts val="0"/>
              </a:spcAft>
              <a:buNone/>
              <a:defRPr b="1" i="0" sz="3600" u="none" cap="none" strike="noStrike">
                <a:solidFill>
                  <a:srgbClr val="824100"/>
                </a:solidFill>
                <a:latin typeface="Garamond"/>
                <a:ea typeface="Garamond"/>
                <a:cs typeface="Garamond"/>
                <a:sym typeface="Garamond"/>
              </a:defRPr>
            </a:lvl8pPr>
            <a:lvl9pPr indent="0" lvl="8" marL="1828800" marR="0" rtl="0" algn="l">
              <a:spcBef>
                <a:spcPts val="0"/>
              </a:spcBef>
              <a:spcAft>
                <a:spcPts val="0"/>
              </a:spcAft>
              <a:buNone/>
              <a:defRPr b="1" i="0" sz="3600" u="none" cap="none" strike="noStrike">
                <a:solidFill>
                  <a:srgbClr val="824100"/>
                </a:solidFill>
                <a:latin typeface="Garamond"/>
                <a:ea typeface="Garamond"/>
                <a:cs typeface="Garamond"/>
                <a:sym typeface="Garamond"/>
              </a:defRPr>
            </a:lvl9pPr>
          </a:lstStyle>
          <a:p/>
        </p:txBody>
      </p:sp>
      <p:sp>
        <p:nvSpPr>
          <p:cNvPr id="31" name="Shape 31"/>
          <p:cNvSpPr txBox="1"/>
          <p:nvPr>
            <p:ph idx="1" type="body"/>
          </p:nvPr>
        </p:nvSpPr>
        <p:spPr>
          <a:xfrm>
            <a:off x="685800" y="1676400"/>
            <a:ext cx="3886200" cy="4267199"/>
          </a:xfrm>
          <a:prstGeom prst="rect">
            <a:avLst/>
          </a:prstGeom>
          <a:noFill/>
          <a:ln>
            <a:noFill/>
          </a:ln>
        </p:spPr>
        <p:txBody>
          <a:bodyPr anchorCtr="0" anchor="t" bIns="91425" lIns="91425" rIns="91425" tIns="91425"/>
          <a:lstStyle>
            <a:lvl1pPr indent="-269875" lvl="0" marL="447675" marR="0" rtl="0" algn="l">
              <a:spcBef>
                <a:spcPts val="1680"/>
              </a:spcBef>
              <a:spcAft>
                <a:spcPts val="0"/>
              </a:spcAft>
              <a:buClr>
                <a:srgbClr val="994C00"/>
              </a:buClr>
              <a:buSzPct val="100000"/>
              <a:buFont typeface="Times New Roman"/>
              <a:buChar char="•"/>
              <a:defRPr b="0" i="0" sz="2800" u="none" cap="none" strike="noStrike">
                <a:solidFill>
                  <a:srgbClr val="663300"/>
                </a:solidFill>
                <a:latin typeface="Times New Roman"/>
                <a:ea typeface="Times New Roman"/>
                <a:cs typeface="Times New Roman"/>
                <a:sym typeface="Times New Roman"/>
              </a:defRPr>
            </a:lvl1pPr>
            <a:lvl2pPr indent="-292100" lvl="1" marL="889000" marR="0" rtl="0" algn="l">
              <a:spcBef>
                <a:spcPts val="480"/>
              </a:spcBef>
              <a:spcAft>
                <a:spcPts val="0"/>
              </a:spcAft>
              <a:buClr>
                <a:srgbClr val="994C00"/>
              </a:buClr>
              <a:buSzPct val="100000"/>
              <a:buFont typeface="Times New Roman"/>
              <a:buChar char="•"/>
              <a:defRPr b="0" i="0" sz="2400" u="none" cap="none" strike="noStrike">
                <a:solidFill>
                  <a:srgbClr val="663300"/>
                </a:solidFill>
                <a:latin typeface="Times New Roman"/>
                <a:ea typeface="Times New Roman"/>
                <a:cs typeface="Times New Roman"/>
                <a:sym typeface="Times New Roman"/>
              </a:defRPr>
            </a:lvl2pPr>
            <a:lvl3pPr indent="-277813" lvl="2" marL="1293813" marR="0" rtl="0" algn="l">
              <a:spcBef>
                <a:spcPts val="400"/>
              </a:spcBef>
              <a:spcAft>
                <a:spcPts val="0"/>
              </a:spcAft>
              <a:buClr>
                <a:srgbClr val="994C00"/>
              </a:buClr>
              <a:buSzPct val="100000"/>
              <a:buFont typeface="Times New Roman"/>
              <a:buChar char="•"/>
              <a:defRPr b="0" i="0" sz="2000" u="none" cap="none" strike="noStrike">
                <a:solidFill>
                  <a:srgbClr val="663300"/>
                </a:solidFill>
                <a:latin typeface="Times New Roman"/>
                <a:ea typeface="Times New Roman"/>
                <a:cs typeface="Times New Roman"/>
                <a:sym typeface="Times New Roman"/>
              </a:defRPr>
            </a:lvl3pPr>
            <a:lvl4pPr indent="-271463" lvl="3" marL="1681163" marR="0" rtl="0" algn="l">
              <a:spcBef>
                <a:spcPts val="360"/>
              </a:spcBef>
              <a:spcAft>
                <a:spcPts val="0"/>
              </a:spcAft>
              <a:buClr>
                <a:srgbClr val="994C00"/>
              </a:buClr>
              <a:buSzPct val="100000"/>
              <a:buFont typeface="Times New Roman"/>
              <a:buChar char="•"/>
              <a:defRPr b="0" i="0" sz="1800" u="none" cap="none" strike="noStrike">
                <a:solidFill>
                  <a:srgbClr val="663300"/>
                </a:solidFill>
                <a:latin typeface="Times New Roman"/>
                <a:ea typeface="Times New Roman"/>
                <a:cs typeface="Times New Roman"/>
                <a:sym typeface="Times New Roman"/>
              </a:defRPr>
            </a:lvl4pPr>
            <a:lvl5pPr indent="-279400" lvl="4" marL="2070100" marR="0" rtl="0" algn="l">
              <a:spcBef>
                <a:spcPts val="360"/>
              </a:spcBef>
              <a:spcAft>
                <a:spcPts val="0"/>
              </a:spcAft>
              <a:buClr>
                <a:srgbClr val="994C00"/>
              </a:buClr>
              <a:buSzPct val="100000"/>
              <a:buFont typeface="Times New Roman"/>
              <a:buChar char="•"/>
              <a:defRPr b="0" i="0" sz="1800" u="none" cap="none" strike="noStrike">
                <a:solidFill>
                  <a:srgbClr val="663300"/>
                </a:solidFill>
                <a:latin typeface="Times New Roman"/>
                <a:ea typeface="Times New Roman"/>
                <a:cs typeface="Times New Roman"/>
                <a:sym typeface="Times New Roman"/>
              </a:defRPr>
            </a:lvl5pPr>
            <a:lvl6pPr indent="-279400" lvl="5" marL="2527300" marR="0" rtl="0" algn="l">
              <a:spcBef>
                <a:spcPts val="360"/>
              </a:spcBef>
              <a:spcAft>
                <a:spcPts val="0"/>
              </a:spcAft>
              <a:buClr>
                <a:srgbClr val="663300"/>
              </a:buClr>
              <a:buSzPct val="100000"/>
              <a:buFont typeface="Times New Roman"/>
              <a:buChar char="•"/>
              <a:defRPr b="0" i="0" sz="1800" u="none" cap="none" strike="noStrike">
                <a:solidFill>
                  <a:srgbClr val="824100"/>
                </a:solidFill>
                <a:latin typeface="Times New Roman"/>
                <a:ea typeface="Times New Roman"/>
                <a:cs typeface="Times New Roman"/>
                <a:sym typeface="Times New Roman"/>
              </a:defRPr>
            </a:lvl6pPr>
            <a:lvl7pPr indent="-279400" lvl="6" marL="2984500" marR="0" rtl="0" algn="l">
              <a:spcBef>
                <a:spcPts val="360"/>
              </a:spcBef>
              <a:spcAft>
                <a:spcPts val="0"/>
              </a:spcAft>
              <a:buClr>
                <a:srgbClr val="663300"/>
              </a:buClr>
              <a:buSzPct val="100000"/>
              <a:buFont typeface="Times New Roman"/>
              <a:buChar char="•"/>
              <a:defRPr b="0" i="0" sz="1800" u="none" cap="none" strike="noStrike">
                <a:solidFill>
                  <a:srgbClr val="824100"/>
                </a:solidFill>
                <a:latin typeface="Times New Roman"/>
                <a:ea typeface="Times New Roman"/>
                <a:cs typeface="Times New Roman"/>
                <a:sym typeface="Times New Roman"/>
              </a:defRPr>
            </a:lvl7pPr>
            <a:lvl8pPr indent="-279400" lvl="7" marL="3441700" marR="0" rtl="0" algn="l">
              <a:spcBef>
                <a:spcPts val="360"/>
              </a:spcBef>
              <a:spcAft>
                <a:spcPts val="0"/>
              </a:spcAft>
              <a:buClr>
                <a:srgbClr val="663300"/>
              </a:buClr>
              <a:buSzPct val="100000"/>
              <a:buFont typeface="Times New Roman"/>
              <a:buChar char="•"/>
              <a:defRPr b="0" i="0" sz="1800" u="none" cap="none" strike="noStrike">
                <a:solidFill>
                  <a:srgbClr val="824100"/>
                </a:solidFill>
                <a:latin typeface="Times New Roman"/>
                <a:ea typeface="Times New Roman"/>
                <a:cs typeface="Times New Roman"/>
                <a:sym typeface="Times New Roman"/>
              </a:defRPr>
            </a:lvl8pPr>
            <a:lvl9pPr indent="-279400" lvl="8" marL="3898900" marR="0" rtl="0" algn="l">
              <a:spcBef>
                <a:spcPts val="360"/>
              </a:spcBef>
              <a:spcAft>
                <a:spcPts val="0"/>
              </a:spcAft>
              <a:buClr>
                <a:srgbClr val="663300"/>
              </a:buClr>
              <a:buSzPct val="100000"/>
              <a:buFont typeface="Times New Roman"/>
              <a:buChar char="•"/>
              <a:defRPr b="0" i="0" sz="1800" u="none" cap="none" strike="noStrike">
                <a:solidFill>
                  <a:srgbClr val="824100"/>
                </a:solidFill>
                <a:latin typeface="Times New Roman"/>
                <a:ea typeface="Times New Roman"/>
                <a:cs typeface="Times New Roman"/>
                <a:sym typeface="Times New Roman"/>
              </a:defRPr>
            </a:lvl9pPr>
          </a:lstStyle>
          <a:p/>
        </p:txBody>
      </p:sp>
      <p:sp>
        <p:nvSpPr>
          <p:cNvPr id="32" name="Shape 32"/>
          <p:cNvSpPr txBox="1"/>
          <p:nvPr>
            <p:ph idx="2" type="body"/>
          </p:nvPr>
        </p:nvSpPr>
        <p:spPr>
          <a:xfrm>
            <a:off x="4724400" y="1676400"/>
            <a:ext cx="3886200" cy="4267199"/>
          </a:xfrm>
          <a:prstGeom prst="rect">
            <a:avLst/>
          </a:prstGeom>
          <a:noFill/>
          <a:ln>
            <a:noFill/>
          </a:ln>
        </p:spPr>
        <p:txBody>
          <a:bodyPr anchorCtr="0" anchor="t" bIns="91425" lIns="91425" rIns="91425" tIns="91425"/>
          <a:lstStyle>
            <a:lvl1pPr indent="-269875" lvl="0" marL="447675" marR="0" rtl="0" algn="l">
              <a:spcBef>
                <a:spcPts val="1680"/>
              </a:spcBef>
              <a:spcAft>
                <a:spcPts val="0"/>
              </a:spcAft>
              <a:buClr>
                <a:srgbClr val="994C00"/>
              </a:buClr>
              <a:buSzPct val="100000"/>
              <a:buFont typeface="Times New Roman"/>
              <a:buChar char="•"/>
              <a:defRPr b="0" i="0" sz="2800" u="none" cap="none" strike="noStrike">
                <a:solidFill>
                  <a:srgbClr val="663300"/>
                </a:solidFill>
                <a:latin typeface="Times New Roman"/>
                <a:ea typeface="Times New Roman"/>
                <a:cs typeface="Times New Roman"/>
                <a:sym typeface="Times New Roman"/>
              </a:defRPr>
            </a:lvl1pPr>
            <a:lvl2pPr indent="-292100" lvl="1" marL="889000" marR="0" rtl="0" algn="l">
              <a:spcBef>
                <a:spcPts val="480"/>
              </a:spcBef>
              <a:spcAft>
                <a:spcPts val="0"/>
              </a:spcAft>
              <a:buClr>
                <a:srgbClr val="994C00"/>
              </a:buClr>
              <a:buSzPct val="100000"/>
              <a:buFont typeface="Times New Roman"/>
              <a:buChar char="•"/>
              <a:defRPr b="0" i="0" sz="2400" u="none" cap="none" strike="noStrike">
                <a:solidFill>
                  <a:srgbClr val="663300"/>
                </a:solidFill>
                <a:latin typeface="Times New Roman"/>
                <a:ea typeface="Times New Roman"/>
                <a:cs typeface="Times New Roman"/>
                <a:sym typeface="Times New Roman"/>
              </a:defRPr>
            </a:lvl2pPr>
            <a:lvl3pPr indent="-277813" lvl="2" marL="1293813" marR="0" rtl="0" algn="l">
              <a:spcBef>
                <a:spcPts val="400"/>
              </a:spcBef>
              <a:spcAft>
                <a:spcPts val="0"/>
              </a:spcAft>
              <a:buClr>
                <a:srgbClr val="994C00"/>
              </a:buClr>
              <a:buSzPct val="100000"/>
              <a:buFont typeface="Times New Roman"/>
              <a:buChar char="•"/>
              <a:defRPr b="0" i="0" sz="2000" u="none" cap="none" strike="noStrike">
                <a:solidFill>
                  <a:srgbClr val="663300"/>
                </a:solidFill>
                <a:latin typeface="Times New Roman"/>
                <a:ea typeface="Times New Roman"/>
                <a:cs typeface="Times New Roman"/>
                <a:sym typeface="Times New Roman"/>
              </a:defRPr>
            </a:lvl3pPr>
            <a:lvl4pPr indent="-271463" lvl="3" marL="1681163" marR="0" rtl="0" algn="l">
              <a:spcBef>
                <a:spcPts val="360"/>
              </a:spcBef>
              <a:spcAft>
                <a:spcPts val="0"/>
              </a:spcAft>
              <a:buClr>
                <a:srgbClr val="994C00"/>
              </a:buClr>
              <a:buSzPct val="100000"/>
              <a:buFont typeface="Times New Roman"/>
              <a:buChar char="•"/>
              <a:defRPr b="0" i="0" sz="1800" u="none" cap="none" strike="noStrike">
                <a:solidFill>
                  <a:srgbClr val="663300"/>
                </a:solidFill>
                <a:latin typeface="Times New Roman"/>
                <a:ea typeface="Times New Roman"/>
                <a:cs typeface="Times New Roman"/>
                <a:sym typeface="Times New Roman"/>
              </a:defRPr>
            </a:lvl4pPr>
            <a:lvl5pPr indent="-279400" lvl="4" marL="2070100" marR="0" rtl="0" algn="l">
              <a:spcBef>
                <a:spcPts val="360"/>
              </a:spcBef>
              <a:spcAft>
                <a:spcPts val="0"/>
              </a:spcAft>
              <a:buClr>
                <a:srgbClr val="994C00"/>
              </a:buClr>
              <a:buSzPct val="100000"/>
              <a:buFont typeface="Times New Roman"/>
              <a:buChar char="•"/>
              <a:defRPr b="0" i="0" sz="1800" u="none" cap="none" strike="noStrike">
                <a:solidFill>
                  <a:srgbClr val="663300"/>
                </a:solidFill>
                <a:latin typeface="Times New Roman"/>
                <a:ea typeface="Times New Roman"/>
                <a:cs typeface="Times New Roman"/>
                <a:sym typeface="Times New Roman"/>
              </a:defRPr>
            </a:lvl5pPr>
            <a:lvl6pPr indent="-279400" lvl="5" marL="2527300" marR="0" rtl="0" algn="l">
              <a:spcBef>
                <a:spcPts val="360"/>
              </a:spcBef>
              <a:spcAft>
                <a:spcPts val="0"/>
              </a:spcAft>
              <a:buClr>
                <a:srgbClr val="663300"/>
              </a:buClr>
              <a:buSzPct val="100000"/>
              <a:buFont typeface="Times New Roman"/>
              <a:buChar char="•"/>
              <a:defRPr b="0" i="0" sz="1800" u="none" cap="none" strike="noStrike">
                <a:solidFill>
                  <a:srgbClr val="824100"/>
                </a:solidFill>
                <a:latin typeface="Times New Roman"/>
                <a:ea typeface="Times New Roman"/>
                <a:cs typeface="Times New Roman"/>
                <a:sym typeface="Times New Roman"/>
              </a:defRPr>
            </a:lvl6pPr>
            <a:lvl7pPr indent="-279400" lvl="6" marL="2984500" marR="0" rtl="0" algn="l">
              <a:spcBef>
                <a:spcPts val="360"/>
              </a:spcBef>
              <a:spcAft>
                <a:spcPts val="0"/>
              </a:spcAft>
              <a:buClr>
                <a:srgbClr val="663300"/>
              </a:buClr>
              <a:buSzPct val="100000"/>
              <a:buFont typeface="Times New Roman"/>
              <a:buChar char="•"/>
              <a:defRPr b="0" i="0" sz="1800" u="none" cap="none" strike="noStrike">
                <a:solidFill>
                  <a:srgbClr val="824100"/>
                </a:solidFill>
                <a:latin typeface="Times New Roman"/>
                <a:ea typeface="Times New Roman"/>
                <a:cs typeface="Times New Roman"/>
                <a:sym typeface="Times New Roman"/>
              </a:defRPr>
            </a:lvl7pPr>
            <a:lvl8pPr indent="-279400" lvl="7" marL="3441700" marR="0" rtl="0" algn="l">
              <a:spcBef>
                <a:spcPts val="360"/>
              </a:spcBef>
              <a:spcAft>
                <a:spcPts val="0"/>
              </a:spcAft>
              <a:buClr>
                <a:srgbClr val="663300"/>
              </a:buClr>
              <a:buSzPct val="100000"/>
              <a:buFont typeface="Times New Roman"/>
              <a:buChar char="•"/>
              <a:defRPr b="0" i="0" sz="1800" u="none" cap="none" strike="noStrike">
                <a:solidFill>
                  <a:srgbClr val="824100"/>
                </a:solidFill>
                <a:latin typeface="Times New Roman"/>
                <a:ea typeface="Times New Roman"/>
                <a:cs typeface="Times New Roman"/>
                <a:sym typeface="Times New Roman"/>
              </a:defRPr>
            </a:lvl8pPr>
            <a:lvl9pPr indent="-279400" lvl="8" marL="3898900" marR="0" rtl="0" algn="l">
              <a:spcBef>
                <a:spcPts val="360"/>
              </a:spcBef>
              <a:spcAft>
                <a:spcPts val="0"/>
              </a:spcAft>
              <a:buClr>
                <a:srgbClr val="663300"/>
              </a:buClr>
              <a:buSzPct val="100000"/>
              <a:buFont typeface="Times New Roman"/>
              <a:buChar char="•"/>
              <a:defRPr b="0" i="0" sz="1800" u="none" cap="none" strike="noStrike">
                <a:solidFill>
                  <a:srgbClr val="824100"/>
                </a:solidFill>
                <a:latin typeface="Times New Roman"/>
                <a:ea typeface="Times New Roman"/>
                <a:cs typeface="Times New Roman"/>
                <a:sym typeface="Times New Roman"/>
              </a:defRPr>
            </a:lvl9pPr>
          </a:lstStyle>
          <a:p/>
        </p:txBody>
      </p:sp>
      <p:sp>
        <p:nvSpPr>
          <p:cNvPr id="33" name="Shape 33"/>
          <p:cNvSpPr txBox="1"/>
          <p:nvPr>
            <p:ph idx="10" type="dt"/>
          </p:nvPr>
        </p:nvSpPr>
        <p:spPr>
          <a:xfrm>
            <a:off x="685800" y="6248400"/>
            <a:ext cx="2165350"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254375" y="6248400"/>
            <a:ext cx="3048000" cy="4572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1" i="0" lang="en-US" sz="1000" u="none" cap="none" strike="noStrike">
                <a:solidFill>
                  <a:srgbClr val="663300"/>
                </a:solidFill>
                <a:latin typeface="Times New Roman"/>
                <a:ea typeface="Times New Roman"/>
                <a:cs typeface="Times New Roman"/>
                <a:sym typeface="Times New Roman"/>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609600"/>
            <a:ext cx="8229600" cy="8080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3600" u="none" cap="none" strike="noStrike">
                <a:solidFill>
                  <a:srgbClr val="994C00"/>
                </a:solidFill>
                <a:latin typeface="Arial"/>
                <a:ea typeface="Arial"/>
                <a:cs typeface="Arial"/>
                <a:sym typeface="Arial"/>
              </a:defRPr>
            </a:lvl1pPr>
            <a:lvl2pPr indent="0" lvl="1"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2pPr>
            <a:lvl3pPr indent="0" lvl="2"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3pPr>
            <a:lvl4pPr indent="0" lvl="3"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4pPr>
            <a:lvl5pPr indent="0" lvl="4"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5pPr>
            <a:lvl6pPr indent="0" lvl="5" marL="457200" marR="0" rtl="0" algn="l">
              <a:spcBef>
                <a:spcPts val="0"/>
              </a:spcBef>
              <a:spcAft>
                <a:spcPts val="0"/>
              </a:spcAft>
              <a:buNone/>
              <a:defRPr b="1" i="0" sz="3600" u="none" cap="none" strike="noStrike">
                <a:solidFill>
                  <a:srgbClr val="824100"/>
                </a:solidFill>
                <a:latin typeface="Garamond"/>
                <a:ea typeface="Garamond"/>
                <a:cs typeface="Garamond"/>
                <a:sym typeface="Garamond"/>
              </a:defRPr>
            </a:lvl6pPr>
            <a:lvl7pPr indent="0" lvl="6" marL="914400" marR="0" rtl="0" algn="l">
              <a:spcBef>
                <a:spcPts val="0"/>
              </a:spcBef>
              <a:spcAft>
                <a:spcPts val="0"/>
              </a:spcAft>
              <a:buNone/>
              <a:defRPr b="1" i="0" sz="3600" u="none" cap="none" strike="noStrike">
                <a:solidFill>
                  <a:srgbClr val="824100"/>
                </a:solidFill>
                <a:latin typeface="Garamond"/>
                <a:ea typeface="Garamond"/>
                <a:cs typeface="Garamond"/>
                <a:sym typeface="Garamond"/>
              </a:defRPr>
            </a:lvl7pPr>
            <a:lvl8pPr indent="0" lvl="7" marL="1371600" marR="0" rtl="0" algn="l">
              <a:spcBef>
                <a:spcPts val="0"/>
              </a:spcBef>
              <a:spcAft>
                <a:spcPts val="0"/>
              </a:spcAft>
              <a:buNone/>
              <a:defRPr b="1" i="0" sz="3600" u="none" cap="none" strike="noStrike">
                <a:solidFill>
                  <a:srgbClr val="824100"/>
                </a:solidFill>
                <a:latin typeface="Garamond"/>
                <a:ea typeface="Garamond"/>
                <a:cs typeface="Garamond"/>
                <a:sym typeface="Garamond"/>
              </a:defRPr>
            </a:lvl8pPr>
            <a:lvl9pPr indent="0" lvl="8" marL="1828800" marR="0" rtl="0" algn="l">
              <a:spcBef>
                <a:spcPts val="0"/>
              </a:spcBef>
              <a:spcAft>
                <a:spcPts val="0"/>
              </a:spcAft>
              <a:buNone/>
              <a:defRPr b="1" i="0" sz="3600" u="none" cap="none" strike="noStrike">
                <a:solidFill>
                  <a:srgbClr val="824100"/>
                </a:solidFill>
                <a:latin typeface="Garamond"/>
                <a:ea typeface="Garamond"/>
                <a:cs typeface="Garamond"/>
                <a:sym typeface="Garamond"/>
              </a:defRPr>
            </a:lvl9pPr>
          </a:lstStyle>
          <a:p/>
        </p:txBody>
      </p:sp>
      <p:sp>
        <p:nvSpPr>
          <p:cNvPr id="38" name="Shape 3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1440"/>
              </a:spcBef>
              <a:spcAft>
                <a:spcPts val="0"/>
              </a:spcAft>
              <a:buClr>
                <a:srgbClr val="994C00"/>
              </a:buClr>
              <a:buFont typeface="Times New Roman"/>
              <a:buNone/>
              <a:defRPr b="1" i="0" sz="2400" u="none" cap="none" strike="noStrike">
                <a:solidFill>
                  <a:srgbClr val="663300"/>
                </a:solidFill>
                <a:latin typeface="Times New Roman"/>
                <a:ea typeface="Times New Roman"/>
                <a:cs typeface="Times New Roman"/>
                <a:sym typeface="Times New Roman"/>
              </a:defRPr>
            </a:lvl1pPr>
            <a:lvl2pPr indent="0" lvl="1" marL="457200" marR="0" rtl="0" algn="l">
              <a:spcBef>
                <a:spcPts val="400"/>
              </a:spcBef>
              <a:spcAft>
                <a:spcPts val="0"/>
              </a:spcAft>
              <a:buClr>
                <a:srgbClr val="994C00"/>
              </a:buClr>
              <a:buFont typeface="Times New Roman"/>
              <a:buNone/>
              <a:defRPr b="1" i="0" sz="2000" u="none" cap="none" strike="noStrike">
                <a:solidFill>
                  <a:srgbClr val="663300"/>
                </a:solidFill>
                <a:latin typeface="Times New Roman"/>
                <a:ea typeface="Times New Roman"/>
                <a:cs typeface="Times New Roman"/>
                <a:sym typeface="Times New Roman"/>
              </a:defRPr>
            </a:lvl2pPr>
            <a:lvl3pPr indent="0" lvl="2" marL="914400" marR="0" rtl="0" algn="l">
              <a:spcBef>
                <a:spcPts val="360"/>
              </a:spcBef>
              <a:spcAft>
                <a:spcPts val="0"/>
              </a:spcAft>
              <a:buClr>
                <a:srgbClr val="994C00"/>
              </a:buClr>
              <a:buFont typeface="Times New Roman"/>
              <a:buNone/>
              <a:defRPr b="1" i="0" sz="1800" u="none" cap="none" strike="noStrike">
                <a:solidFill>
                  <a:srgbClr val="663300"/>
                </a:solidFill>
                <a:latin typeface="Times New Roman"/>
                <a:ea typeface="Times New Roman"/>
                <a:cs typeface="Times New Roman"/>
                <a:sym typeface="Times New Roman"/>
              </a:defRPr>
            </a:lvl3pPr>
            <a:lvl4pPr indent="0" lvl="3" marL="1371600" marR="0" rtl="0" algn="l">
              <a:spcBef>
                <a:spcPts val="320"/>
              </a:spcBef>
              <a:spcAft>
                <a:spcPts val="0"/>
              </a:spcAft>
              <a:buClr>
                <a:srgbClr val="994C00"/>
              </a:buClr>
              <a:buFont typeface="Times New Roman"/>
              <a:buNone/>
              <a:defRPr b="1" i="0" sz="1600" u="none" cap="none" strike="noStrike">
                <a:solidFill>
                  <a:srgbClr val="663300"/>
                </a:solidFill>
                <a:latin typeface="Times New Roman"/>
                <a:ea typeface="Times New Roman"/>
                <a:cs typeface="Times New Roman"/>
                <a:sym typeface="Times New Roman"/>
              </a:defRPr>
            </a:lvl4pPr>
            <a:lvl5pPr indent="0" lvl="4" marL="1828800" marR="0" rtl="0" algn="l">
              <a:spcBef>
                <a:spcPts val="320"/>
              </a:spcBef>
              <a:spcAft>
                <a:spcPts val="0"/>
              </a:spcAft>
              <a:buClr>
                <a:srgbClr val="994C00"/>
              </a:buClr>
              <a:buFont typeface="Times New Roman"/>
              <a:buNone/>
              <a:defRPr b="1" i="0" sz="1600" u="none" cap="none" strike="noStrike">
                <a:solidFill>
                  <a:srgbClr val="663300"/>
                </a:solidFill>
                <a:latin typeface="Times New Roman"/>
                <a:ea typeface="Times New Roman"/>
                <a:cs typeface="Times New Roman"/>
                <a:sym typeface="Times New Roman"/>
              </a:defRPr>
            </a:lvl5pPr>
            <a:lvl6pPr indent="0" lvl="5" marL="2286000" marR="0" rtl="0" algn="l">
              <a:spcBef>
                <a:spcPts val="320"/>
              </a:spcBef>
              <a:spcAft>
                <a:spcPts val="0"/>
              </a:spcAft>
              <a:buClr>
                <a:srgbClr val="663300"/>
              </a:buClr>
              <a:buFont typeface="Times New Roman"/>
              <a:buNone/>
              <a:defRPr b="1" i="0" sz="1600" u="none" cap="none" strike="noStrike">
                <a:solidFill>
                  <a:srgbClr val="824100"/>
                </a:solidFill>
                <a:latin typeface="Times New Roman"/>
                <a:ea typeface="Times New Roman"/>
                <a:cs typeface="Times New Roman"/>
                <a:sym typeface="Times New Roman"/>
              </a:defRPr>
            </a:lvl6pPr>
            <a:lvl7pPr indent="0" lvl="6" marL="2743200" marR="0" rtl="0" algn="l">
              <a:spcBef>
                <a:spcPts val="320"/>
              </a:spcBef>
              <a:spcAft>
                <a:spcPts val="0"/>
              </a:spcAft>
              <a:buClr>
                <a:srgbClr val="663300"/>
              </a:buClr>
              <a:buFont typeface="Times New Roman"/>
              <a:buNone/>
              <a:defRPr b="1" i="0" sz="1600" u="none" cap="none" strike="noStrike">
                <a:solidFill>
                  <a:srgbClr val="824100"/>
                </a:solidFill>
                <a:latin typeface="Times New Roman"/>
                <a:ea typeface="Times New Roman"/>
                <a:cs typeface="Times New Roman"/>
                <a:sym typeface="Times New Roman"/>
              </a:defRPr>
            </a:lvl7pPr>
            <a:lvl8pPr indent="0" lvl="7" marL="3200400" marR="0" rtl="0" algn="l">
              <a:spcBef>
                <a:spcPts val="320"/>
              </a:spcBef>
              <a:spcAft>
                <a:spcPts val="0"/>
              </a:spcAft>
              <a:buClr>
                <a:srgbClr val="663300"/>
              </a:buClr>
              <a:buFont typeface="Times New Roman"/>
              <a:buNone/>
              <a:defRPr b="1" i="0" sz="1600" u="none" cap="none" strike="noStrike">
                <a:solidFill>
                  <a:srgbClr val="824100"/>
                </a:solidFill>
                <a:latin typeface="Times New Roman"/>
                <a:ea typeface="Times New Roman"/>
                <a:cs typeface="Times New Roman"/>
                <a:sym typeface="Times New Roman"/>
              </a:defRPr>
            </a:lvl8pPr>
            <a:lvl9pPr indent="0" lvl="8" marL="3657600" marR="0" rtl="0" algn="l">
              <a:spcBef>
                <a:spcPts val="320"/>
              </a:spcBef>
              <a:spcAft>
                <a:spcPts val="0"/>
              </a:spcAft>
              <a:buClr>
                <a:srgbClr val="663300"/>
              </a:buClr>
              <a:buFont typeface="Times New Roman"/>
              <a:buNone/>
              <a:defRPr b="1" i="0" sz="1600" u="none" cap="none" strike="noStrike">
                <a:solidFill>
                  <a:srgbClr val="824100"/>
                </a:solidFill>
                <a:latin typeface="Times New Roman"/>
                <a:ea typeface="Times New Roman"/>
                <a:cs typeface="Times New Roman"/>
                <a:sym typeface="Times New Roman"/>
              </a:defRPr>
            </a:lvl9pPr>
          </a:lstStyle>
          <a:p/>
        </p:txBody>
      </p:sp>
      <p:sp>
        <p:nvSpPr>
          <p:cNvPr id="39" name="Shape 3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295275" lvl="0" marL="447675" marR="0" rtl="0" algn="l">
              <a:spcBef>
                <a:spcPts val="1440"/>
              </a:spcBef>
              <a:spcAft>
                <a:spcPts val="0"/>
              </a:spcAft>
              <a:buClr>
                <a:srgbClr val="994C00"/>
              </a:buClr>
              <a:buSzPct val="100000"/>
              <a:buFont typeface="Times New Roman"/>
              <a:buChar char="•"/>
              <a:defRPr b="0" i="0" sz="2400" u="none" cap="none" strike="noStrike">
                <a:solidFill>
                  <a:srgbClr val="663300"/>
                </a:solidFill>
                <a:latin typeface="Times New Roman"/>
                <a:ea typeface="Times New Roman"/>
                <a:cs typeface="Times New Roman"/>
                <a:sym typeface="Times New Roman"/>
              </a:defRPr>
            </a:lvl1pPr>
            <a:lvl2pPr indent="-317500" lvl="1" marL="889000" marR="0" rtl="0" algn="l">
              <a:spcBef>
                <a:spcPts val="400"/>
              </a:spcBef>
              <a:spcAft>
                <a:spcPts val="0"/>
              </a:spcAft>
              <a:buClr>
                <a:srgbClr val="994C00"/>
              </a:buClr>
              <a:buSzPct val="100000"/>
              <a:buFont typeface="Times New Roman"/>
              <a:buChar char="•"/>
              <a:defRPr b="0" i="0" sz="2000" u="none" cap="none" strike="noStrike">
                <a:solidFill>
                  <a:srgbClr val="663300"/>
                </a:solidFill>
                <a:latin typeface="Times New Roman"/>
                <a:ea typeface="Times New Roman"/>
                <a:cs typeface="Times New Roman"/>
                <a:sym typeface="Times New Roman"/>
              </a:defRPr>
            </a:lvl2pPr>
            <a:lvl3pPr indent="-290513" lvl="2" marL="1293813" marR="0" rtl="0" algn="l">
              <a:spcBef>
                <a:spcPts val="360"/>
              </a:spcBef>
              <a:spcAft>
                <a:spcPts val="0"/>
              </a:spcAft>
              <a:buClr>
                <a:srgbClr val="994C00"/>
              </a:buClr>
              <a:buSzPct val="100000"/>
              <a:buFont typeface="Times New Roman"/>
              <a:buChar char="•"/>
              <a:defRPr b="0" i="0" sz="1800" u="none" cap="none" strike="noStrike">
                <a:solidFill>
                  <a:srgbClr val="663300"/>
                </a:solidFill>
                <a:latin typeface="Times New Roman"/>
                <a:ea typeface="Times New Roman"/>
                <a:cs typeface="Times New Roman"/>
                <a:sym typeface="Times New Roman"/>
              </a:defRPr>
            </a:lvl3pPr>
            <a:lvl4pPr indent="-284163" lvl="3" marL="1681163" marR="0" rtl="0" algn="l">
              <a:spcBef>
                <a:spcPts val="320"/>
              </a:spcBef>
              <a:spcAft>
                <a:spcPts val="0"/>
              </a:spcAft>
              <a:buClr>
                <a:srgbClr val="994C00"/>
              </a:buClr>
              <a:buSzPct val="100000"/>
              <a:buFont typeface="Times New Roman"/>
              <a:buChar char="•"/>
              <a:defRPr b="0" i="0" sz="1600" u="none" cap="none" strike="noStrike">
                <a:solidFill>
                  <a:srgbClr val="663300"/>
                </a:solidFill>
                <a:latin typeface="Times New Roman"/>
                <a:ea typeface="Times New Roman"/>
                <a:cs typeface="Times New Roman"/>
                <a:sym typeface="Times New Roman"/>
              </a:defRPr>
            </a:lvl4pPr>
            <a:lvl5pPr indent="-292100" lvl="4" marL="2070100" marR="0" rtl="0" algn="l">
              <a:spcBef>
                <a:spcPts val="320"/>
              </a:spcBef>
              <a:spcAft>
                <a:spcPts val="0"/>
              </a:spcAft>
              <a:buClr>
                <a:srgbClr val="994C00"/>
              </a:buClr>
              <a:buSzPct val="100000"/>
              <a:buFont typeface="Times New Roman"/>
              <a:buChar char="•"/>
              <a:defRPr b="0" i="0" sz="1600" u="none" cap="none" strike="noStrike">
                <a:solidFill>
                  <a:srgbClr val="663300"/>
                </a:solidFill>
                <a:latin typeface="Times New Roman"/>
                <a:ea typeface="Times New Roman"/>
                <a:cs typeface="Times New Roman"/>
                <a:sym typeface="Times New Roman"/>
              </a:defRPr>
            </a:lvl5pPr>
            <a:lvl6pPr indent="-292100" lvl="5" marL="2527300" marR="0" rtl="0" algn="l">
              <a:spcBef>
                <a:spcPts val="320"/>
              </a:spcBef>
              <a:spcAft>
                <a:spcPts val="0"/>
              </a:spcAft>
              <a:buClr>
                <a:srgbClr val="663300"/>
              </a:buClr>
              <a:buSzPct val="100000"/>
              <a:buFont typeface="Times New Roman"/>
              <a:buChar char="•"/>
              <a:defRPr b="0" i="0" sz="1600" u="none" cap="none" strike="noStrike">
                <a:solidFill>
                  <a:srgbClr val="824100"/>
                </a:solidFill>
                <a:latin typeface="Times New Roman"/>
                <a:ea typeface="Times New Roman"/>
                <a:cs typeface="Times New Roman"/>
                <a:sym typeface="Times New Roman"/>
              </a:defRPr>
            </a:lvl6pPr>
            <a:lvl7pPr indent="-292100" lvl="6" marL="2984500" marR="0" rtl="0" algn="l">
              <a:spcBef>
                <a:spcPts val="320"/>
              </a:spcBef>
              <a:spcAft>
                <a:spcPts val="0"/>
              </a:spcAft>
              <a:buClr>
                <a:srgbClr val="663300"/>
              </a:buClr>
              <a:buSzPct val="100000"/>
              <a:buFont typeface="Times New Roman"/>
              <a:buChar char="•"/>
              <a:defRPr b="0" i="0" sz="1600" u="none" cap="none" strike="noStrike">
                <a:solidFill>
                  <a:srgbClr val="824100"/>
                </a:solidFill>
                <a:latin typeface="Times New Roman"/>
                <a:ea typeface="Times New Roman"/>
                <a:cs typeface="Times New Roman"/>
                <a:sym typeface="Times New Roman"/>
              </a:defRPr>
            </a:lvl7pPr>
            <a:lvl8pPr indent="-292100" lvl="7" marL="3441700" marR="0" rtl="0" algn="l">
              <a:spcBef>
                <a:spcPts val="320"/>
              </a:spcBef>
              <a:spcAft>
                <a:spcPts val="0"/>
              </a:spcAft>
              <a:buClr>
                <a:srgbClr val="663300"/>
              </a:buClr>
              <a:buSzPct val="100000"/>
              <a:buFont typeface="Times New Roman"/>
              <a:buChar char="•"/>
              <a:defRPr b="0" i="0" sz="1600" u="none" cap="none" strike="noStrike">
                <a:solidFill>
                  <a:srgbClr val="824100"/>
                </a:solidFill>
                <a:latin typeface="Times New Roman"/>
                <a:ea typeface="Times New Roman"/>
                <a:cs typeface="Times New Roman"/>
                <a:sym typeface="Times New Roman"/>
              </a:defRPr>
            </a:lvl8pPr>
            <a:lvl9pPr indent="-292100" lvl="8" marL="3898900" marR="0" rtl="0" algn="l">
              <a:spcBef>
                <a:spcPts val="320"/>
              </a:spcBef>
              <a:spcAft>
                <a:spcPts val="0"/>
              </a:spcAft>
              <a:buClr>
                <a:srgbClr val="663300"/>
              </a:buClr>
              <a:buSzPct val="100000"/>
              <a:buFont typeface="Times New Roman"/>
              <a:buChar char="•"/>
              <a:defRPr b="0" i="0" sz="1600" u="none" cap="none" strike="noStrike">
                <a:solidFill>
                  <a:srgbClr val="824100"/>
                </a:solidFill>
                <a:latin typeface="Times New Roman"/>
                <a:ea typeface="Times New Roman"/>
                <a:cs typeface="Times New Roman"/>
                <a:sym typeface="Times New Roman"/>
              </a:defRPr>
            </a:lvl9pPr>
          </a:lstStyle>
          <a:p/>
        </p:txBody>
      </p:sp>
      <p:sp>
        <p:nvSpPr>
          <p:cNvPr id="40" name="Shape 4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1440"/>
              </a:spcBef>
              <a:spcAft>
                <a:spcPts val="0"/>
              </a:spcAft>
              <a:buClr>
                <a:srgbClr val="994C00"/>
              </a:buClr>
              <a:buFont typeface="Times New Roman"/>
              <a:buNone/>
              <a:defRPr b="1" i="0" sz="2400" u="none" cap="none" strike="noStrike">
                <a:solidFill>
                  <a:srgbClr val="663300"/>
                </a:solidFill>
                <a:latin typeface="Times New Roman"/>
                <a:ea typeface="Times New Roman"/>
                <a:cs typeface="Times New Roman"/>
                <a:sym typeface="Times New Roman"/>
              </a:defRPr>
            </a:lvl1pPr>
            <a:lvl2pPr indent="0" lvl="1" marL="457200" marR="0" rtl="0" algn="l">
              <a:spcBef>
                <a:spcPts val="400"/>
              </a:spcBef>
              <a:spcAft>
                <a:spcPts val="0"/>
              </a:spcAft>
              <a:buClr>
                <a:srgbClr val="994C00"/>
              </a:buClr>
              <a:buFont typeface="Times New Roman"/>
              <a:buNone/>
              <a:defRPr b="1" i="0" sz="2000" u="none" cap="none" strike="noStrike">
                <a:solidFill>
                  <a:srgbClr val="663300"/>
                </a:solidFill>
                <a:latin typeface="Times New Roman"/>
                <a:ea typeface="Times New Roman"/>
                <a:cs typeface="Times New Roman"/>
                <a:sym typeface="Times New Roman"/>
              </a:defRPr>
            </a:lvl2pPr>
            <a:lvl3pPr indent="0" lvl="2" marL="914400" marR="0" rtl="0" algn="l">
              <a:spcBef>
                <a:spcPts val="360"/>
              </a:spcBef>
              <a:spcAft>
                <a:spcPts val="0"/>
              </a:spcAft>
              <a:buClr>
                <a:srgbClr val="994C00"/>
              </a:buClr>
              <a:buFont typeface="Times New Roman"/>
              <a:buNone/>
              <a:defRPr b="1" i="0" sz="1800" u="none" cap="none" strike="noStrike">
                <a:solidFill>
                  <a:srgbClr val="663300"/>
                </a:solidFill>
                <a:latin typeface="Times New Roman"/>
                <a:ea typeface="Times New Roman"/>
                <a:cs typeface="Times New Roman"/>
                <a:sym typeface="Times New Roman"/>
              </a:defRPr>
            </a:lvl3pPr>
            <a:lvl4pPr indent="0" lvl="3" marL="1371600" marR="0" rtl="0" algn="l">
              <a:spcBef>
                <a:spcPts val="320"/>
              </a:spcBef>
              <a:spcAft>
                <a:spcPts val="0"/>
              </a:spcAft>
              <a:buClr>
                <a:srgbClr val="994C00"/>
              </a:buClr>
              <a:buFont typeface="Times New Roman"/>
              <a:buNone/>
              <a:defRPr b="1" i="0" sz="1600" u="none" cap="none" strike="noStrike">
                <a:solidFill>
                  <a:srgbClr val="663300"/>
                </a:solidFill>
                <a:latin typeface="Times New Roman"/>
                <a:ea typeface="Times New Roman"/>
                <a:cs typeface="Times New Roman"/>
                <a:sym typeface="Times New Roman"/>
              </a:defRPr>
            </a:lvl4pPr>
            <a:lvl5pPr indent="0" lvl="4" marL="1828800" marR="0" rtl="0" algn="l">
              <a:spcBef>
                <a:spcPts val="320"/>
              </a:spcBef>
              <a:spcAft>
                <a:spcPts val="0"/>
              </a:spcAft>
              <a:buClr>
                <a:srgbClr val="994C00"/>
              </a:buClr>
              <a:buFont typeface="Times New Roman"/>
              <a:buNone/>
              <a:defRPr b="1" i="0" sz="1600" u="none" cap="none" strike="noStrike">
                <a:solidFill>
                  <a:srgbClr val="663300"/>
                </a:solidFill>
                <a:latin typeface="Times New Roman"/>
                <a:ea typeface="Times New Roman"/>
                <a:cs typeface="Times New Roman"/>
                <a:sym typeface="Times New Roman"/>
              </a:defRPr>
            </a:lvl5pPr>
            <a:lvl6pPr indent="0" lvl="5" marL="2286000" marR="0" rtl="0" algn="l">
              <a:spcBef>
                <a:spcPts val="320"/>
              </a:spcBef>
              <a:spcAft>
                <a:spcPts val="0"/>
              </a:spcAft>
              <a:buClr>
                <a:srgbClr val="663300"/>
              </a:buClr>
              <a:buFont typeface="Times New Roman"/>
              <a:buNone/>
              <a:defRPr b="1" i="0" sz="1600" u="none" cap="none" strike="noStrike">
                <a:solidFill>
                  <a:srgbClr val="824100"/>
                </a:solidFill>
                <a:latin typeface="Times New Roman"/>
                <a:ea typeface="Times New Roman"/>
                <a:cs typeface="Times New Roman"/>
                <a:sym typeface="Times New Roman"/>
              </a:defRPr>
            </a:lvl6pPr>
            <a:lvl7pPr indent="0" lvl="6" marL="2743200" marR="0" rtl="0" algn="l">
              <a:spcBef>
                <a:spcPts val="320"/>
              </a:spcBef>
              <a:spcAft>
                <a:spcPts val="0"/>
              </a:spcAft>
              <a:buClr>
                <a:srgbClr val="663300"/>
              </a:buClr>
              <a:buFont typeface="Times New Roman"/>
              <a:buNone/>
              <a:defRPr b="1" i="0" sz="1600" u="none" cap="none" strike="noStrike">
                <a:solidFill>
                  <a:srgbClr val="824100"/>
                </a:solidFill>
                <a:latin typeface="Times New Roman"/>
                <a:ea typeface="Times New Roman"/>
                <a:cs typeface="Times New Roman"/>
                <a:sym typeface="Times New Roman"/>
              </a:defRPr>
            </a:lvl7pPr>
            <a:lvl8pPr indent="0" lvl="7" marL="3200400" marR="0" rtl="0" algn="l">
              <a:spcBef>
                <a:spcPts val="320"/>
              </a:spcBef>
              <a:spcAft>
                <a:spcPts val="0"/>
              </a:spcAft>
              <a:buClr>
                <a:srgbClr val="663300"/>
              </a:buClr>
              <a:buFont typeface="Times New Roman"/>
              <a:buNone/>
              <a:defRPr b="1" i="0" sz="1600" u="none" cap="none" strike="noStrike">
                <a:solidFill>
                  <a:srgbClr val="824100"/>
                </a:solidFill>
                <a:latin typeface="Times New Roman"/>
                <a:ea typeface="Times New Roman"/>
                <a:cs typeface="Times New Roman"/>
                <a:sym typeface="Times New Roman"/>
              </a:defRPr>
            </a:lvl8pPr>
            <a:lvl9pPr indent="0" lvl="8" marL="3657600" marR="0" rtl="0" algn="l">
              <a:spcBef>
                <a:spcPts val="320"/>
              </a:spcBef>
              <a:spcAft>
                <a:spcPts val="0"/>
              </a:spcAft>
              <a:buClr>
                <a:srgbClr val="663300"/>
              </a:buClr>
              <a:buFont typeface="Times New Roman"/>
              <a:buNone/>
              <a:defRPr b="1" i="0" sz="1600" u="none" cap="none" strike="noStrike">
                <a:solidFill>
                  <a:srgbClr val="824100"/>
                </a:solidFill>
                <a:latin typeface="Times New Roman"/>
                <a:ea typeface="Times New Roman"/>
                <a:cs typeface="Times New Roman"/>
                <a:sym typeface="Times New Roman"/>
              </a:defRPr>
            </a:lvl9pPr>
          </a:lstStyle>
          <a:p/>
        </p:txBody>
      </p:sp>
      <p:sp>
        <p:nvSpPr>
          <p:cNvPr id="41" name="Shape 4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295275" lvl="0" marL="447675" marR="0" rtl="0" algn="l">
              <a:spcBef>
                <a:spcPts val="1440"/>
              </a:spcBef>
              <a:spcAft>
                <a:spcPts val="0"/>
              </a:spcAft>
              <a:buClr>
                <a:srgbClr val="994C00"/>
              </a:buClr>
              <a:buSzPct val="100000"/>
              <a:buFont typeface="Times New Roman"/>
              <a:buChar char="•"/>
              <a:defRPr b="0" i="0" sz="2400" u="none" cap="none" strike="noStrike">
                <a:solidFill>
                  <a:srgbClr val="663300"/>
                </a:solidFill>
                <a:latin typeface="Times New Roman"/>
                <a:ea typeface="Times New Roman"/>
                <a:cs typeface="Times New Roman"/>
                <a:sym typeface="Times New Roman"/>
              </a:defRPr>
            </a:lvl1pPr>
            <a:lvl2pPr indent="-317500" lvl="1" marL="889000" marR="0" rtl="0" algn="l">
              <a:spcBef>
                <a:spcPts val="400"/>
              </a:spcBef>
              <a:spcAft>
                <a:spcPts val="0"/>
              </a:spcAft>
              <a:buClr>
                <a:srgbClr val="994C00"/>
              </a:buClr>
              <a:buSzPct val="100000"/>
              <a:buFont typeface="Times New Roman"/>
              <a:buChar char="•"/>
              <a:defRPr b="0" i="0" sz="2000" u="none" cap="none" strike="noStrike">
                <a:solidFill>
                  <a:srgbClr val="663300"/>
                </a:solidFill>
                <a:latin typeface="Times New Roman"/>
                <a:ea typeface="Times New Roman"/>
                <a:cs typeface="Times New Roman"/>
                <a:sym typeface="Times New Roman"/>
              </a:defRPr>
            </a:lvl2pPr>
            <a:lvl3pPr indent="-290513" lvl="2" marL="1293813" marR="0" rtl="0" algn="l">
              <a:spcBef>
                <a:spcPts val="360"/>
              </a:spcBef>
              <a:spcAft>
                <a:spcPts val="0"/>
              </a:spcAft>
              <a:buClr>
                <a:srgbClr val="994C00"/>
              </a:buClr>
              <a:buSzPct val="100000"/>
              <a:buFont typeface="Times New Roman"/>
              <a:buChar char="•"/>
              <a:defRPr b="0" i="0" sz="1800" u="none" cap="none" strike="noStrike">
                <a:solidFill>
                  <a:srgbClr val="663300"/>
                </a:solidFill>
                <a:latin typeface="Times New Roman"/>
                <a:ea typeface="Times New Roman"/>
                <a:cs typeface="Times New Roman"/>
                <a:sym typeface="Times New Roman"/>
              </a:defRPr>
            </a:lvl3pPr>
            <a:lvl4pPr indent="-284163" lvl="3" marL="1681163" marR="0" rtl="0" algn="l">
              <a:spcBef>
                <a:spcPts val="320"/>
              </a:spcBef>
              <a:spcAft>
                <a:spcPts val="0"/>
              </a:spcAft>
              <a:buClr>
                <a:srgbClr val="994C00"/>
              </a:buClr>
              <a:buSzPct val="100000"/>
              <a:buFont typeface="Times New Roman"/>
              <a:buChar char="•"/>
              <a:defRPr b="0" i="0" sz="1600" u="none" cap="none" strike="noStrike">
                <a:solidFill>
                  <a:srgbClr val="663300"/>
                </a:solidFill>
                <a:latin typeface="Times New Roman"/>
                <a:ea typeface="Times New Roman"/>
                <a:cs typeface="Times New Roman"/>
                <a:sym typeface="Times New Roman"/>
              </a:defRPr>
            </a:lvl4pPr>
            <a:lvl5pPr indent="-292100" lvl="4" marL="2070100" marR="0" rtl="0" algn="l">
              <a:spcBef>
                <a:spcPts val="320"/>
              </a:spcBef>
              <a:spcAft>
                <a:spcPts val="0"/>
              </a:spcAft>
              <a:buClr>
                <a:srgbClr val="994C00"/>
              </a:buClr>
              <a:buSzPct val="100000"/>
              <a:buFont typeface="Times New Roman"/>
              <a:buChar char="•"/>
              <a:defRPr b="0" i="0" sz="1600" u="none" cap="none" strike="noStrike">
                <a:solidFill>
                  <a:srgbClr val="663300"/>
                </a:solidFill>
                <a:latin typeface="Times New Roman"/>
                <a:ea typeface="Times New Roman"/>
                <a:cs typeface="Times New Roman"/>
                <a:sym typeface="Times New Roman"/>
              </a:defRPr>
            </a:lvl5pPr>
            <a:lvl6pPr indent="-292100" lvl="5" marL="2527300" marR="0" rtl="0" algn="l">
              <a:spcBef>
                <a:spcPts val="320"/>
              </a:spcBef>
              <a:spcAft>
                <a:spcPts val="0"/>
              </a:spcAft>
              <a:buClr>
                <a:srgbClr val="663300"/>
              </a:buClr>
              <a:buSzPct val="100000"/>
              <a:buFont typeface="Times New Roman"/>
              <a:buChar char="•"/>
              <a:defRPr b="0" i="0" sz="1600" u="none" cap="none" strike="noStrike">
                <a:solidFill>
                  <a:srgbClr val="824100"/>
                </a:solidFill>
                <a:latin typeface="Times New Roman"/>
                <a:ea typeface="Times New Roman"/>
                <a:cs typeface="Times New Roman"/>
                <a:sym typeface="Times New Roman"/>
              </a:defRPr>
            </a:lvl6pPr>
            <a:lvl7pPr indent="-292100" lvl="6" marL="2984500" marR="0" rtl="0" algn="l">
              <a:spcBef>
                <a:spcPts val="320"/>
              </a:spcBef>
              <a:spcAft>
                <a:spcPts val="0"/>
              </a:spcAft>
              <a:buClr>
                <a:srgbClr val="663300"/>
              </a:buClr>
              <a:buSzPct val="100000"/>
              <a:buFont typeface="Times New Roman"/>
              <a:buChar char="•"/>
              <a:defRPr b="0" i="0" sz="1600" u="none" cap="none" strike="noStrike">
                <a:solidFill>
                  <a:srgbClr val="824100"/>
                </a:solidFill>
                <a:latin typeface="Times New Roman"/>
                <a:ea typeface="Times New Roman"/>
                <a:cs typeface="Times New Roman"/>
                <a:sym typeface="Times New Roman"/>
              </a:defRPr>
            </a:lvl7pPr>
            <a:lvl8pPr indent="-292100" lvl="7" marL="3441700" marR="0" rtl="0" algn="l">
              <a:spcBef>
                <a:spcPts val="320"/>
              </a:spcBef>
              <a:spcAft>
                <a:spcPts val="0"/>
              </a:spcAft>
              <a:buClr>
                <a:srgbClr val="663300"/>
              </a:buClr>
              <a:buSzPct val="100000"/>
              <a:buFont typeface="Times New Roman"/>
              <a:buChar char="•"/>
              <a:defRPr b="0" i="0" sz="1600" u="none" cap="none" strike="noStrike">
                <a:solidFill>
                  <a:srgbClr val="824100"/>
                </a:solidFill>
                <a:latin typeface="Times New Roman"/>
                <a:ea typeface="Times New Roman"/>
                <a:cs typeface="Times New Roman"/>
                <a:sym typeface="Times New Roman"/>
              </a:defRPr>
            </a:lvl8pPr>
            <a:lvl9pPr indent="-292100" lvl="8" marL="3898900" marR="0" rtl="0" algn="l">
              <a:spcBef>
                <a:spcPts val="320"/>
              </a:spcBef>
              <a:spcAft>
                <a:spcPts val="0"/>
              </a:spcAft>
              <a:buClr>
                <a:srgbClr val="663300"/>
              </a:buClr>
              <a:buSzPct val="100000"/>
              <a:buFont typeface="Times New Roman"/>
              <a:buChar char="•"/>
              <a:defRPr b="0" i="0" sz="1600" u="none" cap="none" strike="noStrike">
                <a:solidFill>
                  <a:srgbClr val="824100"/>
                </a:solidFill>
                <a:latin typeface="Times New Roman"/>
                <a:ea typeface="Times New Roman"/>
                <a:cs typeface="Times New Roman"/>
                <a:sym typeface="Times New Roman"/>
              </a:defRPr>
            </a:lvl9pPr>
          </a:lstStyle>
          <a:p/>
        </p:txBody>
      </p:sp>
      <p:sp>
        <p:nvSpPr>
          <p:cNvPr id="42" name="Shape 42"/>
          <p:cNvSpPr txBox="1"/>
          <p:nvPr>
            <p:ph idx="10" type="dt"/>
          </p:nvPr>
        </p:nvSpPr>
        <p:spPr>
          <a:xfrm>
            <a:off x="685800" y="6248400"/>
            <a:ext cx="2165350"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3254375" y="6248400"/>
            <a:ext cx="3048000" cy="4572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1" i="0" lang="en-US" sz="1000" u="none" cap="none" strike="noStrike">
                <a:solidFill>
                  <a:srgbClr val="663300"/>
                </a:solidFill>
                <a:latin typeface="Times New Roman"/>
                <a:ea typeface="Times New Roman"/>
                <a:cs typeface="Times New Roman"/>
                <a:sym typeface="Times New Roman"/>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685800" y="762000"/>
            <a:ext cx="7924799" cy="879474"/>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3600" u="none" cap="none" strike="noStrike">
                <a:solidFill>
                  <a:srgbClr val="994C00"/>
                </a:solidFill>
                <a:latin typeface="Arial"/>
                <a:ea typeface="Arial"/>
                <a:cs typeface="Arial"/>
                <a:sym typeface="Arial"/>
              </a:defRPr>
            </a:lvl1pPr>
            <a:lvl2pPr indent="0" lvl="1"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2pPr>
            <a:lvl3pPr indent="0" lvl="2"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3pPr>
            <a:lvl4pPr indent="0" lvl="3"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4pPr>
            <a:lvl5pPr indent="0" lvl="4"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5pPr>
            <a:lvl6pPr indent="0" lvl="5" marL="457200" marR="0" rtl="0" algn="l">
              <a:spcBef>
                <a:spcPts val="0"/>
              </a:spcBef>
              <a:spcAft>
                <a:spcPts val="0"/>
              </a:spcAft>
              <a:buNone/>
              <a:defRPr b="1" i="0" sz="3600" u="none" cap="none" strike="noStrike">
                <a:solidFill>
                  <a:srgbClr val="824100"/>
                </a:solidFill>
                <a:latin typeface="Garamond"/>
                <a:ea typeface="Garamond"/>
                <a:cs typeface="Garamond"/>
                <a:sym typeface="Garamond"/>
              </a:defRPr>
            </a:lvl6pPr>
            <a:lvl7pPr indent="0" lvl="6" marL="914400" marR="0" rtl="0" algn="l">
              <a:spcBef>
                <a:spcPts val="0"/>
              </a:spcBef>
              <a:spcAft>
                <a:spcPts val="0"/>
              </a:spcAft>
              <a:buNone/>
              <a:defRPr b="1" i="0" sz="3600" u="none" cap="none" strike="noStrike">
                <a:solidFill>
                  <a:srgbClr val="824100"/>
                </a:solidFill>
                <a:latin typeface="Garamond"/>
                <a:ea typeface="Garamond"/>
                <a:cs typeface="Garamond"/>
                <a:sym typeface="Garamond"/>
              </a:defRPr>
            </a:lvl7pPr>
            <a:lvl8pPr indent="0" lvl="7" marL="1371600" marR="0" rtl="0" algn="l">
              <a:spcBef>
                <a:spcPts val="0"/>
              </a:spcBef>
              <a:spcAft>
                <a:spcPts val="0"/>
              </a:spcAft>
              <a:buNone/>
              <a:defRPr b="1" i="0" sz="3600" u="none" cap="none" strike="noStrike">
                <a:solidFill>
                  <a:srgbClr val="824100"/>
                </a:solidFill>
                <a:latin typeface="Garamond"/>
                <a:ea typeface="Garamond"/>
                <a:cs typeface="Garamond"/>
                <a:sym typeface="Garamond"/>
              </a:defRPr>
            </a:lvl8pPr>
            <a:lvl9pPr indent="0" lvl="8" marL="1828800" marR="0" rtl="0" algn="l">
              <a:spcBef>
                <a:spcPts val="0"/>
              </a:spcBef>
              <a:spcAft>
                <a:spcPts val="0"/>
              </a:spcAft>
              <a:buNone/>
              <a:defRPr b="1" i="0" sz="3600" u="none" cap="none" strike="noStrike">
                <a:solidFill>
                  <a:srgbClr val="824100"/>
                </a:solidFill>
                <a:latin typeface="Garamond"/>
                <a:ea typeface="Garamond"/>
                <a:cs typeface="Garamond"/>
                <a:sym typeface="Garamond"/>
              </a:defRPr>
            </a:lvl9pPr>
          </a:lstStyle>
          <a:p/>
        </p:txBody>
      </p:sp>
      <p:sp>
        <p:nvSpPr>
          <p:cNvPr id="47" name="Shape 47"/>
          <p:cNvSpPr txBox="1"/>
          <p:nvPr>
            <p:ph idx="10" type="dt"/>
          </p:nvPr>
        </p:nvSpPr>
        <p:spPr>
          <a:xfrm>
            <a:off x="685800" y="6248400"/>
            <a:ext cx="2165350"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3254375" y="6248400"/>
            <a:ext cx="3048000" cy="4572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1" i="0" lang="en-US" sz="1000" u="none" cap="none" strike="noStrike">
                <a:solidFill>
                  <a:srgbClr val="663300"/>
                </a:solidFill>
                <a:latin typeface="Times New Roman"/>
                <a:ea typeface="Times New Roman"/>
                <a:cs typeface="Times New Roman"/>
                <a:sym typeface="Times New Roman"/>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685800" y="6248400"/>
            <a:ext cx="2165350"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1" type="ftr"/>
          </p:nvPr>
        </p:nvSpPr>
        <p:spPr>
          <a:xfrm>
            <a:off x="3254375" y="6248400"/>
            <a:ext cx="3048000" cy="4572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1" i="0" lang="en-US" sz="1000" u="none" cap="none" strike="noStrike">
                <a:solidFill>
                  <a:srgbClr val="663300"/>
                </a:solidFill>
                <a:latin typeface="Times New Roman"/>
                <a:ea typeface="Times New Roman"/>
                <a:cs typeface="Times New Roman"/>
                <a:sym typeface="Times New Roman"/>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609600"/>
            <a:ext cx="3008313" cy="9144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rgbClr val="994C00"/>
                </a:solidFill>
                <a:latin typeface="Arial"/>
                <a:ea typeface="Arial"/>
                <a:cs typeface="Arial"/>
                <a:sym typeface="Arial"/>
              </a:defRPr>
            </a:lvl1pPr>
            <a:lvl2pPr indent="0" lvl="1"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2pPr>
            <a:lvl3pPr indent="0" lvl="2"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3pPr>
            <a:lvl4pPr indent="0" lvl="3"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4pPr>
            <a:lvl5pPr indent="0" lvl="4"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5pPr>
            <a:lvl6pPr indent="0" lvl="5" marL="457200" marR="0" rtl="0" algn="l">
              <a:spcBef>
                <a:spcPts val="0"/>
              </a:spcBef>
              <a:spcAft>
                <a:spcPts val="0"/>
              </a:spcAft>
              <a:buNone/>
              <a:defRPr b="1" i="0" sz="3600" u="none" cap="none" strike="noStrike">
                <a:solidFill>
                  <a:srgbClr val="824100"/>
                </a:solidFill>
                <a:latin typeface="Garamond"/>
                <a:ea typeface="Garamond"/>
                <a:cs typeface="Garamond"/>
                <a:sym typeface="Garamond"/>
              </a:defRPr>
            </a:lvl6pPr>
            <a:lvl7pPr indent="0" lvl="6" marL="914400" marR="0" rtl="0" algn="l">
              <a:spcBef>
                <a:spcPts val="0"/>
              </a:spcBef>
              <a:spcAft>
                <a:spcPts val="0"/>
              </a:spcAft>
              <a:buNone/>
              <a:defRPr b="1" i="0" sz="3600" u="none" cap="none" strike="noStrike">
                <a:solidFill>
                  <a:srgbClr val="824100"/>
                </a:solidFill>
                <a:latin typeface="Garamond"/>
                <a:ea typeface="Garamond"/>
                <a:cs typeface="Garamond"/>
                <a:sym typeface="Garamond"/>
              </a:defRPr>
            </a:lvl7pPr>
            <a:lvl8pPr indent="0" lvl="7" marL="1371600" marR="0" rtl="0" algn="l">
              <a:spcBef>
                <a:spcPts val="0"/>
              </a:spcBef>
              <a:spcAft>
                <a:spcPts val="0"/>
              </a:spcAft>
              <a:buNone/>
              <a:defRPr b="1" i="0" sz="3600" u="none" cap="none" strike="noStrike">
                <a:solidFill>
                  <a:srgbClr val="824100"/>
                </a:solidFill>
                <a:latin typeface="Garamond"/>
                <a:ea typeface="Garamond"/>
                <a:cs typeface="Garamond"/>
                <a:sym typeface="Garamond"/>
              </a:defRPr>
            </a:lvl8pPr>
            <a:lvl9pPr indent="0" lvl="8" marL="1828800" marR="0" rtl="0" algn="l">
              <a:spcBef>
                <a:spcPts val="0"/>
              </a:spcBef>
              <a:spcAft>
                <a:spcPts val="0"/>
              </a:spcAft>
              <a:buNone/>
              <a:defRPr b="1" i="0" sz="3600" u="none" cap="none" strike="noStrike">
                <a:solidFill>
                  <a:srgbClr val="824100"/>
                </a:solidFill>
                <a:latin typeface="Garamond"/>
                <a:ea typeface="Garamond"/>
                <a:cs typeface="Garamond"/>
                <a:sym typeface="Garamond"/>
              </a:defRPr>
            </a:lvl9pPr>
          </a:lstStyle>
          <a:p/>
        </p:txBody>
      </p:sp>
      <p:sp>
        <p:nvSpPr>
          <p:cNvPr id="56" name="Shape 56"/>
          <p:cNvSpPr txBox="1"/>
          <p:nvPr>
            <p:ph idx="1" type="body"/>
          </p:nvPr>
        </p:nvSpPr>
        <p:spPr>
          <a:xfrm>
            <a:off x="3575050" y="609600"/>
            <a:ext cx="5111750" cy="5410200"/>
          </a:xfrm>
          <a:prstGeom prst="rect">
            <a:avLst/>
          </a:prstGeom>
          <a:noFill/>
          <a:ln>
            <a:noFill/>
          </a:ln>
        </p:spPr>
        <p:txBody>
          <a:bodyPr anchorCtr="0" anchor="t" bIns="91425" lIns="91425" rIns="91425" tIns="91425"/>
          <a:lstStyle>
            <a:lvl1pPr indent="-244475" lvl="0" marL="447675" marR="0" rtl="0" algn="l">
              <a:spcBef>
                <a:spcPts val="1920"/>
              </a:spcBef>
              <a:spcAft>
                <a:spcPts val="0"/>
              </a:spcAft>
              <a:buClr>
                <a:srgbClr val="994C00"/>
              </a:buClr>
              <a:buSzPct val="100000"/>
              <a:buFont typeface="Times New Roman"/>
              <a:buChar char="•"/>
              <a:defRPr b="0" i="0" sz="3200" u="none" cap="none" strike="noStrike">
                <a:solidFill>
                  <a:srgbClr val="663300"/>
                </a:solidFill>
                <a:latin typeface="Times New Roman"/>
                <a:ea typeface="Times New Roman"/>
                <a:cs typeface="Times New Roman"/>
                <a:sym typeface="Times New Roman"/>
              </a:defRPr>
            </a:lvl1pPr>
            <a:lvl2pPr indent="-266700" lvl="1" marL="889000" marR="0" rtl="0" algn="l">
              <a:spcBef>
                <a:spcPts val="560"/>
              </a:spcBef>
              <a:spcAft>
                <a:spcPts val="0"/>
              </a:spcAft>
              <a:buClr>
                <a:srgbClr val="994C00"/>
              </a:buClr>
              <a:buSzPct val="100000"/>
              <a:buFont typeface="Times New Roman"/>
              <a:buChar char="•"/>
              <a:defRPr b="0" i="0" sz="2800" u="none" cap="none" strike="noStrike">
                <a:solidFill>
                  <a:srgbClr val="663300"/>
                </a:solidFill>
                <a:latin typeface="Times New Roman"/>
                <a:ea typeface="Times New Roman"/>
                <a:cs typeface="Times New Roman"/>
                <a:sym typeface="Times New Roman"/>
              </a:defRPr>
            </a:lvl2pPr>
            <a:lvl3pPr indent="-252412" lvl="2" marL="1293813" marR="0" rtl="0" algn="l">
              <a:spcBef>
                <a:spcPts val="480"/>
              </a:spcBef>
              <a:spcAft>
                <a:spcPts val="0"/>
              </a:spcAft>
              <a:buClr>
                <a:srgbClr val="994C00"/>
              </a:buClr>
              <a:buSzPct val="100000"/>
              <a:buFont typeface="Times New Roman"/>
              <a:buChar char="•"/>
              <a:defRPr b="0" i="0" sz="2400" u="none" cap="none" strike="noStrike">
                <a:solidFill>
                  <a:srgbClr val="663300"/>
                </a:solidFill>
                <a:latin typeface="Times New Roman"/>
                <a:ea typeface="Times New Roman"/>
                <a:cs typeface="Times New Roman"/>
                <a:sym typeface="Times New Roman"/>
              </a:defRPr>
            </a:lvl3pPr>
            <a:lvl4pPr indent="-258763" lvl="3" marL="1681163" marR="0" rtl="0" algn="l">
              <a:spcBef>
                <a:spcPts val="400"/>
              </a:spcBef>
              <a:spcAft>
                <a:spcPts val="0"/>
              </a:spcAft>
              <a:buClr>
                <a:srgbClr val="994C00"/>
              </a:buClr>
              <a:buSzPct val="100000"/>
              <a:buFont typeface="Times New Roman"/>
              <a:buChar char="•"/>
              <a:defRPr b="0" i="0" sz="2000" u="none" cap="none" strike="noStrike">
                <a:solidFill>
                  <a:srgbClr val="663300"/>
                </a:solidFill>
                <a:latin typeface="Times New Roman"/>
                <a:ea typeface="Times New Roman"/>
                <a:cs typeface="Times New Roman"/>
                <a:sym typeface="Times New Roman"/>
              </a:defRPr>
            </a:lvl4pPr>
            <a:lvl5pPr indent="-266700" lvl="4" marL="2070100" marR="0" rtl="0" algn="l">
              <a:spcBef>
                <a:spcPts val="400"/>
              </a:spcBef>
              <a:spcAft>
                <a:spcPts val="0"/>
              </a:spcAft>
              <a:buClr>
                <a:srgbClr val="994C00"/>
              </a:buClr>
              <a:buSzPct val="100000"/>
              <a:buFont typeface="Times New Roman"/>
              <a:buChar char="•"/>
              <a:defRPr b="0" i="0" sz="2000" u="none" cap="none" strike="noStrike">
                <a:solidFill>
                  <a:srgbClr val="663300"/>
                </a:solidFill>
                <a:latin typeface="Times New Roman"/>
                <a:ea typeface="Times New Roman"/>
                <a:cs typeface="Times New Roman"/>
                <a:sym typeface="Times New Roman"/>
              </a:defRPr>
            </a:lvl5pPr>
            <a:lvl6pPr indent="-266700" lvl="5" marL="2527300" marR="0" rtl="0" algn="l">
              <a:spcBef>
                <a:spcPts val="400"/>
              </a:spcBef>
              <a:spcAft>
                <a:spcPts val="0"/>
              </a:spcAft>
              <a:buClr>
                <a:srgbClr val="663300"/>
              </a:buClr>
              <a:buSzPct val="100000"/>
              <a:buFont typeface="Times New Roman"/>
              <a:buChar char="•"/>
              <a:defRPr b="0" i="0" sz="2000" u="none" cap="none" strike="noStrike">
                <a:solidFill>
                  <a:srgbClr val="824100"/>
                </a:solidFill>
                <a:latin typeface="Times New Roman"/>
                <a:ea typeface="Times New Roman"/>
                <a:cs typeface="Times New Roman"/>
                <a:sym typeface="Times New Roman"/>
              </a:defRPr>
            </a:lvl6pPr>
            <a:lvl7pPr indent="-266700" lvl="6" marL="2984500" marR="0" rtl="0" algn="l">
              <a:spcBef>
                <a:spcPts val="400"/>
              </a:spcBef>
              <a:spcAft>
                <a:spcPts val="0"/>
              </a:spcAft>
              <a:buClr>
                <a:srgbClr val="663300"/>
              </a:buClr>
              <a:buSzPct val="100000"/>
              <a:buFont typeface="Times New Roman"/>
              <a:buChar char="•"/>
              <a:defRPr b="0" i="0" sz="2000" u="none" cap="none" strike="noStrike">
                <a:solidFill>
                  <a:srgbClr val="824100"/>
                </a:solidFill>
                <a:latin typeface="Times New Roman"/>
                <a:ea typeface="Times New Roman"/>
                <a:cs typeface="Times New Roman"/>
                <a:sym typeface="Times New Roman"/>
              </a:defRPr>
            </a:lvl7pPr>
            <a:lvl8pPr indent="-266700" lvl="7" marL="3441700" marR="0" rtl="0" algn="l">
              <a:spcBef>
                <a:spcPts val="400"/>
              </a:spcBef>
              <a:spcAft>
                <a:spcPts val="0"/>
              </a:spcAft>
              <a:buClr>
                <a:srgbClr val="663300"/>
              </a:buClr>
              <a:buSzPct val="100000"/>
              <a:buFont typeface="Times New Roman"/>
              <a:buChar char="•"/>
              <a:defRPr b="0" i="0" sz="2000" u="none" cap="none" strike="noStrike">
                <a:solidFill>
                  <a:srgbClr val="824100"/>
                </a:solidFill>
                <a:latin typeface="Times New Roman"/>
                <a:ea typeface="Times New Roman"/>
                <a:cs typeface="Times New Roman"/>
                <a:sym typeface="Times New Roman"/>
              </a:defRPr>
            </a:lvl8pPr>
            <a:lvl9pPr indent="-266700" lvl="8" marL="3898900" marR="0" rtl="0" algn="l">
              <a:spcBef>
                <a:spcPts val="400"/>
              </a:spcBef>
              <a:spcAft>
                <a:spcPts val="0"/>
              </a:spcAft>
              <a:buClr>
                <a:srgbClr val="663300"/>
              </a:buClr>
              <a:buSzPct val="100000"/>
              <a:buFont typeface="Times New Roman"/>
              <a:buChar char="•"/>
              <a:defRPr b="0" i="0" sz="2000" u="none" cap="none" strike="noStrike">
                <a:solidFill>
                  <a:srgbClr val="824100"/>
                </a:solidFill>
                <a:latin typeface="Times New Roman"/>
                <a:ea typeface="Times New Roman"/>
                <a:cs typeface="Times New Roman"/>
                <a:sym typeface="Times New Roman"/>
              </a:defRPr>
            </a:lvl9pPr>
          </a:lstStyle>
          <a:p/>
        </p:txBody>
      </p:sp>
      <p:sp>
        <p:nvSpPr>
          <p:cNvPr id="57" name="Shape 57"/>
          <p:cNvSpPr txBox="1"/>
          <p:nvPr>
            <p:ph idx="2" type="body"/>
          </p:nvPr>
        </p:nvSpPr>
        <p:spPr>
          <a:xfrm>
            <a:off x="457200" y="1524000"/>
            <a:ext cx="3008313" cy="4495800"/>
          </a:xfrm>
          <a:prstGeom prst="rect">
            <a:avLst/>
          </a:prstGeom>
          <a:noFill/>
          <a:ln>
            <a:noFill/>
          </a:ln>
        </p:spPr>
        <p:txBody>
          <a:bodyPr anchorCtr="0" anchor="t" bIns="91425" lIns="91425" rIns="91425" tIns="91425"/>
          <a:lstStyle>
            <a:lvl1pPr indent="0" lvl="0" marL="0" marR="0" rtl="0" algn="l">
              <a:spcBef>
                <a:spcPts val="840"/>
              </a:spcBef>
              <a:spcAft>
                <a:spcPts val="0"/>
              </a:spcAft>
              <a:buClr>
                <a:srgbClr val="994C00"/>
              </a:buClr>
              <a:buFont typeface="Times New Roman"/>
              <a:buNone/>
              <a:defRPr b="0" i="0" sz="1400" u="none" cap="none" strike="noStrike">
                <a:solidFill>
                  <a:srgbClr val="663300"/>
                </a:solidFill>
                <a:latin typeface="Times New Roman"/>
                <a:ea typeface="Times New Roman"/>
                <a:cs typeface="Times New Roman"/>
                <a:sym typeface="Times New Roman"/>
              </a:defRPr>
            </a:lvl1pPr>
            <a:lvl2pPr indent="0" lvl="1" marL="457200" marR="0" rtl="0" algn="l">
              <a:spcBef>
                <a:spcPts val="240"/>
              </a:spcBef>
              <a:spcAft>
                <a:spcPts val="0"/>
              </a:spcAft>
              <a:buClr>
                <a:srgbClr val="994C00"/>
              </a:buClr>
              <a:buFont typeface="Times New Roman"/>
              <a:buNone/>
              <a:defRPr b="0" i="0" sz="1200" u="none" cap="none" strike="noStrike">
                <a:solidFill>
                  <a:srgbClr val="663300"/>
                </a:solidFill>
                <a:latin typeface="Times New Roman"/>
                <a:ea typeface="Times New Roman"/>
                <a:cs typeface="Times New Roman"/>
                <a:sym typeface="Times New Roman"/>
              </a:defRPr>
            </a:lvl2pPr>
            <a:lvl3pPr indent="0" lvl="2" marL="914400" marR="0" rtl="0" algn="l">
              <a:spcBef>
                <a:spcPts val="200"/>
              </a:spcBef>
              <a:spcAft>
                <a:spcPts val="0"/>
              </a:spcAft>
              <a:buClr>
                <a:srgbClr val="994C00"/>
              </a:buClr>
              <a:buFont typeface="Times New Roman"/>
              <a:buNone/>
              <a:defRPr b="0" i="0" sz="1000" u="none" cap="none" strike="noStrike">
                <a:solidFill>
                  <a:srgbClr val="663300"/>
                </a:solidFill>
                <a:latin typeface="Times New Roman"/>
                <a:ea typeface="Times New Roman"/>
                <a:cs typeface="Times New Roman"/>
                <a:sym typeface="Times New Roman"/>
              </a:defRPr>
            </a:lvl3pPr>
            <a:lvl4pPr indent="0" lvl="3" marL="1371600" marR="0" rtl="0" algn="l">
              <a:spcBef>
                <a:spcPts val="180"/>
              </a:spcBef>
              <a:spcAft>
                <a:spcPts val="0"/>
              </a:spcAft>
              <a:buClr>
                <a:srgbClr val="994C00"/>
              </a:buClr>
              <a:buFont typeface="Times New Roman"/>
              <a:buNone/>
              <a:defRPr b="0" i="0" sz="900" u="none" cap="none" strike="noStrike">
                <a:solidFill>
                  <a:srgbClr val="663300"/>
                </a:solidFill>
                <a:latin typeface="Times New Roman"/>
                <a:ea typeface="Times New Roman"/>
                <a:cs typeface="Times New Roman"/>
                <a:sym typeface="Times New Roman"/>
              </a:defRPr>
            </a:lvl4pPr>
            <a:lvl5pPr indent="0" lvl="4" marL="1828800" marR="0" rtl="0" algn="l">
              <a:spcBef>
                <a:spcPts val="180"/>
              </a:spcBef>
              <a:spcAft>
                <a:spcPts val="0"/>
              </a:spcAft>
              <a:buClr>
                <a:srgbClr val="994C00"/>
              </a:buClr>
              <a:buFont typeface="Times New Roman"/>
              <a:buNone/>
              <a:defRPr b="0" i="0" sz="900" u="none" cap="none" strike="noStrike">
                <a:solidFill>
                  <a:srgbClr val="663300"/>
                </a:solidFill>
                <a:latin typeface="Times New Roman"/>
                <a:ea typeface="Times New Roman"/>
                <a:cs typeface="Times New Roman"/>
                <a:sym typeface="Times New Roman"/>
              </a:defRPr>
            </a:lvl5pPr>
            <a:lvl6pPr indent="0" lvl="5" marL="2286000" marR="0" rtl="0" algn="l">
              <a:spcBef>
                <a:spcPts val="180"/>
              </a:spcBef>
              <a:spcAft>
                <a:spcPts val="0"/>
              </a:spcAft>
              <a:buClr>
                <a:srgbClr val="663300"/>
              </a:buClr>
              <a:buFont typeface="Times New Roman"/>
              <a:buNone/>
              <a:defRPr b="0" i="0" sz="900" u="none" cap="none" strike="noStrike">
                <a:solidFill>
                  <a:srgbClr val="824100"/>
                </a:solidFill>
                <a:latin typeface="Times New Roman"/>
                <a:ea typeface="Times New Roman"/>
                <a:cs typeface="Times New Roman"/>
                <a:sym typeface="Times New Roman"/>
              </a:defRPr>
            </a:lvl6pPr>
            <a:lvl7pPr indent="0" lvl="6" marL="2743200" marR="0" rtl="0" algn="l">
              <a:spcBef>
                <a:spcPts val="180"/>
              </a:spcBef>
              <a:spcAft>
                <a:spcPts val="0"/>
              </a:spcAft>
              <a:buClr>
                <a:srgbClr val="663300"/>
              </a:buClr>
              <a:buFont typeface="Times New Roman"/>
              <a:buNone/>
              <a:defRPr b="0" i="0" sz="900" u="none" cap="none" strike="noStrike">
                <a:solidFill>
                  <a:srgbClr val="824100"/>
                </a:solidFill>
                <a:latin typeface="Times New Roman"/>
                <a:ea typeface="Times New Roman"/>
                <a:cs typeface="Times New Roman"/>
                <a:sym typeface="Times New Roman"/>
              </a:defRPr>
            </a:lvl7pPr>
            <a:lvl8pPr indent="0" lvl="7" marL="3200400" marR="0" rtl="0" algn="l">
              <a:spcBef>
                <a:spcPts val="180"/>
              </a:spcBef>
              <a:spcAft>
                <a:spcPts val="0"/>
              </a:spcAft>
              <a:buClr>
                <a:srgbClr val="663300"/>
              </a:buClr>
              <a:buFont typeface="Times New Roman"/>
              <a:buNone/>
              <a:defRPr b="0" i="0" sz="900" u="none" cap="none" strike="noStrike">
                <a:solidFill>
                  <a:srgbClr val="824100"/>
                </a:solidFill>
                <a:latin typeface="Times New Roman"/>
                <a:ea typeface="Times New Roman"/>
                <a:cs typeface="Times New Roman"/>
                <a:sym typeface="Times New Roman"/>
              </a:defRPr>
            </a:lvl8pPr>
            <a:lvl9pPr indent="0" lvl="8" marL="3657600" marR="0" rtl="0" algn="l">
              <a:spcBef>
                <a:spcPts val="180"/>
              </a:spcBef>
              <a:spcAft>
                <a:spcPts val="0"/>
              </a:spcAft>
              <a:buClr>
                <a:srgbClr val="663300"/>
              </a:buClr>
              <a:buFont typeface="Times New Roman"/>
              <a:buNone/>
              <a:defRPr b="0" i="0" sz="900" u="none" cap="none" strike="noStrike">
                <a:solidFill>
                  <a:srgbClr val="824100"/>
                </a:solidFill>
                <a:latin typeface="Times New Roman"/>
                <a:ea typeface="Times New Roman"/>
                <a:cs typeface="Times New Roman"/>
                <a:sym typeface="Times New Roman"/>
              </a:defRPr>
            </a:lvl9pPr>
          </a:lstStyle>
          <a:p/>
        </p:txBody>
      </p:sp>
      <p:sp>
        <p:nvSpPr>
          <p:cNvPr id="58" name="Shape 58"/>
          <p:cNvSpPr txBox="1"/>
          <p:nvPr>
            <p:ph idx="10" type="dt"/>
          </p:nvPr>
        </p:nvSpPr>
        <p:spPr>
          <a:xfrm>
            <a:off x="685800" y="6248400"/>
            <a:ext cx="2165350"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3254375" y="6248400"/>
            <a:ext cx="3048000" cy="4572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1" i="0" lang="en-US" sz="1000" u="none" cap="none" strike="noStrike">
                <a:solidFill>
                  <a:srgbClr val="663300"/>
                </a:solidFill>
                <a:latin typeface="Times New Roman"/>
                <a:ea typeface="Times New Roman"/>
                <a:cs typeface="Times New Roman"/>
                <a:sym typeface="Times New Roman"/>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rgbClr val="994C00"/>
                </a:solidFill>
                <a:latin typeface="Arial"/>
                <a:ea typeface="Arial"/>
                <a:cs typeface="Arial"/>
                <a:sym typeface="Arial"/>
              </a:defRPr>
            </a:lvl1pPr>
            <a:lvl2pPr indent="0" lvl="1"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2pPr>
            <a:lvl3pPr indent="0" lvl="2"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3pPr>
            <a:lvl4pPr indent="0" lvl="3"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4pPr>
            <a:lvl5pPr indent="0" lvl="4"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5pPr>
            <a:lvl6pPr indent="0" lvl="5" marL="457200" marR="0" rtl="0" algn="l">
              <a:spcBef>
                <a:spcPts val="0"/>
              </a:spcBef>
              <a:spcAft>
                <a:spcPts val="0"/>
              </a:spcAft>
              <a:buNone/>
              <a:defRPr b="1" i="0" sz="3600" u="none" cap="none" strike="noStrike">
                <a:solidFill>
                  <a:srgbClr val="824100"/>
                </a:solidFill>
                <a:latin typeface="Garamond"/>
                <a:ea typeface="Garamond"/>
                <a:cs typeface="Garamond"/>
                <a:sym typeface="Garamond"/>
              </a:defRPr>
            </a:lvl6pPr>
            <a:lvl7pPr indent="0" lvl="6" marL="914400" marR="0" rtl="0" algn="l">
              <a:spcBef>
                <a:spcPts val="0"/>
              </a:spcBef>
              <a:spcAft>
                <a:spcPts val="0"/>
              </a:spcAft>
              <a:buNone/>
              <a:defRPr b="1" i="0" sz="3600" u="none" cap="none" strike="noStrike">
                <a:solidFill>
                  <a:srgbClr val="824100"/>
                </a:solidFill>
                <a:latin typeface="Garamond"/>
                <a:ea typeface="Garamond"/>
                <a:cs typeface="Garamond"/>
                <a:sym typeface="Garamond"/>
              </a:defRPr>
            </a:lvl7pPr>
            <a:lvl8pPr indent="0" lvl="7" marL="1371600" marR="0" rtl="0" algn="l">
              <a:spcBef>
                <a:spcPts val="0"/>
              </a:spcBef>
              <a:spcAft>
                <a:spcPts val="0"/>
              </a:spcAft>
              <a:buNone/>
              <a:defRPr b="1" i="0" sz="3600" u="none" cap="none" strike="noStrike">
                <a:solidFill>
                  <a:srgbClr val="824100"/>
                </a:solidFill>
                <a:latin typeface="Garamond"/>
                <a:ea typeface="Garamond"/>
                <a:cs typeface="Garamond"/>
                <a:sym typeface="Garamond"/>
              </a:defRPr>
            </a:lvl8pPr>
            <a:lvl9pPr indent="0" lvl="8" marL="1828800" marR="0" rtl="0" algn="l">
              <a:spcBef>
                <a:spcPts val="0"/>
              </a:spcBef>
              <a:spcAft>
                <a:spcPts val="0"/>
              </a:spcAft>
              <a:buNone/>
              <a:defRPr b="1" i="0" sz="3600" u="none" cap="none" strike="noStrike">
                <a:solidFill>
                  <a:srgbClr val="824100"/>
                </a:solidFill>
                <a:latin typeface="Garamond"/>
                <a:ea typeface="Garamond"/>
                <a:cs typeface="Garamond"/>
                <a:sym typeface="Garamond"/>
              </a:defRPr>
            </a:lvl9pPr>
          </a:lstStyle>
          <a:p/>
        </p:txBody>
      </p:sp>
      <p:sp>
        <p:nvSpPr>
          <p:cNvPr id="63" name="Shape 63"/>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1920"/>
              </a:spcBef>
              <a:spcAft>
                <a:spcPts val="0"/>
              </a:spcAft>
              <a:buClr>
                <a:srgbClr val="994C00"/>
              </a:buClr>
              <a:buFont typeface="Times New Roman"/>
              <a:buNone/>
              <a:defRPr b="0" i="0" sz="3200" u="none" cap="none" strike="noStrike">
                <a:solidFill>
                  <a:srgbClr val="663300"/>
                </a:solidFill>
                <a:latin typeface="Times New Roman"/>
                <a:ea typeface="Times New Roman"/>
                <a:cs typeface="Times New Roman"/>
                <a:sym typeface="Times New Roman"/>
              </a:defRPr>
            </a:lvl1pPr>
            <a:lvl2pPr indent="0" lvl="1" marL="457200" marR="0" rtl="0" algn="l">
              <a:spcBef>
                <a:spcPts val="560"/>
              </a:spcBef>
              <a:spcAft>
                <a:spcPts val="0"/>
              </a:spcAft>
              <a:buClr>
                <a:srgbClr val="994C00"/>
              </a:buClr>
              <a:buFont typeface="Times New Roman"/>
              <a:buNone/>
              <a:defRPr b="0" i="0" sz="2800" u="none" cap="none" strike="noStrike">
                <a:solidFill>
                  <a:srgbClr val="663300"/>
                </a:solidFill>
                <a:latin typeface="Times New Roman"/>
                <a:ea typeface="Times New Roman"/>
                <a:cs typeface="Times New Roman"/>
                <a:sym typeface="Times New Roman"/>
              </a:defRPr>
            </a:lvl2pPr>
            <a:lvl3pPr indent="0" lvl="2" marL="914400" marR="0" rtl="0" algn="l">
              <a:spcBef>
                <a:spcPts val="480"/>
              </a:spcBef>
              <a:spcAft>
                <a:spcPts val="0"/>
              </a:spcAft>
              <a:buClr>
                <a:srgbClr val="994C00"/>
              </a:buClr>
              <a:buFont typeface="Times New Roman"/>
              <a:buNone/>
              <a:defRPr b="0" i="0" sz="2400" u="none" cap="none" strike="noStrike">
                <a:solidFill>
                  <a:srgbClr val="663300"/>
                </a:solidFill>
                <a:latin typeface="Times New Roman"/>
                <a:ea typeface="Times New Roman"/>
                <a:cs typeface="Times New Roman"/>
                <a:sym typeface="Times New Roman"/>
              </a:defRPr>
            </a:lvl3pPr>
            <a:lvl4pPr indent="0" lvl="3" marL="1371600" marR="0" rtl="0" algn="l">
              <a:spcBef>
                <a:spcPts val="400"/>
              </a:spcBef>
              <a:spcAft>
                <a:spcPts val="0"/>
              </a:spcAft>
              <a:buClr>
                <a:srgbClr val="994C00"/>
              </a:buClr>
              <a:buFont typeface="Times New Roman"/>
              <a:buNone/>
              <a:defRPr b="0" i="0" sz="2000" u="none" cap="none" strike="noStrike">
                <a:solidFill>
                  <a:srgbClr val="663300"/>
                </a:solidFill>
                <a:latin typeface="Times New Roman"/>
                <a:ea typeface="Times New Roman"/>
                <a:cs typeface="Times New Roman"/>
                <a:sym typeface="Times New Roman"/>
              </a:defRPr>
            </a:lvl4pPr>
            <a:lvl5pPr indent="0" lvl="4" marL="1828800" marR="0" rtl="0" algn="l">
              <a:spcBef>
                <a:spcPts val="400"/>
              </a:spcBef>
              <a:spcAft>
                <a:spcPts val="0"/>
              </a:spcAft>
              <a:buClr>
                <a:srgbClr val="994C00"/>
              </a:buClr>
              <a:buFont typeface="Times New Roman"/>
              <a:buNone/>
              <a:defRPr b="0" i="0" sz="2000" u="none" cap="none" strike="noStrike">
                <a:solidFill>
                  <a:srgbClr val="663300"/>
                </a:solidFill>
                <a:latin typeface="Times New Roman"/>
                <a:ea typeface="Times New Roman"/>
                <a:cs typeface="Times New Roman"/>
                <a:sym typeface="Times New Roman"/>
              </a:defRPr>
            </a:lvl5pPr>
            <a:lvl6pPr indent="0" lvl="5" marL="2286000" marR="0" rtl="0" algn="l">
              <a:spcBef>
                <a:spcPts val="400"/>
              </a:spcBef>
              <a:spcAft>
                <a:spcPts val="0"/>
              </a:spcAft>
              <a:buClr>
                <a:srgbClr val="663300"/>
              </a:buClr>
              <a:buFont typeface="Times New Roman"/>
              <a:buNone/>
              <a:defRPr b="0" i="0" sz="2000" u="none" cap="none" strike="noStrike">
                <a:solidFill>
                  <a:srgbClr val="824100"/>
                </a:solidFill>
                <a:latin typeface="Times New Roman"/>
                <a:ea typeface="Times New Roman"/>
                <a:cs typeface="Times New Roman"/>
                <a:sym typeface="Times New Roman"/>
              </a:defRPr>
            </a:lvl6pPr>
            <a:lvl7pPr indent="0" lvl="6" marL="2743200" marR="0" rtl="0" algn="l">
              <a:spcBef>
                <a:spcPts val="400"/>
              </a:spcBef>
              <a:spcAft>
                <a:spcPts val="0"/>
              </a:spcAft>
              <a:buClr>
                <a:srgbClr val="663300"/>
              </a:buClr>
              <a:buFont typeface="Times New Roman"/>
              <a:buNone/>
              <a:defRPr b="0" i="0" sz="2000" u="none" cap="none" strike="noStrike">
                <a:solidFill>
                  <a:srgbClr val="824100"/>
                </a:solidFill>
                <a:latin typeface="Times New Roman"/>
                <a:ea typeface="Times New Roman"/>
                <a:cs typeface="Times New Roman"/>
                <a:sym typeface="Times New Roman"/>
              </a:defRPr>
            </a:lvl7pPr>
            <a:lvl8pPr indent="0" lvl="7" marL="3200400" marR="0" rtl="0" algn="l">
              <a:spcBef>
                <a:spcPts val="400"/>
              </a:spcBef>
              <a:spcAft>
                <a:spcPts val="0"/>
              </a:spcAft>
              <a:buClr>
                <a:srgbClr val="663300"/>
              </a:buClr>
              <a:buFont typeface="Times New Roman"/>
              <a:buNone/>
              <a:defRPr b="0" i="0" sz="2000" u="none" cap="none" strike="noStrike">
                <a:solidFill>
                  <a:srgbClr val="824100"/>
                </a:solidFill>
                <a:latin typeface="Times New Roman"/>
                <a:ea typeface="Times New Roman"/>
                <a:cs typeface="Times New Roman"/>
                <a:sym typeface="Times New Roman"/>
              </a:defRPr>
            </a:lvl8pPr>
            <a:lvl9pPr indent="0" lvl="8" marL="3657600" marR="0" rtl="0" algn="l">
              <a:spcBef>
                <a:spcPts val="400"/>
              </a:spcBef>
              <a:spcAft>
                <a:spcPts val="0"/>
              </a:spcAft>
              <a:buClr>
                <a:srgbClr val="663300"/>
              </a:buClr>
              <a:buFont typeface="Times New Roman"/>
              <a:buNone/>
              <a:defRPr b="0" i="0" sz="2000" u="none" cap="none" strike="noStrike">
                <a:solidFill>
                  <a:srgbClr val="824100"/>
                </a:solidFill>
                <a:latin typeface="Times New Roman"/>
                <a:ea typeface="Times New Roman"/>
                <a:cs typeface="Times New Roman"/>
                <a:sym typeface="Times New Roman"/>
              </a:defRPr>
            </a:lvl9pPr>
          </a:lstStyle>
          <a:p/>
        </p:txBody>
      </p:sp>
      <p:sp>
        <p:nvSpPr>
          <p:cNvPr id="64" name="Shape 6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840"/>
              </a:spcBef>
              <a:spcAft>
                <a:spcPts val="0"/>
              </a:spcAft>
              <a:buClr>
                <a:srgbClr val="994C00"/>
              </a:buClr>
              <a:buFont typeface="Times New Roman"/>
              <a:buNone/>
              <a:defRPr b="0" i="0" sz="1400" u="none" cap="none" strike="noStrike">
                <a:solidFill>
                  <a:srgbClr val="663300"/>
                </a:solidFill>
                <a:latin typeface="Times New Roman"/>
                <a:ea typeface="Times New Roman"/>
                <a:cs typeface="Times New Roman"/>
                <a:sym typeface="Times New Roman"/>
              </a:defRPr>
            </a:lvl1pPr>
            <a:lvl2pPr indent="0" lvl="1" marL="457200" marR="0" rtl="0" algn="l">
              <a:spcBef>
                <a:spcPts val="240"/>
              </a:spcBef>
              <a:spcAft>
                <a:spcPts val="0"/>
              </a:spcAft>
              <a:buClr>
                <a:srgbClr val="994C00"/>
              </a:buClr>
              <a:buFont typeface="Times New Roman"/>
              <a:buNone/>
              <a:defRPr b="0" i="0" sz="1200" u="none" cap="none" strike="noStrike">
                <a:solidFill>
                  <a:srgbClr val="663300"/>
                </a:solidFill>
                <a:latin typeface="Times New Roman"/>
                <a:ea typeface="Times New Roman"/>
                <a:cs typeface="Times New Roman"/>
                <a:sym typeface="Times New Roman"/>
              </a:defRPr>
            </a:lvl2pPr>
            <a:lvl3pPr indent="0" lvl="2" marL="914400" marR="0" rtl="0" algn="l">
              <a:spcBef>
                <a:spcPts val="200"/>
              </a:spcBef>
              <a:spcAft>
                <a:spcPts val="0"/>
              </a:spcAft>
              <a:buClr>
                <a:srgbClr val="994C00"/>
              </a:buClr>
              <a:buFont typeface="Times New Roman"/>
              <a:buNone/>
              <a:defRPr b="0" i="0" sz="1000" u="none" cap="none" strike="noStrike">
                <a:solidFill>
                  <a:srgbClr val="663300"/>
                </a:solidFill>
                <a:latin typeface="Times New Roman"/>
                <a:ea typeface="Times New Roman"/>
                <a:cs typeface="Times New Roman"/>
                <a:sym typeface="Times New Roman"/>
              </a:defRPr>
            </a:lvl3pPr>
            <a:lvl4pPr indent="0" lvl="3" marL="1371600" marR="0" rtl="0" algn="l">
              <a:spcBef>
                <a:spcPts val="180"/>
              </a:spcBef>
              <a:spcAft>
                <a:spcPts val="0"/>
              </a:spcAft>
              <a:buClr>
                <a:srgbClr val="994C00"/>
              </a:buClr>
              <a:buFont typeface="Times New Roman"/>
              <a:buNone/>
              <a:defRPr b="0" i="0" sz="900" u="none" cap="none" strike="noStrike">
                <a:solidFill>
                  <a:srgbClr val="663300"/>
                </a:solidFill>
                <a:latin typeface="Times New Roman"/>
                <a:ea typeface="Times New Roman"/>
                <a:cs typeface="Times New Roman"/>
                <a:sym typeface="Times New Roman"/>
              </a:defRPr>
            </a:lvl4pPr>
            <a:lvl5pPr indent="0" lvl="4" marL="1828800" marR="0" rtl="0" algn="l">
              <a:spcBef>
                <a:spcPts val="180"/>
              </a:spcBef>
              <a:spcAft>
                <a:spcPts val="0"/>
              </a:spcAft>
              <a:buClr>
                <a:srgbClr val="994C00"/>
              </a:buClr>
              <a:buFont typeface="Times New Roman"/>
              <a:buNone/>
              <a:defRPr b="0" i="0" sz="900" u="none" cap="none" strike="noStrike">
                <a:solidFill>
                  <a:srgbClr val="663300"/>
                </a:solidFill>
                <a:latin typeface="Times New Roman"/>
                <a:ea typeface="Times New Roman"/>
                <a:cs typeface="Times New Roman"/>
                <a:sym typeface="Times New Roman"/>
              </a:defRPr>
            </a:lvl5pPr>
            <a:lvl6pPr indent="0" lvl="5" marL="2286000" marR="0" rtl="0" algn="l">
              <a:spcBef>
                <a:spcPts val="180"/>
              </a:spcBef>
              <a:spcAft>
                <a:spcPts val="0"/>
              </a:spcAft>
              <a:buClr>
                <a:srgbClr val="663300"/>
              </a:buClr>
              <a:buFont typeface="Times New Roman"/>
              <a:buNone/>
              <a:defRPr b="0" i="0" sz="900" u="none" cap="none" strike="noStrike">
                <a:solidFill>
                  <a:srgbClr val="824100"/>
                </a:solidFill>
                <a:latin typeface="Times New Roman"/>
                <a:ea typeface="Times New Roman"/>
                <a:cs typeface="Times New Roman"/>
                <a:sym typeface="Times New Roman"/>
              </a:defRPr>
            </a:lvl6pPr>
            <a:lvl7pPr indent="0" lvl="6" marL="2743200" marR="0" rtl="0" algn="l">
              <a:spcBef>
                <a:spcPts val="180"/>
              </a:spcBef>
              <a:spcAft>
                <a:spcPts val="0"/>
              </a:spcAft>
              <a:buClr>
                <a:srgbClr val="663300"/>
              </a:buClr>
              <a:buFont typeface="Times New Roman"/>
              <a:buNone/>
              <a:defRPr b="0" i="0" sz="900" u="none" cap="none" strike="noStrike">
                <a:solidFill>
                  <a:srgbClr val="824100"/>
                </a:solidFill>
                <a:latin typeface="Times New Roman"/>
                <a:ea typeface="Times New Roman"/>
                <a:cs typeface="Times New Roman"/>
                <a:sym typeface="Times New Roman"/>
              </a:defRPr>
            </a:lvl7pPr>
            <a:lvl8pPr indent="0" lvl="7" marL="3200400" marR="0" rtl="0" algn="l">
              <a:spcBef>
                <a:spcPts val="180"/>
              </a:spcBef>
              <a:spcAft>
                <a:spcPts val="0"/>
              </a:spcAft>
              <a:buClr>
                <a:srgbClr val="663300"/>
              </a:buClr>
              <a:buFont typeface="Times New Roman"/>
              <a:buNone/>
              <a:defRPr b="0" i="0" sz="900" u="none" cap="none" strike="noStrike">
                <a:solidFill>
                  <a:srgbClr val="824100"/>
                </a:solidFill>
                <a:latin typeface="Times New Roman"/>
                <a:ea typeface="Times New Roman"/>
                <a:cs typeface="Times New Roman"/>
                <a:sym typeface="Times New Roman"/>
              </a:defRPr>
            </a:lvl8pPr>
            <a:lvl9pPr indent="0" lvl="8" marL="3657600" marR="0" rtl="0" algn="l">
              <a:spcBef>
                <a:spcPts val="180"/>
              </a:spcBef>
              <a:spcAft>
                <a:spcPts val="0"/>
              </a:spcAft>
              <a:buClr>
                <a:srgbClr val="663300"/>
              </a:buClr>
              <a:buFont typeface="Times New Roman"/>
              <a:buNone/>
              <a:defRPr b="0" i="0" sz="900" u="none" cap="none" strike="noStrike">
                <a:solidFill>
                  <a:srgbClr val="824100"/>
                </a:solidFill>
                <a:latin typeface="Times New Roman"/>
                <a:ea typeface="Times New Roman"/>
                <a:cs typeface="Times New Roman"/>
                <a:sym typeface="Times New Roman"/>
              </a:defRPr>
            </a:lvl9pPr>
          </a:lstStyle>
          <a:p/>
        </p:txBody>
      </p:sp>
      <p:sp>
        <p:nvSpPr>
          <p:cNvPr id="65" name="Shape 65"/>
          <p:cNvSpPr txBox="1"/>
          <p:nvPr>
            <p:ph idx="10" type="dt"/>
          </p:nvPr>
        </p:nvSpPr>
        <p:spPr>
          <a:xfrm>
            <a:off x="685800" y="6248400"/>
            <a:ext cx="2165350"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254375" y="6248400"/>
            <a:ext cx="3048000" cy="4572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1" i="0" lang="en-US" sz="1000" u="none" cap="none" strike="noStrike">
                <a:solidFill>
                  <a:srgbClr val="663300"/>
                </a:solidFill>
                <a:latin typeface="Times New Roman"/>
                <a:ea typeface="Times New Roman"/>
                <a:cs typeface="Times New Roman"/>
                <a:sym typeface="Times New Roman"/>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685800" y="762000"/>
            <a:ext cx="7924799" cy="879474"/>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3600" u="none" cap="none" strike="noStrike">
                <a:solidFill>
                  <a:srgbClr val="994C00"/>
                </a:solidFill>
                <a:latin typeface="Arial"/>
                <a:ea typeface="Arial"/>
                <a:cs typeface="Arial"/>
                <a:sym typeface="Arial"/>
              </a:defRPr>
            </a:lvl1pPr>
            <a:lvl2pPr indent="0" lvl="1"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2pPr>
            <a:lvl3pPr indent="0" lvl="2"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3pPr>
            <a:lvl4pPr indent="0" lvl="3"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4pPr>
            <a:lvl5pPr indent="0" lvl="4" marL="0" marR="0" rtl="0" algn="l">
              <a:spcBef>
                <a:spcPts val="0"/>
              </a:spcBef>
              <a:spcAft>
                <a:spcPts val="0"/>
              </a:spcAft>
              <a:buNone/>
              <a:defRPr b="1" i="0" sz="3600" u="none" cap="none" strike="noStrike">
                <a:solidFill>
                  <a:srgbClr val="824100"/>
                </a:solidFill>
                <a:latin typeface="Garamond"/>
                <a:ea typeface="Garamond"/>
                <a:cs typeface="Garamond"/>
                <a:sym typeface="Garamond"/>
              </a:defRPr>
            </a:lvl5pPr>
            <a:lvl6pPr indent="0" lvl="5" marL="457200" marR="0" rtl="0" algn="l">
              <a:spcBef>
                <a:spcPts val="0"/>
              </a:spcBef>
              <a:spcAft>
                <a:spcPts val="0"/>
              </a:spcAft>
              <a:buNone/>
              <a:defRPr b="1" i="0" sz="3600" u="none" cap="none" strike="noStrike">
                <a:solidFill>
                  <a:srgbClr val="824100"/>
                </a:solidFill>
                <a:latin typeface="Garamond"/>
                <a:ea typeface="Garamond"/>
                <a:cs typeface="Garamond"/>
                <a:sym typeface="Garamond"/>
              </a:defRPr>
            </a:lvl6pPr>
            <a:lvl7pPr indent="0" lvl="6" marL="914400" marR="0" rtl="0" algn="l">
              <a:spcBef>
                <a:spcPts val="0"/>
              </a:spcBef>
              <a:spcAft>
                <a:spcPts val="0"/>
              </a:spcAft>
              <a:buNone/>
              <a:defRPr b="1" i="0" sz="3600" u="none" cap="none" strike="noStrike">
                <a:solidFill>
                  <a:srgbClr val="824100"/>
                </a:solidFill>
                <a:latin typeface="Garamond"/>
                <a:ea typeface="Garamond"/>
                <a:cs typeface="Garamond"/>
                <a:sym typeface="Garamond"/>
              </a:defRPr>
            </a:lvl7pPr>
            <a:lvl8pPr indent="0" lvl="7" marL="1371600" marR="0" rtl="0" algn="l">
              <a:spcBef>
                <a:spcPts val="0"/>
              </a:spcBef>
              <a:spcAft>
                <a:spcPts val="0"/>
              </a:spcAft>
              <a:buNone/>
              <a:defRPr b="1" i="0" sz="3600" u="none" cap="none" strike="noStrike">
                <a:solidFill>
                  <a:srgbClr val="824100"/>
                </a:solidFill>
                <a:latin typeface="Garamond"/>
                <a:ea typeface="Garamond"/>
                <a:cs typeface="Garamond"/>
                <a:sym typeface="Garamond"/>
              </a:defRPr>
            </a:lvl8pPr>
            <a:lvl9pPr indent="0" lvl="8" marL="1828800" marR="0" rtl="0" algn="l">
              <a:spcBef>
                <a:spcPts val="0"/>
              </a:spcBef>
              <a:spcAft>
                <a:spcPts val="0"/>
              </a:spcAft>
              <a:buNone/>
              <a:defRPr b="1" i="0" sz="3600" u="none" cap="none" strike="noStrike">
                <a:solidFill>
                  <a:srgbClr val="824100"/>
                </a:solidFill>
                <a:latin typeface="Garamond"/>
                <a:ea typeface="Garamond"/>
                <a:cs typeface="Garamond"/>
                <a:sym typeface="Garamond"/>
              </a:defRPr>
            </a:lvl9pPr>
          </a:lstStyle>
          <a:p/>
        </p:txBody>
      </p:sp>
      <p:sp>
        <p:nvSpPr>
          <p:cNvPr id="7" name="Shape 7"/>
          <p:cNvSpPr txBox="1"/>
          <p:nvPr>
            <p:ph idx="1" type="body"/>
          </p:nvPr>
        </p:nvSpPr>
        <p:spPr>
          <a:xfrm>
            <a:off x="685800" y="1676400"/>
            <a:ext cx="7924799" cy="4114800"/>
          </a:xfrm>
          <a:prstGeom prst="rect">
            <a:avLst/>
          </a:prstGeom>
          <a:noFill/>
          <a:ln>
            <a:noFill/>
          </a:ln>
        </p:spPr>
        <p:txBody>
          <a:bodyPr anchorCtr="0" anchor="t" bIns="91425" lIns="91425" rIns="91425" tIns="91425"/>
          <a:lstStyle>
            <a:lvl1pPr indent="-320675" lvl="0" marL="447675" marR="0" rtl="0" algn="l">
              <a:spcBef>
                <a:spcPts val="1200"/>
              </a:spcBef>
              <a:spcAft>
                <a:spcPts val="0"/>
              </a:spcAft>
              <a:buClr>
                <a:srgbClr val="994C00"/>
              </a:buClr>
              <a:buSzPct val="100000"/>
              <a:buFont typeface="Times New Roman"/>
              <a:buChar char="•"/>
              <a:defRPr b="0" i="0" sz="2000" u="none" cap="none" strike="noStrike">
                <a:solidFill>
                  <a:srgbClr val="663300"/>
                </a:solidFill>
                <a:latin typeface="Times New Roman"/>
                <a:ea typeface="Times New Roman"/>
                <a:cs typeface="Times New Roman"/>
                <a:sym typeface="Times New Roman"/>
              </a:defRPr>
            </a:lvl1pPr>
            <a:lvl2pPr indent="-330200" lvl="1" marL="889000" marR="0" rtl="0" algn="l">
              <a:spcBef>
                <a:spcPts val="360"/>
              </a:spcBef>
              <a:spcAft>
                <a:spcPts val="0"/>
              </a:spcAft>
              <a:buClr>
                <a:srgbClr val="994C00"/>
              </a:buClr>
              <a:buSzPct val="100000"/>
              <a:buFont typeface="Times New Roman"/>
              <a:buChar char="•"/>
              <a:defRPr b="0" i="0" sz="1800" u="none" cap="none" strike="noStrike">
                <a:solidFill>
                  <a:srgbClr val="663300"/>
                </a:solidFill>
                <a:latin typeface="Times New Roman"/>
                <a:ea typeface="Times New Roman"/>
                <a:cs typeface="Times New Roman"/>
                <a:sym typeface="Times New Roman"/>
              </a:defRPr>
            </a:lvl2pPr>
            <a:lvl3pPr indent="-303213" lvl="2" marL="1293813" marR="0" rtl="0" algn="l">
              <a:spcBef>
                <a:spcPts val="320"/>
              </a:spcBef>
              <a:spcAft>
                <a:spcPts val="0"/>
              </a:spcAft>
              <a:buClr>
                <a:srgbClr val="994C00"/>
              </a:buClr>
              <a:buSzPct val="100000"/>
              <a:buFont typeface="Times New Roman"/>
              <a:buChar char="•"/>
              <a:defRPr b="0" i="0" sz="1600" u="none" cap="none" strike="noStrike">
                <a:solidFill>
                  <a:srgbClr val="663300"/>
                </a:solidFill>
                <a:latin typeface="Times New Roman"/>
                <a:ea typeface="Times New Roman"/>
                <a:cs typeface="Times New Roman"/>
                <a:sym typeface="Times New Roman"/>
              </a:defRPr>
            </a:lvl3pPr>
            <a:lvl4pPr indent="-296863" lvl="3" marL="1681163" marR="0" rtl="0" algn="l">
              <a:spcBef>
                <a:spcPts val="280"/>
              </a:spcBef>
              <a:spcAft>
                <a:spcPts val="0"/>
              </a:spcAft>
              <a:buClr>
                <a:srgbClr val="994C00"/>
              </a:buClr>
              <a:buSzPct val="100000"/>
              <a:buFont typeface="Times New Roman"/>
              <a:buChar char="•"/>
              <a:defRPr b="0" i="0" sz="1400" u="none" cap="none" strike="noStrike">
                <a:solidFill>
                  <a:srgbClr val="663300"/>
                </a:solidFill>
                <a:latin typeface="Times New Roman"/>
                <a:ea typeface="Times New Roman"/>
                <a:cs typeface="Times New Roman"/>
                <a:sym typeface="Times New Roman"/>
              </a:defRPr>
            </a:lvl4pPr>
            <a:lvl5pPr indent="-304800" lvl="4" marL="2070100" marR="0" rtl="0" algn="l">
              <a:spcBef>
                <a:spcPts val="280"/>
              </a:spcBef>
              <a:spcAft>
                <a:spcPts val="0"/>
              </a:spcAft>
              <a:buClr>
                <a:srgbClr val="994C00"/>
              </a:buClr>
              <a:buSzPct val="100000"/>
              <a:buFont typeface="Times New Roman"/>
              <a:buChar char="•"/>
              <a:defRPr b="0" i="0" sz="1400" u="none" cap="none" strike="noStrike">
                <a:solidFill>
                  <a:srgbClr val="663300"/>
                </a:solidFill>
                <a:latin typeface="Times New Roman"/>
                <a:ea typeface="Times New Roman"/>
                <a:cs typeface="Times New Roman"/>
                <a:sym typeface="Times New Roman"/>
              </a:defRPr>
            </a:lvl5pPr>
            <a:lvl6pPr indent="-304800" lvl="5" marL="25273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6pPr>
            <a:lvl7pPr indent="-304800" lvl="6" marL="29845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7pPr>
            <a:lvl8pPr indent="-304800" lvl="7" marL="34417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8pPr>
            <a:lvl9pPr indent="-304800" lvl="8" marL="3898900" marR="0" rtl="0" algn="l">
              <a:spcBef>
                <a:spcPts val="280"/>
              </a:spcBef>
              <a:spcAft>
                <a:spcPts val="0"/>
              </a:spcAft>
              <a:buClr>
                <a:srgbClr val="663300"/>
              </a:buClr>
              <a:buSzPct val="100000"/>
              <a:buFont typeface="Times New Roman"/>
              <a:buChar char="•"/>
              <a:defRPr b="0" i="0" sz="1400" u="none" cap="none" strike="noStrike">
                <a:solidFill>
                  <a:srgbClr val="824100"/>
                </a:solidFill>
                <a:latin typeface="Times New Roman"/>
                <a:ea typeface="Times New Roman"/>
                <a:cs typeface="Times New Roman"/>
                <a:sym typeface="Times New Roman"/>
              </a:defRPr>
            </a:lvl9pPr>
          </a:lstStyle>
          <a:p/>
        </p:txBody>
      </p:sp>
      <p:sp>
        <p:nvSpPr>
          <p:cNvPr id="8" name="Shape 8"/>
          <p:cNvSpPr txBox="1"/>
          <p:nvPr>
            <p:ph idx="10" type="dt"/>
          </p:nvPr>
        </p:nvSpPr>
        <p:spPr>
          <a:xfrm>
            <a:off x="685800" y="6248400"/>
            <a:ext cx="2165350"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3254375" y="6248400"/>
            <a:ext cx="3048000" cy="4572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1" i="0" sz="1000" u="none" cap="none" strike="noStrike">
                <a:solidFill>
                  <a:srgbClr val="663300"/>
                </a:solidFill>
                <a:latin typeface="Times New Roman"/>
                <a:ea typeface="Times New Roman"/>
                <a:cs typeface="Times New Roman"/>
                <a:sym typeface="Times New Roman"/>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1" i="0" lang="en-US" sz="1000" u="none" cap="none" strike="noStrike">
                <a:solidFill>
                  <a:srgbClr val="663300"/>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714500" y="2209800"/>
            <a:ext cx="5715000" cy="1600200"/>
          </a:xfrm>
          <a:prstGeom prst="rect">
            <a:avLst/>
          </a:prstGeom>
          <a:noFill/>
          <a:ln>
            <a:noFill/>
          </a:ln>
        </p:spPr>
        <p:txBody>
          <a:bodyPr anchorCtr="0" anchor="b" bIns="45700" lIns="91425" rIns="91425" tIns="45700">
            <a:noAutofit/>
          </a:bodyPr>
          <a:lstStyle/>
          <a:p>
            <a:pPr indent="0" lvl="0" marL="0" marR="0" rtl="0">
              <a:spcBef>
                <a:spcPts val="0"/>
              </a:spcBef>
              <a:spcAft>
                <a:spcPts val="0"/>
              </a:spcAft>
              <a:buSzPct val="25000"/>
              <a:buNone/>
            </a:pPr>
            <a:r>
              <a:rPr lang="en-US"/>
              <a:t>Team-Building Debrief</a:t>
            </a:r>
          </a:p>
        </p:txBody>
      </p:sp>
      <p:sp>
        <p:nvSpPr>
          <p:cNvPr id="85" name="Shape 85"/>
          <p:cNvSpPr txBox="1"/>
          <p:nvPr>
            <p:ph idx="1" type="subTitle"/>
          </p:nvPr>
        </p:nvSpPr>
        <p:spPr>
          <a:xfrm>
            <a:off x="1714500" y="3810000"/>
            <a:ext cx="5715000" cy="8382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rgbClr val="994C00"/>
              </a:buClr>
              <a:buSzPct val="25000"/>
              <a:buFont typeface="Times New Roman"/>
              <a:buNone/>
            </a:pPr>
            <a:r>
              <a:rPr lang="en-US"/>
              <a:t>TEAM 2</a:t>
            </a:r>
            <a:r>
              <a:rPr b="0" i="0" lang="en-US" sz="2000" u="none" cap="none" strike="noStrike">
                <a:solidFill>
                  <a:srgbClr val="663300"/>
                </a:solidFill>
                <a:latin typeface="Times New Roman"/>
                <a:ea typeface="Times New Roman"/>
                <a:cs typeface="Times New Roman"/>
                <a:sym typeface="Times New Roman"/>
              </a:rPr>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2064400" y="692449"/>
            <a:ext cx="5033100" cy="5353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685800" y="587075"/>
            <a:ext cx="7924800" cy="879600"/>
          </a:xfrm>
          <a:prstGeom prst="rect">
            <a:avLst/>
          </a:prstGeom>
        </p:spPr>
        <p:txBody>
          <a:bodyPr anchorCtr="0" anchor="b" bIns="91425" lIns="91425" rIns="91425" tIns="91425">
            <a:noAutofit/>
          </a:bodyPr>
          <a:lstStyle/>
          <a:p>
            <a:pPr lvl="0">
              <a:spcBef>
                <a:spcPts val="0"/>
              </a:spcBef>
              <a:buNone/>
            </a:pPr>
            <a:r>
              <a:rPr lang="en-US"/>
              <a:t>Conclusion</a:t>
            </a:r>
          </a:p>
        </p:txBody>
      </p:sp>
      <p:sp>
        <p:nvSpPr>
          <p:cNvPr id="146" name="Shape 146"/>
          <p:cNvSpPr txBox="1"/>
          <p:nvPr>
            <p:ph idx="1" type="body"/>
          </p:nvPr>
        </p:nvSpPr>
        <p:spPr>
          <a:xfrm>
            <a:off x="685800" y="1676400"/>
            <a:ext cx="7924800" cy="4114800"/>
          </a:xfrm>
          <a:prstGeom prst="rect">
            <a:avLst/>
          </a:prstGeom>
        </p:spPr>
        <p:txBody>
          <a:bodyPr anchorCtr="0" anchor="t" bIns="91425" lIns="91425" rIns="91425" tIns="91425">
            <a:noAutofit/>
          </a:bodyPr>
          <a:lstStyle/>
          <a:p>
            <a:pPr lvl="0">
              <a:spcBef>
                <a:spcPts val="0"/>
              </a:spcBef>
              <a:buNone/>
            </a:pPr>
            <a:r>
              <a:rPr lang="en-US"/>
              <a:t>Hence, in conclusion…</a:t>
            </a:r>
          </a:p>
          <a:p>
            <a:pPr indent="-228600" lvl="0" marL="457200" rtl="0">
              <a:spcBef>
                <a:spcPts val="0"/>
              </a:spcBef>
            </a:pPr>
            <a:r>
              <a:rPr lang="en-US"/>
              <a:t>The main objective of this activity was to emphasize on the benefits/negative impacts caused by good/bad communication.</a:t>
            </a:r>
            <a:br>
              <a:rPr lang="en-US"/>
            </a:br>
          </a:p>
          <a:p>
            <a:pPr indent="-228600" lvl="0" marL="457200" rtl="0">
              <a:spcBef>
                <a:spcPts val="0"/>
              </a:spcBef>
            </a:pPr>
            <a:r>
              <a:rPr lang="en-US"/>
              <a:t>In most scenarios, conflicts/problems can be resolved via good communication (which improves teamwork as well) </a:t>
            </a:r>
          </a:p>
          <a:p>
            <a:pPr indent="-228600" lvl="0" marL="457200" rtl="0">
              <a:spcBef>
                <a:spcPts val="0"/>
              </a:spcBef>
            </a:pPr>
            <a:r>
              <a:rPr lang="en-US"/>
              <a:t>Effective communication can also maintain relationships </a:t>
            </a:r>
          </a:p>
          <a:p>
            <a:pPr indent="-228600" lvl="0" marL="457200" rtl="0">
              <a:spcBef>
                <a:spcPts val="0"/>
              </a:spcBef>
            </a:pPr>
            <a:r>
              <a:rPr lang="en-US"/>
              <a:t>It also facilitates innovation, when everyone feel comfortable in openly communicating.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Shape 151"/>
          <p:cNvPicPr preferRelativeResize="0"/>
          <p:nvPr/>
        </p:nvPicPr>
        <p:blipFill>
          <a:blip r:embed="rId3">
            <a:alphaModFix/>
          </a:blip>
          <a:stretch>
            <a:fillRect/>
          </a:stretch>
        </p:blipFill>
        <p:spPr>
          <a:xfrm>
            <a:off x="2627650" y="920151"/>
            <a:ext cx="3888700" cy="5017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609600" y="2989200"/>
            <a:ext cx="7924800" cy="879600"/>
          </a:xfrm>
          <a:prstGeom prst="rect">
            <a:avLst/>
          </a:prstGeom>
        </p:spPr>
        <p:txBody>
          <a:bodyPr anchorCtr="0" anchor="b" bIns="91425" lIns="91425" rIns="91425" tIns="91425">
            <a:noAutofit/>
          </a:bodyPr>
          <a:lstStyle/>
          <a:p>
            <a:pPr lvl="0" algn="ctr">
              <a:spcBef>
                <a:spcPts val="0"/>
              </a:spcBef>
              <a:buNone/>
            </a:pPr>
            <a:r>
              <a:rPr lang="en-US" sz="60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609600" y="549825"/>
            <a:ext cx="7924800" cy="879600"/>
          </a:xfrm>
          <a:prstGeom prst="rect">
            <a:avLst/>
          </a:prstGeom>
        </p:spPr>
        <p:txBody>
          <a:bodyPr anchorCtr="0" anchor="b" bIns="91425" lIns="91425" rIns="91425" tIns="91425">
            <a:noAutofit/>
          </a:bodyPr>
          <a:lstStyle/>
          <a:p>
            <a:pPr lvl="0" algn="ctr">
              <a:spcBef>
                <a:spcPts val="0"/>
              </a:spcBef>
              <a:buNone/>
            </a:pPr>
            <a:r>
              <a:rPr lang="en-US"/>
              <a:t>The Topic</a:t>
            </a:r>
          </a:p>
        </p:txBody>
      </p:sp>
      <p:sp>
        <p:nvSpPr>
          <p:cNvPr id="91" name="Shape 91"/>
          <p:cNvSpPr txBox="1"/>
          <p:nvPr>
            <p:ph idx="1" type="body"/>
          </p:nvPr>
        </p:nvSpPr>
        <p:spPr>
          <a:xfrm>
            <a:off x="76200" y="1470350"/>
            <a:ext cx="9144000" cy="1181100"/>
          </a:xfrm>
          <a:prstGeom prst="rect">
            <a:avLst/>
          </a:prstGeom>
        </p:spPr>
        <p:txBody>
          <a:bodyPr anchorCtr="0" anchor="t" bIns="91425" lIns="91425" rIns="91425" tIns="91425">
            <a:noAutofit/>
          </a:bodyPr>
          <a:lstStyle/>
          <a:p>
            <a:pPr lvl="0" rtl="0">
              <a:spcBef>
                <a:spcPts val="0"/>
              </a:spcBef>
              <a:buClr>
                <a:srgbClr val="000000"/>
              </a:buClr>
              <a:buSzPct val="27500"/>
              <a:buFont typeface="Arial"/>
              <a:buNone/>
            </a:pPr>
            <a:r>
              <a:rPr lang="en-US" sz="4000"/>
              <a:t>Improving </a:t>
            </a:r>
            <a:r>
              <a:rPr lang="en-US" sz="4000"/>
              <a:t>Communications</a:t>
            </a:r>
            <a:r>
              <a:rPr lang="en-US" sz="4000"/>
              <a:t> within a team</a:t>
            </a:r>
          </a:p>
        </p:txBody>
      </p:sp>
      <p:pic>
        <p:nvPicPr>
          <p:cNvPr id="92" name="Shape 92"/>
          <p:cNvPicPr preferRelativeResize="0"/>
          <p:nvPr/>
        </p:nvPicPr>
        <p:blipFill>
          <a:blip r:embed="rId3">
            <a:alphaModFix/>
          </a:blip>
          <a:stretch>
            <a:fillRect/>
          </a:stretch>
        </p:blipFill>
        <p:spPr>
          <a:xfrm>
            <a:off x="1874058" y="2688450"/>
            <a:ext cx="5548267" cy="312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685800" y="587050"/>
            <a:ext cx="7924800" cy="879600"/>
          </a:xfrm>
          <a:prstGeom prst="rect">
            <a:avLst/>
          </a:prstGeom>
        </p:spPr>
        <p:txBody>
          <a:bodyPr anchorCtr="0" anchor="b" bIns="91425" lIns="91425" rIns="91425" tIns="91425">
            <a:noAutofit/>
          </a:bodyPr>
          <a:lstStyle/>
          <a:p>
            <a:pPr lvl="0" algn="ctr">
              <a:spcBef>
                <a:spcPts val="0"/>
              </a:spcBef>
              <a:buNone/>
            </a:pPr>
            <a:r>
              <a:rPr lang="en-US"/>
              <a:t>Background Research</a:t>
            </a:r>
          </a:p>
        </p:txBody>
      </p:sp>
      <p:pic>
        <p:nvPicPr>
          <p:cNvPr id="98" name="Shape 98"/>
          <p:cNvPicPr preferRelativeResize="0"/>
          <p:nvPr/>
        </p:nvPicPr>
        <p:blipFill rotWithShape="1">
          <a:blip r:embed="rId3">
            <a:alphaModFix/>
          </a:blip>
          <a:srcRect b="0" l="0" r="0" t="16001"/>
          <a:stretch/>
        </p:blipFill>
        <p:spPr>
          <a:xfrm>
            <a:off x="1225251" y="1466649"/>
            <a:ext cx="6693500" cy="4373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1676400"/>
            <a:ext cx="7924800" cy="4330200"/>
          </a:xfrm>
          <a:prstGeom prst="rect">
            <a:avLst/>
          </a:prstGeom>
          <a:noFill/>
          <a:ln>
            <a:noFill/>
          </a:ln>
        </p:spPr>
        <p:txBody>
          <a:bodyPr anchorCtr="0" anchor="t" bIns="45700" lIns="91425" rIns="91425" tIns="45700">
            <a:noAutofit/>
          </a:bodyPr>
          <a:lstStyle/>
          <a:p>
            <a:pPr indent="-69850" lvl="0" marL="101600" marR="101600" rtl="0">
              <a:spcBef>
                <a:spcPts val="800"/>
              </a:spcBef>
              <a:spcAft>
                <a:spcPts val="800"/>
              </a:spcAft>
              <a:buClr>
                <a:srgbClr val="000000"/>
              </a:buClr>
              <a:buSzPct val="45833"/>
              <a:buFont typeface="Arial"/>
              <a:buNone/>
            </a:pPr>
            <a:r>
              <a:rPr lang="en-US" sz="2400" u="sng">
                <a:solidFill>
                  <a:schemeClr val="accent6"/>
                </a:solidFill>
              </a:rPr>
              <a:t>A Piece of Paper</a:t>
            </a:r>
          </a:p>
          <a:p>
            <a:pPr indent="-69850" lvl="0" marL="101600" marR="101600" rtl="0">
              <a:spcBef>
                <a:spcPts val="800"/>
              </a:spcBef>
              <a:spcAft>
                <a:spcPts val="800"/>
              </a:spcAft>
              <a:buClr>
                <a:srgbClr val="000000"/>
              </a:buClr>
              <a:buSzPct val="45833"/>
              <a:buFont typeface="Arial"/>
              <a:buNone/>
            </a:pPr>
            <a:r>
              <a:rPr lang="en-US" sz="2400">
                <a:solidFill>
                  <a:schemeClr val="accent6"/>
                </a:solidFill>
              </a:rPr>
              <a:t>The leader in the group was given a piece of paper with instructions and everyone else received a blank piece of paper. The leader announced to the group a sequence of instructions.</a:t>
            </a:r>
          </a:p>
        </p:txBody>
      </p:sp>
      <p:sp>
        <p:nvSpPr>
          <p:cNvPr id="104" name="Shape 104"/>
          <p:cNvSpPr txBox="1"/>
          <p:nvPr>
            <p:ph type="title"/>
          </p:nvPr>
        </p:nvSpPr>
        <p:spPr>
          <a:xfrm>
            <a:off x="685800" y="762000"/>
            <a:ext cx="7924799" cy="879474"/>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t>The Activity:</a:t>
            </a:r>
          </a:p>
        </p:txBody>
      </p:sp>
      <p:pic>
        <p:nvPicPr>
          <p:cNvPr id="105" name="Shape 105"/>
          <p:cNvPicPr preferRelativeResize="0"/>
          <p:nvPr/>
        </p:nvPicPr>
        <p:blipFill>
          <a:blip r:embed="rId3">
            <a:alphaModFix/>
          </a:blip>
          <a:stretch>
            <a:fillRect/>
          </a:stretch>
        </p:blipFill>
        <p:spPr>
          <a:xfrm>
            <a:off x="6350400" y="3697300"/>
            <a:ext cx="1921724" cy="2134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685800" y="762000"/>
            <a:ext cx="7924800" cy="879600"/>
          </a:xfrm>
          <a:prstGeom prst="rect">
            <a:avLst/>
          </a:prstGeom>
        </p:spPr>
        <p:txBody>
          <a:bodyPr anchorCtr="0" anchor="b" bIns="91425" lIns="91425" rIns="91425" tIns="91425">
            <a:noAutofit/>
          </a:bodyPr>
          <a:lstStyle/>
          <a:p>
            <a:pPr lvl="0">
              <a:spcBef>
                <a:spcPts val="0"/>
              </a:spcBef>
              <a:buNone/>
            </a:pPr>
            <a:r>
              <a:rPr lang="en-US"/>
              <a:t>Key Learning Points</a:t>
            </a:r>
          </a:p>
        </p:txBody>
      </p:sp>
      <p:sp>
        <p:nvSpPr>
          <p:cNvPr id="111" name="Shape 111"/>
          <p:cNvSpPr txBox="1"/>
          <p:nvPr>
            <p:ph idx="1" type="body"/>
          </p:nvPr>
        </p:nvSpPr>
        <p:spPr>
          <a:xfrm>
            <a:off x="685800" y="1676400"/>
            <a:ext cx="8458200" cy="4114800"/>
          </a:xfrm>
          <a:prstGeom prst="rect">
            <a:avLst/>
          </a:prstGeom>
        </p:spPr>
        <p:txBody>
          <a:bodyPr anchorCtr="0" anchor="t" bIns="91425" lIns="91425" rIns="91425" tIns="91425">
            <a:noAutofit/>
          </a:bodyPr>
          <a:lstStyle/>
          <a:p>
            <a:pPr indent="-381000" lvl="0" marL="457200" rtl="0">
              <a:spcBef>
                <a:spcPts val="0"/>
              </a:spcBef>
              <a:buClr>
                <a:schemeClr val="accent6"/>
              </a:buClr>
              <a:buSzPct val="100000"/>
            </a:pPr>
            <a:r>
              <a:rPr lang="en-US" sz="2400">
                <a:solidFill>
                  <a:schemeClr val="accent6"/>
                </a:solidFill>
              </a:rPr>
              <a:t>Key Point 1: Similar Instructions, Different Outcomes </a:t>
            </a:r>
            <a:br>
              <a:rPr lang="en-US" sz="2400">
                <a:solidFill>
                  <a:schemeClr val="accent6"/>
                </a:solidFill>
              </a:rPr>
            </a:br>
          </a:p>
          <a:p>
            <a:pPr indent="-381000" lvl="0" marL="457200" rtl="0">
              <a:spcBef>
                <a:spcPts val="0"/>
              </a:spcBef>
              <a:buClr>
                <a:schemeClr val="accent6"/>
              </a:buClr>
              <a:buSzPct val="100000"/>
            </a:pPr>
            <a:r>
              <a:rPr lang="en-US" sz="2400">
                <a:solidFill>
                  <a:schemeClr val="accent6"/>
                </a:solidFill>
              </a:rPr>
              <a:t>Key Point 2: Importance of Communications </a:t>
            </a:r>
            <a:br>
              <a:rPr lang="en-US" sz="2400">
                <a:solidFill>
                  <a:schemeClr val="accent6"/>
                </a:solidFill>
              </a:rPr>
            </a:br>
          </a:p>
          <a:p>
            <a:pPr indent="-381000" lvl="0" marL="457200" rtl="0">
              <a:spcBef>
                <a:spcPts val="0"/>
              </a:spcBef>
              <a:buClr>
                <a:schemeClr val="accent6"/>
              </a:buClr>
              <a:buSzPct val="100000"/>
            </a:pPr>
            <a:r>
              <a:rPr lang="en-US" sz="2400">
                <a:solidFill>
                  <a:schemeClr val="accent6"/>
                </a:solidFill>
              </a:rPr>
              <a:t>Key Point 3: Improvement of Trust among </a:t>
            </a:r>
            <a:r>
              <a:rPr lang="en-US" sz="2400">
                <a:solidFill>
                  <a:schemeClr val="accent6"/>
                </a:solidFill>
              </a:rPr>
              <a:t>Teammates </a:t>
            </a:r>
            <a:br>
              <a:rPr lang="en-US" sz="2400">
                <a:solidFill>
                  <a:schemeClr val="accent6"/>
                </a:solidFill>
              </a:rPr>
            </a:br>
          </a:p>
          <a:p>
            <a:pPr indent="-381000" lvl="0" marL="457200" rtl="0">
              <a:spcBef>
                <a:spcPts val="0"/>
              </a:spcBef>
              <a:buClr>
                <a:schemeClr val="accent6"/>
              </a:buClr>
              <a:buSzPct val="100000"/>
            </a:pPr>
            <a:r>
              <a:rPr lang="en-US" sz="2400">
                <a:solidFill>
                  <a:schemeClr val="accent6"/>
                </a:solidFill>
              </a:rPr>
              <a:t>Key </a:t>
            </a:r>
            <a:r>
              <a:rPr lang="en-US" sz="2400">
                <a:solidFill>
                  <a:schemeClr val="accent6"/>
                </a:solidFill>
              </a:rPr>
              <a:t>Point </a:t>
            </a:r>
            <a:r>
              <a:rPr lang="en-US" sz="2400">
                <a:solidFill>
                  <a:schemeClr val="accent6"/>
                </a:solidFill>
              </a:rPr>
              <a:t>4: Benefits to listening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112500" y="461450"/>
            <a:ext cx="9369000" cy="1311600"/>
          </a:xfrm>
          <a:prstGeom prst="rect">
            <a:avLst/>
          </a:prstGeom>
        </p:spPr>
        <p:txBody>
          <a:bodyPr anchorCtr="0" anchor="b" bIns="91425" lIns="91425" rIns="91425" tIns="91425">
            <a:noAutofit/>
          </a:bodyPr>
          <a:lstStyle/>
          <a:p>
            <a:pPr lvl="0" algn="ctr">
              <a:spcBef>
                <a:spcPts val="0"/>
              </a:spcBef>
              <a:buNone/>
            </a:pPr>
            <a:r>
              <a:rPr lang="en-US" sz="3000"/>
              <a:t>Key Learning Point #1</a:t>
            </a:r>
            <a:br>
              <a:rPr lang="en-US" sz="3000"/>
            </a:br>
            <a:r>
              <a:rPr lang="en-US" sz="3000"/>
              <a:t>(Similar Instructions, Different Outcomes)</a:t>
            </a:r>
          </a:p>
        </p:txBody>
      </p:sp>
      <p:sp>
        <p:nvSpPr>
          <p:cNvPr id="117" name="Shape 117"/>
          <p:cNvSpPr txBox="1"/>
          <p:nvPr>
            <p:ph idx="1" type="body"/>
          </p:nvPr>
        </p:nvSpPr>
        <p:spPr>
          <a:xfrm>
            <a:off x="609600" y="1760650"/>
            <a:ext cx="7924800" cy="4700700"/>
          </a:xfrm>
          <a:prstGeom prst="rect">
            <a:avLst/>
          </a:prstGeom>
        </p:spPr>
        <p:txBody>
          <a:bodyPr anchorCtr="0" anchor="t" bIns="91425" lIns="91425" rIns="91425" tIns="91425">
            <a:noAutofit/>
          </a:bodyPr>
          <a:lstStyle/>
          <a:p>
            <a:pPr indent="-381000" lvl="0" marL="457200" marR="101600" rtl="0">
              <a:spcBef>
                <a:spcPts val="800"/>
              </a:spcBef>
              <a:spcAft>
                <a:spcPts val="800"/>
              </a:spcAft>
              <a:buClr>
                <a:schemeClr val="accent6"/>
              </a:buClr>
              <a:buSzPct val="100000"/>
            </a:pPr>
            <a:r>
              <a:rPr lang="en-US" sz="2400">
                <a:solidFill>
                  <a:schemeClr val="accent6"/>
                </a:solidFill>
              </a:rPr>
              <a:t>Even though everyone received the same instructions, their papers do not look identical and may even look quite different.</a:t>
            </a:r>
          </a:p>
          <a:p>
            <a:pPr indent="-381000" lvl="0" marL="457200" marR="101600" rtl="0">
              <a:spcBef>
                <a:spcPts val="800"/>
              </a:spcBef>
              <a:spcAft>
                <a:spcPts val="800"/>
              </a:spcAft>
              <a:buClr>
                <a:schemeClr val="accent6"/>
              </a:buClr>
              <a:buSzPct val="100000"/>
            </a:pPr>
            <a:r>
              <a:rPr lang="en-US" sz="2400">
                <a:solidFill>
                  <a:schemeClr val="accent6"/>
                </a:solidFill>
              </a:rPr>
              <a:t>In real life, we will receive many instructions from our supervisors or project leaders. It is important to remember and review all the instructions carefully and at the same time acknowledge the outcome that is required.</a:t>
            </a:r>
          </a:p>
          <a:p>
            <a:pPr indent="-381000" lvl="0" marL="457200" marR="101600" rtl="0">
              <a:spcBef>
                <a:spcPts val="800"/>
              </a:spcBef>
              <a:spcAft>
                <a:spcPts val="800"/>
              </a:spcAft>
              <a:buClr>
                <a:schemeClr val="accent6"/>
              </a:buClr>
              <a:buSzPct val="100000"/>
            </a:pPr>
            <a:r>
              <a:rPr lang="en-US" sz="2400">
                <a:solidFill>
                  <a:schemeClr val="accent6"/>
                </a:solidFill>
              </a:rPr>
              <a:t>It is important to note these requirements because what people communicate might not translate exactly to what they want done.</a:t>
            </a:r>
          </a:p>
          <a:p>
            <a:pPr indent="0" lvl="0" marL="0" marR="101600" rtl="0">
              <a:spcBef>
                <a:spcPts val="800"/>
              </a:spcBef>
              <a:spcAft>
                <a:spcPts val="800"/>
              </a:spcAft>
              <a:buNone/>
            </a:pPr>
            <a:r>
              <a:t/>
            </a:r>
            <a:endParaRPr sz="2400">
              <a:solidFill>
                <a:schemeClr val="accent6"/>
              </a:solidFill>
            </a:endParaRPr>
          </a:p>
          <a:p>
            <a:pPr indent="0" lvl="0" marL="0" marR="101600" rtl="0">
              <a:spcBef>
                <a:spcPts val="800"/>
              </a:spcBef>
              <a:spcAft>
                <a:spcPts val="800"/>
              </a:spcAft>
              <a:buNone/>
            </a:pPr>
            <a:r>
              <a:t/>
            </a:r>
            <a:endParaRPr sz="2400">
              <a:solidFill>
                <a:schemeClr val="accent6"/>
              </a:solidFill>
            </a:endParaRPr>
          </a:p>
          <a:p>
            <a:pPr lvl="0">
              <a:spcBef>
                <a:spcPts val="0"/>
              </a:spcBef>
              <a:buNone/>
            </a:pPr>
            <a:r>
              <a:t/>
            </a:r>
            <a:endParaRPr>
              <a:solidFill>
                <a:schemeClr val="accent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685800" y="587150"/>
            <a:ext cx="7924800" cy="1172100"/>
          </a:xfrm>
          <a:prstGeom prst="rect">
            <a:avLst/>
          </a:prstGeom>
        </p:spPr>
        <p:txBody>
          <a:bodyPr anchorCtr="0" anchor="b" bIns="91425" lIns="91425" rIns="91425" tIns="91425">
            <a:noAutofit/>
          </a:bodyPr>
          <a:lstStyle/>
          <a:p>
            <a:pPr lvl="0" algn="ctr">
              <a:spcBef>
                <a:spcPts val="0"/>
              </a:spcBef>
              <a:buNone/>
            </a:pPr>
            <a:r>
              <a:rPr lang="en-US" sz="3000"/>
              <a:t>Key Learning Point #2</a:t>
            </a:r>
            <a:br>
              <a:rPr lang="en-US" sz="3000"/>
            </a:br>
            <a:r>
              <a:rPr lang="en-US" sz="3000"/>
              <a:t>(Importance of Communications)</a:t>
            </a:r>
          </a:p>
        </p:txBody>
      </p:sp>
      <p:sp>
        <p:nvSpPr>
          <p:cNvPr id="123" name="Shape 123"/>
          <p:cNvSpPr txBox="1"/>
          <p:nvPr>
            <p:ph idx="1" type="body"/>
          </p:nvPr>
        </p:nvSpPr>
        <p:spPr>
          <a:xfrm>
            <a:off x="685800" y="1676400"/>
            <a:ext cx="7924800" cy="4114800"/>
          </a:xfrm>
          <a:prstGeom prst="rect">
            <a:avLst/>
          </a:prstGeom>
        </p:spPr>
        <p:txBody>
          <a:bodyPr anchorCtr="0" anchor="t" bIns="91425" lIns="91425" rIns="91425" tIns="91425">
            <a:noAutofit/>
          </a:bodyPr>
          <a:lstStyle/>
          <a:p>
            <a:pPr indent="0" lvl="0" marL="0" rtl="0">
              <a:spcBef>
                <a:spcPts val="0"/>
              </a:spcBef>
              <a:buNone/>
            </a:pPr>
            <a:r>
              <a:rPr i="1" lang="en-US">
                <a:solidFill>
                  <a:schemeClr val="accent6"/>
                </a:solidFill>
              </a:rPr>
              <a:t>“Effective Communication is a building block of successful organizations”</a:t>
            </a:r>
          </a:p>
          <a:p>
            <a:pPr indent="0" lvl="0" marL="0" rtl="0">
              <a:spcBef>
                <a:spcPts val="0"/>
              </a:spcBef>
              <a:buNone/>
            </a:pPr>
            <a:r>
              <a:rPr b="1" lang="en-US">
                <a:solidFill>
                  <a:schemeClr val="accent6"/>
                </a:solidFill>
              </a:rPr>
              <a:t>Good Communication...</a:t>
            </a:r>
          </a:p>
          <a:p>
            <a:pPr indent="-228600" lvl="0" marL="457200" rtl="0">
              <a:lnSpc>
                <a:spcPct val="115000"/>
              </a:lnSpc>
              <a:spcBef>
                <a:spcPts val="0"/>
              </a:spcBef>
              <a:buClr>
                <a:schemeClr val="accent6"/>
              </a:buClr>
            </a:pPr>
            <a:r>
              <a:rPr lang="en-US">
                <a:solidFill>
                  <a:schemeClr val="accent6"/>
                </a:solidFill>
              </a:rPr>
              <a:t>allows us to express our thoughts/ideals to others.</a:t>
            </a:r>
            <a:br>
              <a:rPr lang="en-US">
                <a:solidFill>
                  <a:schemeClr val="accent6"/>
                </a:solidFill>
              </a:rPr>
            </a:br>
          </a:p>
          <a:p>
            <a:pPr indent="-228600" lvl="0" marL="457200" rtl="0">
              <a:lnSpc>
                <a:spcPct val="115000"/>
              </a:lnSpc>
              <a:spcBef>
                <a:spcPts val="0"/>
              </a:spcBef>
              <a:buClr>
                <a:schemeClr val="accent6"/>
              </a:buClr>
            </a:pPr>
            <a:r>
              <a:rPr lang="en-US">
                <a:solidFill>
                  <a:schemeClr val="accent6"/>
                </a:solidFill>
              </a:rPr>
              <a:t>allows a structured &amp; constant flow of information within a group/organization</a:t>
            </a:r>
            <a:br>
              <a:rPr lang="en-US">
                <a:solidFill>
                  <a:schemeClr val="accent6"/>
                </a:solidFill>
              </a:rPr>
            </a:br>
          </a:p>
          <a:p>
            <a:pPr indent="-228600" lvl="0" marL="457200" rtl="0">
              <a:lnSpc>
                <a:spcPct val="115000"/>
              </a:lnSpc>
              <a:spcBef>
                <a:spcPts val="0"/>
              </a:spcBef>
              <a:buClr>
                <a:schemeClr val="accent6"/>
              </a:buClr>
            </a:pPr>
            <a:r>
              <a:rPr lang="en-US">
                <a:solidFill>
                  <a:schemeClr val="accent6"/>
                </a:solidFill>
              </a:rPr>
              <a:t>Prevents mistakes/errors due to miscommunication (tasks/etc)</a:t>
            </a:r>
            <a:br>
              <a:rPr lang="en-US">
                <a:solidFill>
                  <a:schemeClr val="accent6"/>
                </a:solidFill>
              </a:rPr>
            </a:br>
          </a:p>
          <a:p>
            <a:pPr indent="-228600" lvl="0" marL="457200" rtl="0">
              <a:spcBef>
                <a:spcPts val="0"/>
              </a:spcBef>
              <a:buClr>
                <a:schemeClr val="accent6"/>
              </a:buClr>
            </a:pPr>
            <a:r>
              <a:rPr lang="en-US">
                <a:solidFill>
                  <a:schemeClr val="accent6"/>
                </a:solidFill>
              </a:rPr>
              <a:t>Overall - It helps to build a innovative and effective team.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501300" y="554250"/>
            <a:ext cx="8293800" cy="1172100"/>
          </a:xfrm>
          <a:prstGeom prst="rect">
            <a:avLst/>
          </a:prstGeom>
        </p:spPr>
        <p:txBody>
          <a:bodyPr anchorCtr="0" anchor="b" bIns="91425" lIns="91425" rIns="91425" tIns="91425">
            <a:noAutofit/>
          </a:bodyPr>
          <a:lstStyle/>
          <a:p>
            <a:pPr lvl="0" rtl="0" algn="ctr">
              <a:spcBef>
                <a:spcPts val="0"/>
              </a:spcBef>
              <a:buNone/>
            </a:pPr>
            <a:r>
              <a:rPr lang="en-US" sz="3000"/>
              <a:t>Key Learning Point #3</a:t>
            </a:r>
            <a:br>
              <a:rPr lang="en-US" sz="3000"/>
            </a:br>
            <a:r>
              <a:rPr lang="en-US" sz="3000"/>
              <a:t>(Improvement of Trust among Teammates)</a:t>
            </a:r>
          </a:p>
        </p:txBody>
      </p:sp>
      <p:sp>
        <p:nvSpPr>
          <p:cNvPr id="129" name="Shape 129"/>
          <p:cNvSpPr txBox="1"/>
          <p:nvPr>
            <p:ph idx="1" type="body"/>
          </p:nvPr>
        </p:nvSpPr>
        <p:spPr>
          <a:xfrm>
            <a:off x="685800" y="1676400"/>
            <a:ext cx="7924800" cy="4114800"/>
          </a:xfrm>
          <a:prstGeom prst="rect">
            <a:avLst/>
          </a:prstGeom>
        </p:spPr>
        <p:txBody>
          <a:bodyPr anchorCtr="0" anchor="t" bIns="91425" lIns="91425" rIns="91425" tIns="91425">
            <a:noAutofit/>
          </a:bodyPr>
          <a:lstStyle/>
          <a:p>
            <a:pPr indent="-381000" lvl="0" marL="457200" rtl="0">
              <a:spcBef>
                <a:spcPts val="0"/>
              </a:spcBef>
              <a:buClr>
                <a:schemeClr val="accent6"/>
              </a:buClr>
              <a:buSzPct val="100000"/>
            </a:pPr>
            <a:r>
              <a:rPr lang="en-US" sz="2400">
                <a:solidFill>
                  <a:schemeClr val="accent6"/>
                </a:solidFill>
              </a:rPr>
              <a:t>As communication between team members progresses, the trust and bond among them improves as well.</a:t>
            </a:r>
            <a:br>
              <a:rPr lang="en-US" sz="2400">
                <a:solidFill>
                  <a:schemeClr val="accent6"/>
                </a:solidFill>
              </a:rPr>
            </a:br>
          </a:p>
          <a:p>
            <a:pPr indent="-381000" lvl="0" marL="457200" rtl="0">
              <a:spcBef>
                <a:spcPts val="0"/>
              </a:spcBef>
              <a:buClr>
                <a:schemeClr val="accent6"/>
              </a:buClr>
              <a:buSzPct val="100000"/>
            </a:pPr>
            <a:r>
              <a:rPr lang="en-US" sz="2400">
                <a:solidFill>
                  <a:schemeClr val="accent6"/>
                </a:solidFill>
              </a:rPr>
              <a:t>In future projects where teamwork is needed and information is required to be passed around among members, it can be done much faster knowing the responsibilities and roles of each member.</a:t>
            </a:r>
            <a:br>
              <a:rPr lang="en-US" sz="2400">
                <a:solidFill>
                  <a:schemeClr val="accent6"/>
                </a:solidFill>
              </a:rPr>
            </a:br>
          </a:p>
          <a:p>
            <a:pPr indent="-381000" lvl="0" marL="457200" rtl="0">
              <a:spcBef>
                <a:spcPts val="0"/>
              </a:spcBef>
              <a:buClr>
                <a:schemeClr val="accent6"/>
              </a:buClr>
              <a:buSzPct val="100000"/>
            </a:pPr>
            <a:r>
              <a:rPr lang="en-US" sz="2400">
                <a:solidFill>
                  <a:schemeClr val="accent6"/>
                </a:solidFill>
              </a:rPr>
              <a:t>As a result, the stress levels in the working environment of an office setting, for example, could be minimized.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501300" y="554250"/>
            <a:ext cx="8293800" cy="1172100"/>
          </a:xfrm>
          <a:prstGeom prst="rect">
            <a:avLst/>
          </a:prstGeom>
        </p:spPr>
        <p:txBody>
          <a:bodyPr anchorCtr="0" anchor="b" bIns="91425" lIns="91425" rIns="91425" tIns="91425">
            <a:noAutofit/>
          </a:bodyPr>
          <a:lstStyle/>
          <a:p>
            <a:pPr lvl="0" rtl="0" algn="ctr">
              <a:spcBef>
                <a:spcPts val="0"/>
              </a:spcBef>
              <a:buNone/>
            </a:pPr>
            <a:r>
              <a:rPr lang="en-US" sz="3000"/>
              <a:t>Key Learning Point #4</a:t>
            </a:r>
          </a:p>
          <a:p>
            <a:pPr lvl="0" rtl="0" algn="ctr">
              <a:spcBef>
                <a:spcPts val="0"/>
              </a:spcBef>
              <a:buNone/>
            </a:pPr>
            <a:r>
              <a:rPr lang="en-US" sz="3000"/>
              <a:t>(Benefits of listening)</a:t>
            </a:r>
          </a:p>
        </p:txBody>
      </p:sp>
      <p:sp>
        <p:nvSpPr>
          <p:cNvPr id="135" name="Shape 135"/>
          <p:cNvSpPr txBox="1"/>
          <p:nvPr>
            <p:ph idx="1" type="body"/>
          </p:nvPr>
        </p:nvSpPr>
        <p:spPr>
          <a:xfrm>
            <a:off x="685800" y="1371600"/>
            <a:ext cx="7924800" cy="4970100"/>
          </a:xfrm>
          <a:prstGeom prst="rect">
            <a:avLst/>
          </a:prstGeom>
        </p:spPr>
        <p:txBody>
          <a:bodyPr anchorCtr="0" anchor="t" bIns="91425" lIns="91425" rIns="91425" tIns="91425">
            <a:noAutofit/>
          </a:bodyPr>
          <a:lstStyle/>
          <a:p>
            <a:pPr indent="-381000" lvl="0" marL="457200" rtl="0">
              <a:spcBef>
                <a:spcPts val="0"/>
              </a:spcBef>
              <a:buClr>
                <a:schemeClr val="accent6"/>
              </a:buClr>
              <a:buSzPct val="100000"/>
            </a:pPr>
            <a:r>
              <a:rPr lang="en-US" sz="2400">
                <a:solidFill>
                  <a:schemeClr val="accent6"/>
                </a:solidFill>
              </a:rPr>
              <a:t>Good communication among team members greatly increases productivity. Additionally, good communication allows employees to feel clear on what their assignments are.</a:t>
            </a:r>
          </a:p>
          <a:p>
            <a:pPr indent="-381000" lvl="0" marL="457200" rtl="0">
              <a:spcBef>
                <a:spcPts val="0"/>
              </a:spcBef>
              <a:buClr>
                <a:schemeClr val="accent6"/>
              </a:buClr>
              <a:buSzPct val="100000"/>
            </a:pPr>
            <a:r>
              <a:rPr lang="en-US" sz="2400">
                <a:solidFill>
                  <a:schemeClr val="accent6"/>
                </a:solidFill>
              </a:rPr>
              <a:t>Everyone appreciates good communication. It produces a healthy work environment.</a:t>
            </a:r>
          </a:p>
          <a:p>
            <a:pPr indent="-381000" lvl="0" marL="457200" rtl="0">
              <a:spcBef>
                <a:spcPts val="0"/>
              </a:spcBef>
              <a:buClr>
                <a:schemeClr val="accent6"/>
              </a:buClr>
              <a:buSzPct val="100000"/>
            </a:pPr>
            <a:r>
              <a:rPr lang="en-US" sz="2400">
                <a:solidFill>
                  <a:schemeClr val="accent6"/>
                </a:solidFill>
              </a:rPr>
              <a:t>Most conflicts are  caused by misunderstood communication. When you turn out to be an effective communicator, you can solve conflict and create harmony by bridging the communication gaps that create conflict.</a:t>
            </a:r>
          </a:p>
          <a:p>
            <a:pPr indent="-381000" lvl="0" marL="457200" rtl="0">
              <a:spcBef>
                <a:spcPts val="0"/>
              </a:spcBef>
              <a:buClr>
                <a:schemeClr val="accent6"/>
              </a:buClr>
              <a:buSzPct val="100000"/>
            </a:pPr>
            <a:r>
              <a:rPr lang="en-US" sz="2400">
                <a:solidFill>
                  <a:schemeClr val="accent6"/>
                </a:solidFill>
              </a:rPr>
              <a:t>Effective communication gives clarity in order to stay away from any confusion.</a:t>
            </a:r>
          </a:p>
        </p:txBody>
      </p:sp>
    </p:spTree>
  </p:cSld>
  <p:clrMapOvr>
    <a:masterClrMapping/>
  </p:clrMapOvr>
</p:sld>
</file>

<file path=ppt/theme/theme1.xml><?xml version="1.0" encoding="utf-8"?>
<a:theme xmlns:a="http://schemas.openxmlformats.org/drawingml/2006/main" xmlns:r="http://schemas.openxmlformats.org/officeDocument/2006/relationships" name="Parent Bill of Rights presentation">
  <a:themeElements>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