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sldIdLst>
    <p:sldId id="256" r:id="rId2"/>
  </p:sldIdLst>
  <p:sldSz cx="42803763" cy="51206400"/>
  <p:notesSz cx="6858000" cy="9144000"/>
  <p:defaultTextStyle>
    <a:defPPr>
      <a:defRPr lang="en-US"/>
    </a:defPPr>
    <a:lvl1pPr marL="0" algn="l" defTabSz="45715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45715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45715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472" algn="l" defTabSz="45715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633" algn="l" defTabSz="45715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788" algn="l" defTabSz="45715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950" algn="l" defTabSz="45715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200105" algn="l" defTabSz="45715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7266" algn="l" defTabSz="45715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2" autoAdjust="0"/>
    <p:restoredTop sz="94660"/>
  </p:normalViewPr>
  <p:slideViewPr>
    <p:cSldViewPr snapToGrid="0">
      <p:cViewPr>
        <p:scale>
          <a:sx n="30" d="100"/>
          <a:sy n="30" d="100"/>
        </p:scale>
        <p:origin x="36" y="-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9624" y="-63210"/>
            <a:ext cx="42924553" cy="5133284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410" y="17953858"/>
            <a:ext cx="27275315" cy="12292392"/>
          </a:xfrm>
        </p:spPr>
        <p:txBody>
          <a:bodyPr anchor="b">
            <a:noAutofit/>
          </a:bodyPr>
          <a:lstStyle>
            <a:lvl1pPr algn="r">
              <a:defRPr sz="2527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410" y="30246233"/>
            <a:ext cx="27275315" cy="81901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4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0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0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0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00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40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80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20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32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587" y="4551688"/>
            <a:ext cx="29714131" cy="25413545"/>
          </a:xfrm>
        </p:spPr>
        <p:txBody>
          <a:bodyPr anchor="ctr">
            <a:normAutofit/>
          </a:bodyPr>
          <a:lstStyle>
            <a:lvl1pPr algn="l">
              <a:defRPr sz="205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3587" y="33378999"/>
            <a:ext cx="29714131" cy="11729855"/>
          </a:xfrm>
        </p:spPr>
        <p:txBody>
          <a:bodyPr anchor="ctr">
            <a:normAutofit/>
          </a:bodyPr>
          <a:lstStyle>
            <a:lvl1pPr marL="0" indent="0" algn="l">
              <a:buNone/>
              <a:defRPr sz="842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140117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2pPr>
            <a:lvl3pPr marL="4280232" indent="0">
              <a:buNone/>
              <a:defRPr sz="7490">
                <a:solidFill>
                  <a:schemeClr val="tx1">
                    <a:tint val="75000"/>
                  </a:schemeClr>
                </a:solidFill>
              </a:defRPr>
            </a:lvl3pPr>
            <a:lvl4pPr marL="6420349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4pPr>
            <a:lvl5pPr marL="8560465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5pPr>
            <a:lvl6pPr marL="10700582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6pPr>
            <a:lvl7pPr marL="12840698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7pPr>
            <a:lvl8pPr marL="14980813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8pPr>
            <a:lvl9pPr marL="17120931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99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297" y="4551686"/>
            <a:ext cx="28424345" cy="22568750"/>
          </a:xfrm>
        </p:spPr>
        <p:txBody>
          <a:bodyPr anchor="ctr">
            <a:normAutofit/>
          </a:bodyPr>
          <a:lstStyle>
            <a:lvl1pPr algn="l">
              <a:defRPr sz="205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54218" y="27120427"/>
            <a:ext cx="25370517" cy="284480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74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40117" indent="0">
              <a:buFontTx/>
              <a:buNone/>
              <a:defRPr/>
            </a:lvl2pPr>
            <a:lvl3pPr marL="4280232" indent="0">
              <a:buFontTx/>
              <a:buNone/>
              <a:defRPr/>
            </a:lvl3pPr>
            <a:lvl4pPr marL="6420349" indent="0">
              <a:buFontTx/>
              <a:buNone/>
              <a:defRPr/>
            </a:lvl4pPr>
            <a:lvl5pPr marL="856046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3578" y="33378999"/>
            <a:ext cx="29714138" cy="11729855"/>
          </a:xfrm>
        </p:spPr>
        <p:txBody>
          <a:bodyPr anchor="ctr">
            <a:normAutofit/>
          </a:bodyPr>
          <a:lstStyle>
            <a:lvl1pPr marL="0" indent="0" algn="l">
              <a:buNone/>
              <a:defRPr sz="842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140117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2pPr>
            <a:lvl3pPr marL="4280232" indent="0">
              <a:buNone/>
              <a:defRPr sz="7490">
                <a:solidFill>
                  <a:schemeClr val="tx1">
                    <a:tint val="75000"/>
                  </a:schemeClr>
                </a:solidFill>
              </a:defRPr>
            </a:lvl3pPr>
            <a:lvl4pPr marL="6420349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4pPr>
            <a:lvl5pPr marL="8560465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5pPr>
            <a:lvl6pPr marL="10700582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6pPr>
            <a:lvl7pPr marL="12840698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7pPr>
            <a:lvl8pPr marL="14980813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8pPr>
            <a:lvl9pPr marL="17120931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2259615" y="5901501"/>
            <a:ext cx="2140744" cy="4366326"/>
          </a:xfrm>
          <a:prstGeom prst="rect">
            <a:avLst/>
          </a:prstGeom>
        </p:spPr>
        <p:txBody>
          <a:bodyPr vert="horz" lIns="428039" tIns="214019" rIns="428039" bIns="214019" rtlCol="0" anchor="ctr">
            <a:noAutofit/>
          </a:bodyPr>
          <a:lstStyle/>
          <a:p>
            <a:pPr lvl="0"/>
            <a:r>
              <a:rPr lang="en-US" sz="3744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586502" y="21552963"/>
            <a:ext cx="2140744" cy="4366326"/>
          </a:xfrm>
          <a:prstGeom prst="rect">
            <a:avLst/>
          </a:prstGeom>
        </p:spPr>
        <p:txBody>
          <a:bodyPr vert="horz" lIns="428039" tIns="214019" rIns="428039" bIns="214019" rtlCol="0" anchor="ctr">
            <a:noAutofit/>
          </a:bodyPr>
          <a:lstStyle/>
          <a:p>
            <a:pPr lvl="0"/>
            <a:r>
              <a:rPr lang="en-US" sz="3744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46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578" y="14425511"/>
            <a:ext cx="29714138" cy="19379438"/>
          </a:xfrm>
        </p:spPr>
        <p:txBody>
          <a:bodyPr anchor="b">
            <a:normAutofit/>
          </a:bodyPr>
          <a:lstStyle>
            <a:lvl1pPr algn="l">
              <a:defRPr sz="205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3578" y="33804949"/>
            <a:ext cx="29714138" cy="11303891"/>
          </a:xfrm>
        </p:spPr>
        <p:txBody>
          <a:bodyPr anchor="t">
            <a:normAutofit/>
          </a:bodyPr>
          <a:lstStyle>
            <a:lvl1pPr marL="0" indent="0" algn="l">
              <a:buNone/>
              <a:defRPr sz="842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140117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2pPr>
            <a:lvl3pPr marL="4280232" indent="0">
              <a:buNone/>
              <a:defRPr sz="7490">
                <a:solidFill>
                  <a:schemeClr val="tx1">
                    <a:tint val="75000"/>
                  </a:schemeClr>
                </a:solidFill>
              </a:defRPr>
            </a:lvl3pPr>
            <a:lvl4pPr marL="6420349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4pPr>
            <a:lvl5pPr marL="8560465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5pPr>
            <a:lvl6pPr marL="10700582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6pPr>
            <a:lvl7pPr marL="12840698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7pPr>
            <a:lvl8pPr marL="14980813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8pPr>
            <a:lvl9pPr marL="17120931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22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297" y="4551686"/>
            <a:ext cx="28424345" cy="22568750"/>
          </a:xfrm>
        </p:spPr>
        <p:txBody>
          <a:bodyPr anchor="ctr">
            <a:normAutofit/>
          </a:bodyPr>
          <a:lstStyle>
            <a:lvl1pPr algn="l">
              <a:defRPr sz="205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53575" y="29965225"/>
            <a:ext cx="29714144" cy="383971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23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140117" indent="0">
              <a:buFontTx/>
              <a:buNone/>
              <a:defRPr/>
            </a:lvl2pPr>
            <a:lvl3pPr marL="4280232" indent="0">
              <a:buFontTx/>
              <a:buNone/>
              <a:defRPr/>
            </a:lvl3pPr>
            <a:lvl4pPr marL="6420349" indent="0">
              <a:buFontTx/>
              <a:buNone/>
              <a:defRPr/>
            </a:lvl4pPr>
            <a:lvl5pPr marL="856046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3578" y="33804949"/>
            <a:ext cx="29714138" cy="11303891"/>
          </a:xfrm>
        </p:spPr>
        <p:txBody>
          <a:bodyPr anchor="t">
            <a:normAutofit/>
          </a:bodyPr>
          <a:lstStyle>
            <a:lvl1pPr marL="0" indent="0" algn="l">
              <a:buNone/>
              <a:defRPr sz="842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40117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2pPr>
            <a:lvl3pPr marL="4280232" indent="0">
              <a:buNone/>
              <a:defRPr sz="7490">
                <a:solidFill>
                  <a:schemeClr val="tx1">
                    <a:tint val="75000"/>
                  </a:schemeClr>
                </a:solidFill>
              </a:defRPr>
            </a:lvl3pPr>
            <a:lvl4pPr marL="6420349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4pPr>
            <a:lvl5pPr marL="8560465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5pPr>
            <a:lvl6pPr marL="10700582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6pPr>
            <a:lvl7pPr marL="12840698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7pPr>
            <a:lvl8pPr marL="14980813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8pPr>
            <a:lvl9pPr marL="17120931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2259615" y="5901501"/>
            <a:ext cx="2140744" cy="4366326"/>
          </a:xfrm>
          <a:prstGeom prst="rect">
            <a:avLst/>
          </a:prstGeom>
        </p:spPr>
        <p:txBody>
          <a:bodyPr vert="horz" lIns="428039" tIns="214019" rIns="428039" bIns="214019" rtlCol="0" anchor="ctr">
            <a:noAutofit/>
          </a:bodyPr>
          <a:lstStyle/>
          <a:p>
            <a:pPr lvl="0"/>
            <a:r>
              <a:rPr lang="en-US" sz="3744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586502" y="21552963"/>
            <a:ext cx="2140744" cy="4366326"/>
          </a:xfrm>
          <a:prstGeom prst="rect">
            <a:avLst/>
          </a:prstGeom>
        </p:spPr>
        <p:txBody>
          <a:bodyPr vert="horz" lIns="428039" tIns="214019" rIns="428039" bIns="214019" rtlCol="0" anchor="ctr">
            <a:noAutofit/>
          </a:bodyPr>
          <a:lstStyle/>
          <a:p>
            <a:pPr lvl="0"/>
            <a:r>
              <a:rPr lang="en-US" sz="3744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006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835" y="4551686"/>
            <a:ext cx="29684884" cy="22568750"/>
          </a:xfrm>
        </p:spPr>
        <p:txBody>
          <a:bodyPr anchor="ctr">
            <a:normAutofit/>
          </a:bodyPr>
          <a:lstStyle>
            <a:lvl1pPr algn="l">
              <a:defRPr sz="205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53575" y="29965225"/>
            <a:ext cx="29714144" cy="383971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234">
                <a:solidFill>
                  <a:schemeClr val="accent1"/>
                </a:solidFill>
              </a:defRPr>
            </a:lvl1pPr>
            <a:lvl2pPr marL="2140117" indent="0">
              <a:buFontTx/>
              <a:buNone/>
              <a:defRPr/>
            </a:lvl2pPr>
            <a:lvl3pPr marL="4280232" indent="0">
              <a:buFontTx/>
              <a:buNone/>
              <a:defRPr/>
            </a:lvl3pPr>
            <a:lvl4pPr marL="6420349" indent="0">
              <a:buFontTx/>
              <a:buNone/>
              <a:defRPr/>
            </a:lvl4pPr>
            <a:lvl5pPr marL="856046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3578" y="33804949"/>
            <a:ext cx="29714138" cy="11303891"/>
          </a:xfrm>
        </p:spPr>
        <p:txBody>
          <a:bodyPr anchor="t">
            <a:normAutofit/>
          </a:bodyPr>
          <a:lstStyle>
            <a:lvl1pPr marL="0" indent="0" algn="l">
              <a:buNone/>
              <a:defRPr sz="842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40117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2pPr>
            <a:lvl3pPr marL="4280232" indent="0">
              <a:buNone/>
              <a:defRPr sz="7490">
                <a:solidFill>
                  <a:schemeClr val="tx1">
                    <a:tint val="75000"/>
                  </a:schemeClr>
                </a:solidFill>
              </a:defRPr>
            </a:lvl3pPr>
            <a:lvl4pPr marL="6420349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4pPr>
            <a:lvl5pPr marL="8560465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5pPr>
            <a:lvl6pPr marL="10700582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6pPr>
            <a:lvl7pPr marL="12840698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7pPr>
            <a:lvl8pPr marL="14980813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8pPr>
            <a:lvl9pPr marL="17120931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5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59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80257" y="4551683"/>
            <a:ext cx="4581894" cy="3921083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3578" y="4551683"/>
            <a:ext cx="24318317" cy="392108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80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76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578" y="20166487"/>
            <a:ext cx="29714138" cy="13638470"/>
          </a:xfrm>
        </p:spPr>
        <p:txBody>
          <a:bodyPr anchor="b"/>
          <a:lstStyle>
            <a:lvl1pPr algn="l">
              <a:defRPr sz="1872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3578" y="33804949"/>
            <a:ext cx="29714138" cy="6424320"/>
          </a:xfrm>
        </p:spPr>
        <p:txBody>
          <a:bodyPr anchor="t"/>
          <a:lstStyle>
            <a:lvl1pPr marL="0" indent="0" algn="l">
              <a:buNone/>
              <a:defRPr sz="936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40117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2pPr>
            <a:lvl3pPr marL="4280232" indent="0">
              <a:buNone/>
              <a:defRPr sz="7490">
                <a:solidFill>
                  <a:schemeClr val="tx1">
                    <a:tint val="75000"/>
                  </a:schemeClr>
                </a:solidFill>
              </a:defRPr>
            </a:lvl3pPr>
            <a:lvl4pPr marL="6420349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4pPr>
            <a:lvl5pPr marL="8560465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5pPr>
            <a:lvl6pPr marL="10700582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6pPr>
            <a:lvl7pPr marL="12840698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7pPr>
            <a:lvl8pPr marL="14980813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8pPr>
            <a:lvl9pPr marL="17120931" indent="0">
              <a:buNone/>
              <a:defRPr sz="6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10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587" y="4551683"/>
            <a:ext cx="29714131" cy="98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3584" y="16132404"/>
            <a:ext cx="14455676" cy="28976433"/>
          </a:xfrm>
        </p:spPr>
        <p:txBody>
          <a:bodyPr>
            <a:normAutofit/>
          </a:bodyPr>
          <a:lstStyle>
            <a:lvl1pPr>
              <a:defRPr sz="8426"/>
            </a:lvl1pPr>
            <a:lvl2pPr>
              <a:defRPr sz="7490"/>
            </a:lvl2pPr>
            <a:lvl3pPr>
              <a:defRPr sz="6555"/>
            </a:lvl3pPr>
            <a:lvl4pPr>
              <a:defRPr sz="5617"/>
            </a:lvl4pPr>
            <a:lvl5pPr>
              <a:defRPr sz="5617"/>
            </a:lvl5pPr>
            <a:lvl6pPr>
              <a:defRPr sz="5617"/>
            </a:lvl6pPr>
            <a:lvl7pPr>
              <a:defRPr sz="5617"/>
            </a:lvl7pPr>
            <a:lvl8pPr>
              <a:defRPr sz="5617"/>
            </a:lvl8pPr>
            <a:lvl9pPr>
              <a:defRPr sz="56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12043" y="16132419"/>
            <a:ext cx="14455682" cy="28976438"/>
          </a:xfrm>
        </p:spPr>
        <p:txBody>
          <a:bodyPr>
            <a:normAutofit/>
          </a:bodyPr>
          <a:lstStyle>
            <a:lvl1pPr>
              <a:defRPr sz="8426"/>
            </a:lvl1pPr>
            <a:lvl2pPr>
              <a:defRPr sz="7490"/>
            </a:lvl2pPr>
            <a:lvl3pPr>
              <a:defRPr sz="6555"/>
            </a:lvl3pPr>
            <a:lvl4pPr>
              <a:defRPr sz="5617"/>
            </a:lvl4pPr>
            <a:lvl5pPr>
              <a:defRPr sz="5617"/>
            </a:lvl5pPr>
            <a:lvl6pPr>
              <a:defRPr sz="5617"/>
            </a:lvl6pPr>
            <a:lvl7pPr>
              <a:defRPr sz="5617"/>
            </a:lvl7pPr>
            <a:lvl8pPr>
              <a:defRPr sz="5617"/>
            </a:lvl8pPr>
            <a:lvl9pPr>
              <a:defRPr sz="56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673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587" y="4551683"/>
            <a:ext cx="29714131" cy="9861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3578" y="16135345"/>
            <a:ext cx="14467672" cy="4302754"/>
          </a:xfrm>
        </p:spPr>
        <p:txBody>
          <a:bodyPr anchor="b">
            <a:noAutofit/>
          </a:bodyPr>
          <a:lstStyle>
            <a:lvl1pPr marL="0" indent="0">
              <a:buNone/>
              <a:defRPr sz="11234" b="0"/>
            </a:lvl1pPr>
            <a:lvl2pPr marL="2140117" indent="0">
              <a:buNone/>
              <a:defRPr sz="9362" b="1"/>
            </a:lvl2pPr>
            <a:lvl3pPr marL="4280232" indent="0">
              <a:buNone/>
              <a:defRPr sz="8426" b="1"/>
            </a:lvl3pPr>
            <a:lvl4pPr marL="6420349" indent="0">
              <a:buNone/>
              <a:defRPr sz="7490" b="1"/>
            </a:lvl4pPr>
            <a:lvl5pPr marL="8560465" indent="0">
              <a:buNone/>
              <a:defRPr sz="7490" b="1"/>
            </a:lvl5pPr>
            <a:lvl6pPr marL="10700582" indent="0">
              <a:buNone/>
              <a:defRPr sz="7490" b="1"/>
            </a:lvl6pPr>
            <a:lvl7pPr marL="12840698" indent="0">
              <a:buNone/>
              <a:defRPr sz="7490" b="1"/>
            </a:lvl7pPr>
            <a:lvl8pPr marL="14980813" indent="0">
              <a:buNone/>
              <a:defRPr sz="7490" b="1"/>
            </a:lvl8pPr>
            <a:lvl9pPr marL="17120931" indent="0">
              <a:buNone/>
              <a:defRPr sz="74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3578" y="20438116"/>
            <a:ext cx="14467672" cy="2467073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0037" y="16135345"/>
            <a:ext cx="14467672" cy="4302754"/>
          </a:xfrm>
        </p:spPr>
        <p:txBody>
          <a:bodyPr anchor="b">
            <a:noAutofit/>
          </a:bodyPr>
          <a:lstStyle>
            <a:lvl1pPr marL="0" indent="0">
              <a:buNone/>
              <a:defRPr sz="11234" b="0"/>
            </a:lvl1pPr>
            <a:lvl2pPr marL="2140117" indent="0">
              <a:buNone/>
              <a:defRPr sz="9362" b="1"/>
            </a:lvl2pPr>
            <a:lvl3pPr marL="4280232" indent="0">
              <a:buNone/>
              <a:defRPr sz="8426" b="1"/>
            </a:lvl3pPr>
            <a:lvl4pPr marL="6420349" indent="0">
              <a:buNone/>
              <a:defRPr sz="7490" b="1"/>
            </a:lvl4pPr>
            <a:lvl5pPr marL="8560465" indent="0">
              <a:buNone/>
              <a:defRPr sz="7490" b="1"/>
            </a:lvl5pPr>
            <a:lvl6pPr marL="10700582" indent="0">
              <a:buNone/>
              <a:defRPr sz="7490" b="1"/>
            </a:lvl6pPr>
            <a:lvl7pPr marL="12840698" indent="0">
              <a:buNone/>
              <a:defRPr sz="7490" b="1"/>
            </a:lvl7pPr>
            <a:lvl8pPr marL="14980813" indent="0">
              <a:buNone/>
              <a:defRPr sz="7490" b="1"/>
            </a:lvl8pPr>
            <a:lvl9pPr marL="17120931" indent="0">
              <a:buNone/>
              <a:defRPr sz="74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0037" y="20438116"/>
            <a:ext cx="14467672" cy="2467073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50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587" y="4551683"/>
            <a:ext cx="29714131" cy="98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641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65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584" y="11189587"/>
            <a:ext cx="13061052" cy="9545878"/>
          </a:xfrm>
        </p:spPr>
        <p:txBody>
          <a:bodyPr anchor="b">
            <a:normAutofit/>
          </a:bodyPr>
          <a:lstStyle>
            <a:lvl1pPr>
              <a:defRPr sz="9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416" y="3844789"/>
            <a:ext cx="15850300" cy="4126406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3584" y="20735453"/>
            <a:ext cx="13061052" cy="19297225"/>
          </a:xfrm>
        </p:spPr>
        <p:txBody>
          <a:bodyPr>
            <a:normAutofit/>
          </a:bodyPr>
          <a:lstStyle>
            <a:lvl1pPr marL="0" indent="0">
              <a:buNone/>
              <a:defRPr sz="6555"/>
            </a:lvl1pPr>
            <a:lvl2pPr marL="1605088" indent="0">
              <a:buNone/>
              <a:defRPr sz="4915"/>
            </a:lvl2pPr>
            <a:lvl3pPr marL="3210174" indent="0">
              <a:buNone/>
              <a:defRPr sz="4213"/>
            </a:lvl3pPr>
            <a:lvl4pPr marL="4815262" indent="0">
              <a:buNone/>
              <a:defRPr sz="3511"/>
            </a:lvl4pPr>
            <a:lvl5pPr marL="6420349" indent="0">
              <a:buNone/>
              <a:defRPr sz="3511"/>
            </a:lvl5pPr>
            <a:lvl6pPr marL="8025435" indent="0">
              <a:buNone/>
              <a:defRPr sz="3511"/>
            </a:lvl6pPr>
            <a:lvl7pPr marL="9630522" indent="0">
              <a:buNone/>
              <a:defRPr sz="3511"/>
            </a:lvl7pPr>
            <a:lvl8pPr marL="11235608" indent="0">
              <a:buNone/>
              <a:defRPr sz="3511"/>
            </a:lvl8pPr>
            <a:lvl9pPr marL="12840698" indent="0">
              <a:buNone/>
              <a:defRPr sz="35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40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587" y="35844488"/>
            <a:ext cx="29714131" cy="4231646"/>
          </a:xfrm>
        </p:spPr>
        <p:txBody>
          <a:bodyPr anchor="b">
            <a:normAutofit/>
          </a:bodyPr>
          <a:lstStyle>
            <a:lvl1pPr algn="l">
              <a:defRPr sz="1123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53587" y="4551686"/>
            <a:ext cx="29714131" cy="28714694"/>
          </a:xfrm>
        </p:spPr>
        <p:txBody>
          <a:bodyPr anchor="t">
            <a:normAutofit/>
          </a:bodyPr>
          <a:lstStyle>
            <a:lvl1pPr marL="0" indent="0" algn="ctr">
              <a:buNone/>
              <a:defRPr sz="7490"/>
            </a:lvl1pPr>
            <a:lvl2pPr marL="2140117" indent="0">
              <a:buNone/>
              <a:defRPr sz="7490"/>
            </a:lvl2pPr>
            <a:lvl3pPr marL="4280232" indent="0">
              <a:buNone/>
              <a:defRPr sz="7490"/>
            </a:lvl3pPr>
            <a:lvl4pPr marL="6420349" indent="0">
              <a:buNone/>
              <a:defRPr sz="7490"/>
            </a:lvl4pPr>
            <a:lvl5pPr marL="8560465" indent="0">
              <a:buNone/>
              <a:defRPr sz="7490"/>
            </a:lvl5pPr>
            <a:lvl6pPr marL="10700582" indent="0">
              <a:buNone/>
              <a:defRPr sz="7490"/>
            </a:lvl6pPr>
            <a:lvl7pPr marL="12840698" indent="0">
              <a:buNone/>
              <a:defRPr sz="7490"/>
            </a:lvl7pPr>
            <a:lvl8pPr marL="14980813" indent="0">
              <a:buNone/>
              <a:defRPr sz="7490"/>
            </a:lvl8pPr>
            <a:lvl9pPr marL="17120931" indent="0">
              <a:buNone/>
              <a:defRPr sz="74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3587" y="40076134"/>
            <a:ext cx="29714131" cy="5032714"/>
          </a:xfrm>
        </p:spPr>
        <p:txBody>
          <a:bodyPr>
            <a:normAutofit/>
          </a:bodyPr>
          <a:lstStyle>
            <a:lvl1pPr marL="0" indent="0">
              <a:buNone/>
              <a:defRPr sz="5617"/>
            </a:lvl1pPr>
            <a:lvl2pPr marL="2140117" indent="0">
              <a:buNone/>
              <a:defRPr sz="5617"/>
            </a:lvl2pPr>
            <a:lvl3pPr marL="4280232" indent="0">
              <a:buNone/>
              <a:defRPr sz="4681"/>
            </a:lvl3pPr>
            <a:lvl4pPr marL="6420349" indent="0">
              <a:buNone/>
              <a:defRPr sz="4213"/>
            </a:lvl4pPr>
            <a:lvl5pPr marL="8560465" indent="0">
              <a:buNone/>
              <a:defRPr sz="4213"/>
            </a:lvl5pPr>
            <a:lvl6pPr marL="10700582" indent="0">
              <a:buNone/>
              <a:defRPr sz="4213"/>
            </a:lvl6pPr>
            <a:lvl7pPr marL="12840698" indent="0">
              <a:buNone/>
              <a:defRPr sz="4213"/>
            </a:lvl7pPr>
            <a:lvl8pPr marL="14980813" indent="0">
              <a:buNone/>
              <a:defRPr sz="4213"/>
            </a:lvl8pPr>
            <a:lvl9pPr marL="17120931" indent="0">
              <a:buNone/>
              <a:defRPr sz="42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71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9633" y="-63210"/>
            <a:ext cx="42924560" cy="5133284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3587" y="4551683"/>
            <a:ext cx="29714131" cy="9861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3587" y="16132419"/>
            <a:ext cx="29714131" cy="2897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02432" y="45108854"/>
            <a:ext cx="3202474" cy="27262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B57EF-C8B5-4B30-986D-A22870CC78F9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3584" y="45108854"/>
            <a:ext cx="21640492" cy="27262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68024" y="45108854"/>
            <a:ext cx="2399701" cy="27262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13">
                <a:solidFill>
                  <a:schemeClr val="accent1"/>
                </a:solidFill>
              </a:defRPr>
            </a:lvl1pPr>
          </a:lstStyle>
          <a:p>
            <a:fld id="{2231A814-5DA1-45D4-B210-E8EB3531A4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964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  <p:sldLayoutId id="2147484190" r:id="rId14"/>
    <p:sldLayoutId id="2147484191" r:id="rId15"/>
    <p:sldLayoutId id="2147484192" r:id="rId16"/>
  </p:sldLayoutIdLst>
  <p:txStyles>
    <p:titleStyle>
      <a:lvl1pPr algn="l" defTabSz="2140117" rtl="0" eaLnBrk="1" latinLnBrk="0" hangingPunct="1">
        <a:spcBef>
          <a:spcPct val="0"/>
        </a:spcBef>
        <a:buNone/>
        <a:defRPr sz="16852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05088" indent="-1605088" algn="l" defTabSz="2140117" rtl="0" eaLnBrk="1" latinLnBrk="0" hangingPunct="1">
        <a:spcBef>
          <a:spcPts val="46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42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477688" indent="-1337573" algn="l" defTabSz="2140117" rtl="0" eaLnBrk="1" latinLnBrk="0" hangingPunct="1">
        <a:spcBef>
          <a:spcPts val="46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4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50290" indent="-1070057" algn="l" defTabSz="2140117" rtl="0" eaLnBrk="1" latinLnBrk="0" hangingPunct="1">
        <a:spcBef>
          <a:spcPts val="46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5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0407" indent="-1070057" algn="l" defTabSz="2140117" rtl="0" eaLnBrk="1" latinLnBrk="0" hangingPunct="1">
        <a:spcBef>
          <a:spcPts val="46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6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630522" indent="-1070057" algn="l" defTabSz="2140117" rtl="0" eaLnBrk="1" latinLnBrk="0" hangingPunct="1">
        <a:spcBef>
          <a:spcPts val="46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6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770639" indent="-1070057" algn="l" defTabSz="2140117" rtl="0" eaLnBrk="1" latinLnBrk="0" hangingPunct="1">
        <a:spcBef>
          <a:spcPts val="46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6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910756" indent="-1070057" algn="l" defTabSz="2140117" rtl="0" eaLnBrk="1" latinLnBrk="0" hangingPunct="1">
        <a:spcBef>
          <a:spcPts val="46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6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50872" indent="-1070057" algn="l" defTabSz="2140117" rtl="0" eaLnBrk="1" latinLnBrk="0" hangingPunct="1">
        <a:spcBef>
          <a:spcPts val="46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6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190988" indent="-1070057" algn="l" defTabSz="2140117" rtl="0" eaLnBrk="1" latinLnBrk="0" hangingPunct="1">
        <a:spcBef>
          <a:spcPts val="46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6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0117" rtl="0" eaLnBrk="1" latinLnBrk="0" hangingPunct="1">
        <a:defRPr sz="8426" kern="1200">
          <a:solidFill>
            <a:schemeClr val="tx1"/>
          </a:solidFill>
          <a:latin typeface="+mn-lt"/>
          <a:ea typeface="+mn-ea"/>
          <a:cs typeface="+mn-cs"/>
        </a:defRPr>
      </a:lvl1pPr>
      <a:lvl2pPr marL="2140117" algn="l" defTabSz="2140117" rtl="0" eaLnBrk="1" latinLnBrk="0" hangingPunct="1">
        <a:defRPr sz="8426" kern="1200">
          <a:solidFill>
            <a:schemeClr val="tx1"/>
          </a:solidFill>
          <a:latin typeface="+mn-lt"/>
          <a:ea typeface="+mn-ea"/>
          <a:cs typeface="+mn-cs"/>
        </a:defRPr>
      </a:lvl2pPr>
      <a:lvl3pPr marL="4280232" algn="l" defTabSz="2140117" rtl="0" eaLnBrk="1" latinLnBrk="0" hangingPunct="1">
        <a:defRPr sz="8426" kern="1200">
          <a:solidFill>
            <a:schemeClr val="tx1"/>
          </a:solidFill>
          <a:latin typeface="+mn-lt"/>
          <a:ea typeface="+mn-ea"/>
          <a:cs typeface="+mn-cs"/>
        </a:defRPr>
      </a:lvl3pPr>
      <a:lvl4pPr marL="6420349" algn="l" defTabSz="2140117" rtl="0" eaLnBrk="1" latinLnBrk="0" hangingPunct="1">
        <a:defRPr sz="8426" kern="1200">
          <a:solidFill>
            <a:schemeClr val="tx1"/>
          </a:solidFill>
          <a:latin typeface="+mn-lt"/>
          <a:ea typeface="+mn-ea"/>
          <a:cs typeface="+mn-cs"/>
        </a:defRPr>
      </a:lvl4pPr>
      <a:lvl5pPr marL="8560465" algn="l" defTabSz="2140117" rtl="0" eaLnBrk="1" latinLnBrk="0" hangingPunct="1">
        <a:defRPr sz="8426" kern="1200">
          <a:solidFill>
            <a:schemeClr val="tx1"/>
          </a:solidFill>
          <a:latin typeface="+mn-lt"/>
          <a:ea typeface="+mn-ea"/>
          <a:cs typeface="+mn-cs"/>
        </a:defRPr>
      </a:lvl5pPr>
      <a:lvl6pPr marL="10700582" algn="l" defTabSz="2140117" rtl="0" eaLnBrk="1" latinLnBrk="0" hangingPunct="1">
        <a:defRPr sz="8426" kern="1200">
          <a:solidFill>
            <a:schemeClr val="tx1"/>
          </a:solidFill>
          <a:latin typeface="+mn-lt"/>
          <a:ea typeface="+mn-ea"/>
          <a:cs typeface="+mn-cs"/>
        </a:defRPr>
      </a:lvl6pPr>
      <a:lvl7pPr marL="12840698" algn="l" defTabSz="2140117" rtl="0" eaLnBrk="1" latinLnBrk="0" hangingPunct="1">
        <a:defRPr sz="8426" kern="1200">
          <a:solidFill>
            <a:schemeClr val="tx1"/>
          </a:solidFill>
          <a:latin typeface="+mn-lt"/>
          <a:ea typeface="+mn-ea"/>
          <a:cs typeface="+mn-cs"/>
        </a:defRPr>
      </a:lvl7pPr>
      <a:lvl8pPr marL="14980813" algn="l" defTabSz="2140117" rtl="0" eaLnBrk="1" latinLnBrk="0" hangingPunct="1">
        <a:defRPr sz="8426" kern="1200">
          <a:solidFill>
            <a:schemeClr val="tx1"/>
          </a:solidFill>
          <a:latin typeface="+mn-lt"/>
          <a:ea typeface="+mn-ea"/>
          <a:cs typeface="+mn-cs"/>
        </a:defRPr>
      </a:lvl8pPr>
      <a:lvl9pPr marL="17120931" algn="l" defTabSz="2140117" rtl="0" eaLnBrk="1" latinLnBrk="0" hangingPunct="1">
        <a:defRPr sz="84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516D84-1991-475E-BC3D-5A576B33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008" y="10201611"/>
            <a:ext cx="16178735" cy="707529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9681" y="213013"/>
            <a:ext cx="4528579" cy="285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300" b="1" dirty="0"/>
              <a:t>E112 2017</a:t>
            </a:r>
          </a:p>
          <a:p>
            <a:r>
              <a:rPr lang="en-SG" sz="3300" b="1" dirty="0"/>
              <a:t>Tuesday(W15A)</a:t>
            </a:r>
          </a:p>
          <a:p>
            <a:r>
              <a:rPr lang="en-SG" sz="3300" b="1" dirty="0"/>
              <a:t>Team 4</a:t>
            </a:r>
          </a:p>
          <a:p>
            <a:r>
              <a:rPr lang="en-SG" sz="4015" dirty="0"/>
              <a:t> </a:t>
            </a:r>
          </a:p>
          <a:p>
            <a:r>
              <a:rPr lang="en-SG" sz="4015" dirty="0"/>
              <a:t>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22" y="1922228"/>
            <a:ext cx="2629845" cy="11543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5238" y="556547"/>
            <a:ext cx="16604499" cy="414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785" b="1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  <a:p>
            <a:r>
              <a:rPr lang="en-SG" sz="4307" dirty="0"/>
              <a:t>-To create a laptop stand which brings comfort and convenience to allow better space management</a:t>
            </a:r>
          </a:p>
          <a:p>
            <a:r>
              <a:rPr lang="en-SG" sz="4307" dirty="0"/>
              <a:t>-To capitalise using features which other companies may not possess</a:t>
            </a:r>
          </a:p>
          <a:p>
            <a:endParaRPr lang="en-SG" sz="4307" dirty="0"/>
          </a:p>
        </p:txBody>
      </p:sp>
      <p:sp>
        <p:nvSpPr>
          <p:cNvPr id="9" name="TextBox 8"/>
          <p:cNvSpPr txBox="1"/>
          <p:nvPr/>
        </p:nvSpPr>
        <p:spPr>
          <a:xfrm>
            <a:off x="4153222" y="4018033"/>
            <a:ext cx="15078124" cy="34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785" dirty="0">
                <a:solidFill>
                  <a:schemeClr val="accent2">
                    <a:lumMod val="75000"/>
                  </a:schemeClr>
                </a:solidFill>
              </a:rPr>
              <a:t>Design</a:t>
            </a:r>
          </a:p>
          <a:p>
            <a:r>
              <a:rPr lang="en-SG" sz="4307" dirty="0"/>
              <a:t>-Ease of better space management with the use of multiple applications</a:t>
            </a:r>
          </a:p>
          <a:p>
            <a:r>
              <a:rPr lang="en-SG" sz="4307" dirty="0"/>
              <a:t>-Other important features include the prototype being Light-weight.</a:t>
            </a:r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544205" y="7600395"/>
            <a:ext cx="7636325" cy="91491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8385595" y="7600395"/>
            <a:ext cx="3016287" cy="914913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14709696" y="7600397"/>
            <a:ext cx="2558903" cy="91491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26310" y="18176427"/>
            <a:ext cx="21639779" cy="199766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4307" dirty="0">
                <a:solidFill>
                  <a:schemeClr val="accent2">
                    <a:lumMod val="75000"/>
                  </a:schemeClr>
                </a:solidFill>
              </a:rPr>
              <a:t>Target Market</a:t>
            </a:r>
          </a:p>
          <a:p>
            <a:r>
              <a:rPr lang="en-SG" sz="4307" dirty="0"/>
              <a:t>Profile for Each Group:</a:t>
            </a:r>
          </a:p>
          <a:p>
            <a:endParaRPr lang="en-SG" sz="4307" dirty="0"/>
          </a:p>
          <a:p>
            <a:r>
              <a:rPr lang="en-SG" sz="4307" dirty="0"/>
              <a:t>Ø </a:t>
            </a:r>
            <a:r>
              <a:rPr lang="en-SG" sz="4307" b="1" dirty="0"/>
              <a:t>Students</a:t>
            </a:r>
            <a:endParaRPr lang="en-SG" sz="4307" dirty="0"/>
          </a:p>
          <a:p>
            <a:r>
              <a:rPr lang="en-SG" sz="4307" dirty="0"/>
              <a:t>Age Range: 16-25 years old</a:t>
            </a:r>
          </a:p>
          <a:p>
            <a:r>
              <a:rPr lang="en-SG" sz="4307" dirty="0"/>
              <a:t>Gender: Both</a:t>
            </a:r>
          </a:p>
          <a:p>
            <a:endParaRPr lang="en-SG" sz="4307" dirty="0"/>
          </a:p>
          <a:p>
            <a:r>
              <a:rPr lang="en-SG" sz="4307" dirty="0"/>
              <a:t>Targeted Aspects:</a:t>
            </a:r>
          </a:p>
          <a:p>
            <a:endParaRPr lang="en-SG" sz="4307" dirty="0"/>
          </a:p>
          <a:p>
            <a:pPr marL="888688" indent="-888688">
              <a:buFont typeface="+mj-lt"/>
              <a:buAutoNum type="arabicPeriod"/>
            </a:pPr>
            <a:r>
              <a:rPr lang="en-SG" sz="4307" dirty="0"/>
              <a:t>Laptop stands are highly portable and allow you to use your computer in an inclined view almost anywhere.</a:t>
            </a:r>
          </a:p>
          <a:p>
            <a:pPr marL="888688" indent="-888688">
              <a:buFont typeface="+mj-lt"/>
              <a:buAutoNum type="arabicPeriod"/>
            </a:pPr>
            <a:r>
              <a:rPr lang="en-SG" sz="4307" dirty="0"/>
              <a:t>If you are a student, a laptop stand will be much easier to transport from home to school and back again.</a:t>
            </a:r>
          </a:p>
          <a:p>
            <a:pPr marL="888688" indent="-888688">
              <a:buFont typeface="+mj-lt"/>
              <a:buAutoNum type="arabicPeriod"/>
            </a:pPr>
            <a:r>
              <a:rPr lang="en-SG" sz="4307" dirty="0"/>
              <a:t>Laptop stands take up less room on a desk or table and can be put away when not in use. This is because the purpose of the laptop stand is to allow better space management.</a:t>
            </a:r>
          </a:p>
          <a:p>
            <a:pPr lvl="0"/>
            <a:endParaRPr lang="en-SG" sz="4307" dirty="0"/>
          </a:p>
          <a:p>
            <a:r>
              <a:rPr lang="en-SG" sz="4307" dirty="0"/>
              <a:t>Ø </a:t>
            </a:r>
            <a:r>
              <a:rPr lang="en-SG" sz="4307" b="1" dirty="0"/>
              <a:t>Young Adults</a:t>
            </a:r>
            <a:endParaRPr lang="en-SG" sz="4307" dirty="0"/>
          </a:p>
          <a:p>
            <a:r>
              <a:rPr lang="en-SG" sz="4307" dirty="0"/>
              <a:t>Age Range: 21-25 years old(Or Older)</a:t>
            </a:r>
          </a:p>
          <a:p>
            <a:r>
              <a:rPr lang="en-SG" sz="4307" dirty="0"/>
              <a:t>Gender: High Percentage is expected to be male</a:t>
            </a:r>
          </a:p>
          <a:p>
            <a:endParaRPr lang="en-SG" sz="4307" dirty="0"/>
          </a:p>
          <a:p>
            <a:r>
              <a:rPr lang="en-SG" sz="4307" dirty="0"/>
              <a:t>Targeted Aspects: </a:t>
            </a:r>
          </a:p>
          <a:p>
            <a:endParaRPr lang="en-SG" sz="4307" dirty="0"/>
          </a:p>
          <a:p>
            <a:pPr marL="888688" indent="-888688">
              <a:buFont typeface="+mj-lt"/>
              <a:buAutoNum type="arabicPeriod"/>
            </a:pPr>
            <a:r>
              <a:rPr lang="en-SG" sz="4307" dirty="0"/>
              <a:t>Our Laptop Stand has more features as compared other similar products.</a:t>
            </a:r>
          </a:p>
          <a:p>
            <a:pPr marL="888688" indent="-888688">
              <a:buFont typeface="+mj-lt"/>
              <a:buAutoNum type="arabicPeriod"/>
            </a:pPr>
            <a:r>
              <a:rPr lang="en-SG" sz="4307" dirty="0"/>
              <a:t>Our Laptop Stand is generally less expensive overall and offer a better overall value.</a:t>
            </a:r>
          </a:p>
          <a:p>
            <a:pPr marL="888688" indent="-888688">
              <a:buFont typeface="+mj-lt"/>
              <a:buAutoNum type="arabicPeriod"/>
            </a:pPr>
            <a:r>
              <a:rPr lang="en-SG" sz="4307" dirty="0"/>
              <a:t>Our Laptop Stand provides a more comfortable and a much easier use. It should be noted that an aftermarket large, comfortable mouse and mouse pad are also possible with a laptop stand.</a:t>
            </a:r>
          </a:p>
          <a:p>
            <a:pPr marL="888688" indent="-888688">
              <a:buFont typeface="+mj-lt"/>
              <a:buAutoNum type="arabicPeriod"/>
            </a:pPr>
            <a:r>
              <a:rPr lang="en-SG" sz="4307" dirty="0"/>
              <a:t>Laptop Stands have a lower risk of theft, which means less chance of losing it.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75098" y="46453367"/>
            <a:ext cx="13719811" cy="501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chemeClr val="accent2">
                    <a:lumMod val="75000"/>
                  </a:schemeClr>
                </a:solidFill>
              </a:rPr>
              <a:t>Market Strategy </a:t>
            </a:r>
          </a:p>
          <a:p>
            <a:r>
              <a:rPr lang="en-SG" sz="3200" dirty="0"/>
              <a:t>High-level conceptualization of go-to-market strategy</a:t>
            </a:r>
          </a:p>
          <a:p>
            <a:r>
              <a:rPr lang="en-SG" sz="4000" dirty="0">
                <a:solidFill>
                  <a:schemeClr val="accent2">
                    <a:lumMod val="75000"/>
                  </a:schemeClr>
                </a:solidFill>
              </a:rPr>
              <a:t>Tools </a:t>
            </a:r>
          </a:p>
          <a:p>
            <a:r>
              <a:rPr lang="en-SG" sz="3200" dirty="0"/>
              <a:t>The collateral, assets, software and processes to use during tactical execution</a:t>
            </a:r>
          </a:p>
          <a:p>
            <a:r>
              <a:rPr lang="en-SG" sz="4000" dirty="0">
                <a:solidFill>
                  <a:schemeClr val="accent2">
                    <a:lumMod val="75000"/>
                  </a:schemeClr>
                </a:solidFill>
              </a:rPr>
              <a:t>Customer Acquisition</a:t>
            </a:r>
          </a:p>
          <a:p>
            <a:r>
              <a:rPr lang="en-SG" sz="3200" dirty="0"/>
              <a:t>The marketing mediums and tactics used to achieve strategic and revenue goals</a:t>
            </a:r>
          </a:p>
          <a:p>
            <a:endParaRPr lang="en-SG" sz="3961" dirty="0"/>
          </a:p>
        </p:txBody>
      </p:sp>
      <p:pic>
        <p:nvPicPr>
          <p:cNvPr id="19" name="Picture 18" descr="Image result for market strategy process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58" y="38860535"/>
            <a:ext cx="7116939" cy="75747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5155344" y="47130752"/>
            <a:ext cx="6801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>
                <a:solidFill>
                  <a:schemeClr val="accent2">
                    <a:lumMod val="75000"/>
                  </a:schemeClr>
                </a:solidFill>
              </a:rPr>
              <a:t>Price</a:t>
            </a:r>
          </a:p>
          <a:p>
            <a:r>
              <a:rPr lang="en-SG" sz="3600" dirty="0"/>
              <a:t>20-$25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36487" y="46435271"/>
            <a:ext cx="7098215" cy="139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79" dirty="0">
                <a:solidFill>
                  <a:schemeClr val="accent2">
                    <a:lumMod val="75000"/>
                  </a:schemeClr>
                </a:solidFill>
              </a:rPr>
              <a:t>Promotion</a:t>
            </a:r>
          </a:p>
          <a:p>
            <a:r>
              <a:rPr lang="en-SG" sz="3961" dirty="0"/>
              <a:t>Social Media Advertising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/>
          <a:srcRect r="723"/>
          <a:stretch/>
        </p:blipFill>
        <p:spPr>
          <a:xfrm>
            <a:off x="9411273" y="38845681"/>
            <a:ext cx="8749136" cy="72613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385596" y="36237971"/>
            <a:ext cx="4296156" cy="350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263" dirty="0">
                <a:solidFill>
                  <a:schemeClr val="accent2">
                    <a:lumMod val="75000"/>
                  </a:schemeClr>
                </a:solidFill>
              </a:rPr>
              <a:t>Positioning</a:t>
            </a:r>
            <a:r>
              <a:rPr lang="en-SG" sz="22150" dirty="0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382256-492E-41C6-B5A5-D28BE5A4E3CF}"/>
              </a:ext>
            </a:extLst>
          </p:cNvPr>
          <p:cNvCxnSpPr>
            <a:cxnSpLocks/>
          </p:cNvCxnSpPr>
          <p:nvPr/>
        </p:nvCxnSpPr>
        <p:spPr>
          <a:xfrm>
            <a:off x="2" y="17740307"/>
            <a:ext cx="4280376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DC903C-4E9F-4DC8-B0C3-20A6A4A5A07F}"/>
              </a:ext>
            </a:extLst>
          </p:cNvPr>
          <p:cNvSpPr txBox="1"/>
          <p:nvPr/>
        </p:nvSpPr>
        <p:spPr>
          <a:xfrm>
            <a:off x="411797" y="18619947"/>
            <a:ext cx="1435393" cy="1278574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vert="wordArtVert" wrap="square" rtlCol="0">
            <a:spAutoFit/>
          </a:bodyPr>
          <a:lstStyle/>
          <a:p>
            <a:r>
              <a:rPr lang="en-SG" sz="7200" dirty="0">
                <a:solidFill>
                  <a:schemeClr val="tx2"/>
                </a:solidFill>
              </a:rPr>
              <a:t>SECTION 2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BA14C63-A530-48E5-9828-98D952E14E2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95" t="1258"/>
          <a:stretch/>
        </p:blipFill>
        <p:spPr>
          <a:xfrm>
            <a:off x="22751007" y="186827"/>
            <a:ext cx="18047973" cy="9795423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CC4FC7-B038-4203-B911-E6B586A2CB27}"/>
              </a:ext>
            </a:extLst>
          </p:cNvPr>
          <p:cNvSpPr txBox="1"/>
          <p:nvPr/>
        </p:nvSpPr>
        <p:spPr>
          <a:xfrm>
            <a:off x="539707" y="4622080"/>
            <a:ext cx="1435393" cy="1165722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vert="wordArtVert" wrap="square" rtlCol="0">
            <a:spAutoFit/>
          </a:bodyPr>
          <a:lstStyle/>
          <a:p>
            <a:r>
              <a:rPr lang="en-SG" sz="7200" dirty="0">
                <a:solidFill>
                  <a:schemeClr val="tx2"/>
                </a:solidFill>
              </a:rPr>
              <a:t>SECTION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095B42-E51B-4377-BFCE-24FA3907E26F}"/>
              </a:ext>
            </a:extLst>
          </p:cNvPr>
          <p:cNvCxnSpPr>
            <a:cxnSpLocks/>
          </p:cNvCxnSpPr>
          <p:nvPr/>
        </p:nvCxnSpPr>
        <p:spPr>
          <a:xfrm>
            <a:off x="2" y="38499364"/>
            <a:ext cx="4280376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C6BCF3-E84F-4C09-9730-617FA783FE6C}"/>
              </a:ext>
            </a:extLst>
          </p:cNvPr>
          <p:cNvSpPr txBox="1"/>
          <p:nvPr/>
        </p:nvSpPr>
        <p:spPr>
          <a:xfrm>
            <a:off x="272784" y="39250251"/>
            <a:ext cx="1435393" cy="117277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vert="wordArtVert" wrap="square" rtlCol="0">
            <a:spAutoFit/>
          </a:bodyPr>
          <a:lstStyle/>
          <a:p>
            <a:r>
              <a:rPr lang="en-SG" sz="7200" dirty="0">
                <a:solidFill>
                  <a:schemeClr val="tx2"/>
                </a:solidFill>
              </a:rPr>
              <a:t>SECTION 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F762B41-1B6C-4FA4-8C75-01D2A6404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42464" y="18251159"/>
            <a:ext cx="13563997" cy="1973735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5EDCC6-46A0-49EE-8958-8AEBF58BE9E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64" b="8102"/>
          <a:stretch/>
        </p:blipFill>
        <p:spPr>
          <a:xfrm>
            <a:off x="26836579" y="47241983"/>
            <a:ext cx="7400260" cy="381352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026" name="Picture 2" descr="Image result for social media advertising">
            <a:extLst>
              <a:ext uri="{FF2B5EF4-FFF2-40B4-BE49-F238E27FC236}">
                <a16:creationId xmlns:a16="http://schemas.microsoft.com/office/drawing/2014/main" id="{D331963B-AFEE-4D9F-84FF-795FD2C1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487" y="47974140"/>
            <a:ext cx="4567455" cy="30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B6F1DCC-75E7-47F8-B30E-A75596A49CB2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8385595" y="39264658"/>
            <a:ext cx="13750797" cy="754992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429F0EF-26E4-459B-8E99-8E5514908DAE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32924461" y="39250253"/>
            <a:ext cx="8387928" cy="756063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12414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119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YANG</dc:creator>
  <cp:lastModifiedBy>ONG ZHEN YANG</cp:lastModifiedBy>
  <cp:revision>28</cp:revision>
  <dcterms:created xsi:type="dcterms:W3CDTF">2017-08-08T01:21:54Z</dcterms:created>
  <dcterms:modified xsi:type="dcterms:W3CDTF">2017-08-12T03:34:37Z</dcterms:modified>
</cp:coreProperties>
</file>