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63" r:id="rId3"/>
    <p:sldId id="269" r:id="rId4"/>
    <p:sldId id="270" r:id="rId5"/>
    <p:sldId id="275" r:id="rId6"/>
    <p:sldId id="271" r:id="rId7"/>
    <p:sldId id="283" r:id="rId8"/>
    <p:sldId id="274" r:id="rId9"/>
    <p:sldId id="272" r:id="rId10"/>
    <p:sldId id="273" r:id="rId11"/>
    <p:sldId id="285" r:id="rId12"/>
    <p:sldId id="286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C6E5E8-863A-4239-9577-C761D353B776}">
          <p14:sldIdLst>
            <p14:sldId id="258"/>
            <p14:sldId id="263"/>
            <p14:sldId id="269"/>
            <p14:sldId id="270"/>
            <p14:sldId id="275"/>
            <p14:sldId id="271"/>
            <p14:sldId id="283"/>
            <p14:sldId id="274"/>
            <p14:sldId id="272"/>
            <p14:sldId id="273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2E183-4DA9-40FD-B337-CCAE0FF9814F}" v="71" dt="2018-07-20T06:49:13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 autoAdjust="0"/>
    <p:restoredTop sz="76432" autoAdjust="0"/>
  </p:normalViewPr>
  <p:slideViewPr>
    <p:cSldViewPr snapToGrid="0" snapToObjects="1">
      <p:cViewPr varScale="1">
        <p:scale>
          <a:sx n="66" d="100"/>
          <a:sy n="66" d="100"/>
        </p:scale>
        <p:origin x="18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Relationship Id="rId30" Type="http://schemas.openxmlformats.org/officeDocument/2006/relationships/customXml" Target="../customXml/item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p Choon Seng" userId="4757713b-a848-4280-8638-de75237654fa" providerId="ADAL" clId="{C632E183-4DA9-40FD-B337-CCAE0FF9814F}"/>
    <pc:docChg chg="custSel modSld">
      <pc:chgData name="Yap Choon Seng" userId="4757713b-a848-4280-8638-de75237654fa" providerId="ADAL" clId="{C632E183-4DA9-40FD-B337-CCAE0FF9814F}" dt="2018-07-20T06:49:13.092" v="70" actId="1076"/>
      <pc:docMkLst>
        <pc:docMk/>
      </pc:docMkLst>
      <pc:sldChg chg="addSp modSp">
        <pc:chgData name="Yap Choon Seng" userId="4757713b-a848-4280-8638-de75237654fa" providerId="ADAL" clId="{C632E183-4DA9-40FD-B337-CCAE0FF9814F}" dt="2018-07-20T06:49:13.092" v="70" actId="1076"/>
        <pc:sldMkLst>
          <pc:docMk/>
          <pc:sldMk cId="2637037600" sldId="286"/>
        </pc:sldMkLst>
        <pc:spChg chg="add mod">
          <ac:chgData name="Yap Choon Seng" userId="4757713b-a848-4280-8638-de75237654fa" providerId="ADAL" clId="{C632E183-4DA9-40FD-B337-CCAE0FF9814F}" dt="2018-07-20T06:49:00.397" v="67" actId="20577"/>
          <ac:spMkLst>
            <pc:docMk/>
            <pc:sldMk cId="2637037600" sldId="286"/>
            <ac:spMk id="9" creationId="{C1F184B4-0877-415C-8759-D2D283C6958E}"/>
          </ac:spMkLst>
        </pc:spChg>
        <pc:grpChg chg="mod">
          <ac:chgData name="Yap Choon Seng" userId="4757713b-a848-4280-8638-de75237654fa" providerId="ADAL" clId="{C632E183-4DA9-40FD-B337-CCAE0FF9814F}" dt="2018-07-20T06:49:13.092" v="70" actId="1076"/>
          <ac:grpSpMkLst>
            <pc:docMk/>
            <pc:sldMk cId="2637037600" sldId="286"/>
            <ac:grpSpMk id="12" creationId="{00000000-0000-0000-0000-000000000000}"/>
          </ac:grpSpMkLst>
        </pc:grpChg>
        <pc:picChg chg="mod">
          <ac:chgData name="Yap Choon Seng" userId="4757713b-a848-4280-8638-de75237654fa" providerId="ADAL" clId="{C632E183-4DA9-40FD-B337-CCAE0FF9814F}" dt="2018-07-20T06:49:09.396" v="69" actId="1076"/>
          <ac:picMkLst>
            <pc:docMk/>
            <pc:sldMk cId="2637037600" sldId="286"/>
            <ac:picMk id="6" creationId="{F4377544-5274-4B03-9991-105D7A0FB246}"/>
          </ac:picMkLst>
        </pc:picChg>
      </pc:sldChg>
    </pc:docChg>
  </pc:docChgLst>
  <pc:docChgLst>
    <pc:chgData name="Yap Choon Seng" userId="4757713b-a848-4280-8638-de75237654fa" providerId="ADAL" clId="{1988D313-5767-4F97-B0D2-4C17D374AFE3}"/>
    <pc:docChg chg="undo custSel addSld delSld modSld sldOrd modSection">
      <pc:chgData name="Yap Choon Seng" userId="4757713b-a848-4280-8638-de75237654fa" providerId="ADAL" clId="{1988D313-5767-4F97-B0D2-4C17D374AFE3}" dt="2018-06-25T01:58:58.447" v="906" actId="14100"/>
      <pc:docMkLst>
        <pc:docMk/>
      </pc:docMkLst>
      <pc:sldChg chg="modSp">
        <pc:chgData name="Yap Choon Seng" userId="4757713b-a848-4280-8638-de75237654fa" providerId="ADAL" clId="{1988D313-5767-4F97-B0D2-4C17D374AFE3}" dt="2018-05-24T01:15:51.341" v="44" actId="14100"/>
        <pc:sldMkLst>
          <pc:docMk/>
          <pc:sldMk cId="637086394" sldId="263"/>
        </pc:sldMkLst>
        <pc:spChg chg="mod">
          <ac:chgData name="Yap Choon Seng" userId="4757713b-a848-4280-8638-de75237654fa" providerId="ADAL" clId="{1988D313-5767-4F97-B0D2-4C17D374AFE3}" dt="2018-05-24T01:15:51.341" v="44" actId="14100"/>
          <ac:spMkLst>
            <pc:docMk/>
            <pc:sldMk cId="637086394" sldId="263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988D313-5767-4F97-B0D2-4C17D374AFE3}" dt="2018-05-24T01:16:05.936" v="46" actId="14100"/>
        <pc:sldMkLst>
          <pc:docMk/>
          <pc:sldMk cId="2357166245" sldId="269"/>
        </pc:sldMkLst>
        <pc:spChg chg="mod">
          <ac:chgData name="Yap Choon Seng" userId="4757713b-a848-4280-8638-de75237654fa" providerId="ADAL" clId="{1988D313-5767-4F97-B0D2-4C17D374AFE3}" dt="2018-05-24T01:16:05.936" v="46" actId="14100"/>
          <ac:spMkLst>
            <pc:docMk/>
            <pc:sldMk cId="2357166245" sldId="269"/>
            <ac:spMk id="3" creationId="{00000000-0000-0000-0000-000000000000}"/>
          </ac:spMkLst>
        </pc:spChg>
      </pc:sldChg>
      <pc:sldChg chg="addSp delSp modSp delAnim">
        <pc:chgData name="Yap Choon Seng" userId="4757713b-a848-4280-8638-de75237654fa" providerId="ADAL" clId="{1988D313-5767-4F97-B0D2-4C17D374AFE3}" dt="2018-05-24T03:24:59.669" v="432" actId="167"/>
        <pc:sldMkLst>
          <pc:docMk/>
          <pc:sldMk cId="1855044145" sldId="270"/>
        </pc:sldMkLst>
        <pc:spChg chg="mod ord">
          <ac:chgData name="Yap Choon Seng" userId="4757713b-a848-4280-8638-de75237654fa" providerId="ADAL" clId="{1988D313-5767-4F97-B0D2-4C17D374AFE3}" dt="2018-05-24T03:24:59.669" v="432" actId="167"/>
          <ac:spMkLst>
            <pc:docMk/>
            <pc:sldMk cId="1855044145" sldId="270"/>
            <ac:spMk id="3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3:08.322" v="394" actId="1076"/>
          <ac:spMkLst>
            <pc:docMk/>
            <pc:sldMk cId="1855044145" sldId="270"/>
            <ac:spMk id="14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2:19.632" v="379" actId="20577"/>
          <ac:spMkLst>
            <pc:docMk/>
            <pc:sldMk cId="1855044145" sldId="270"/>
            <ac:spMk id="20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2:21.912" v="381" actId="20577"/>
          <ac:spMkLst>
            <pc:docMk/>
            <pc:sldMk cId="1855044145" sldId="270"/>
            <ac:spMk id="21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2:24.452" v="383" actId="20577"/>
          <ac:spMkLst>
            <pc:docMk/>
            <pc:sldMk cId="1855044145" sldId="270"/>
            <ac:spMk id="2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3:11.886" v="396" actId="20577"/>
          <ac:spMkLst>
            <pc:docMk/>
            <pc:sldMk cId="1855044145" sldId="270"/>
            <ac:spMk id="24" creationId="{00000000-0000-0000-0000-000000000000}"/>
          </ac:spMkLst>
        </pc:spChg>
        <pc:picChg chg="del">
          <ac:chgData name="Yap Choon Seng" userId="4757713b-a848-4280-8638-de75237654fa" providerId="ADAL" clId="{1988D313-5767-4F97-B0D2-4C17D374AFE3}" dt="2018-05-24T03:24:00.850" v="416" actId="478"/>
          <ac:picMkLst>
            <pc:docMk/>
            <pc:sldMk cId="1855044145" sldId="270"/>
            <ac:picMk id="4" creationId="{00000000-0000-0000-0000-000000000000}"/>
          </ac:picMkLst>
        </pc:picChg>
        <pc:picChg chg="add mod">
          <ac:chgData name="Yap Choon Seng" userId="4757713b-a848-4280-8638-de75237654fa" providerId="ADAL" clId="{1988D313-5767-4F97-B0D2-4C17D374AFE3}" dt="2018-05-24T03:23:35.521" v="415" actId="1076"/>
          <ac:picMkLst>
            <pc:docMk/>
            <pc:sldMk cId="1855044145" sldId="270"/>
            <ac:picMk id="11" creationId="{AEEFBEB0-BAD2-44C2-A8D5-C17D51D03BFF}"/>
          </ac:picMkLst>
        </pc:picChg>
        <pc:picChg chg="add mod">
          <ac:chgData name="Yap Choon Seng" userId="4757713b-a848-4280-8638-de75237654fa" providerId="ADAL" clId="{1988D313-5767-4F97-B0D2-4C17D374AFE3}" dt="2018-05-24T03:22:53.455" v="391" actId="14100"/>
          <ac:picMkLst>
            <pc:docMk/>
            <pc:sldMk cId="1855044145" sldId="270"/>
            <ac:picMk id="12" creationId="{B4A5A8A4-33C3-4AB9-A567-0C3DFF52F85C}"/>
          </ac:picMkLst>
        </pc:picChg>
        <pc:picChg chg="del">
          <ac:chgData name="Yap Choon Seng" userId="4757713b-a848-4280-8638-de75237654fa" providerId="ADAL" clId="{1988D313-5767-4F97-B0D2-4C17D374AFE3}" dt="2018-05-24T03:22:40.894" v="385" actId="478"/>
          <ac:picMkLst>
            <pc:docMk/>
            <pc:sldMk cId="1855044145" sldId="270"/>
            <ac:picMk id="13" creationId="{00000000-0000-0000-0000-000000000000}"/>
          </ac:picMkLst>
        </pc:picChg>
        <pc:picChg chg="del">
          <ac:chgData name="Yap Choon Seng" userId="4757713b-a848-4280-8638-de75237654fa" providerId="ADAL" clId="{1988D313-5767-4F97-B0D2-4C17D374AFE3}" dt="2018-05-24T03:22:39.098" v="384" actId="478"/>
          <ac:picMkLst>
            <pc:docMk/>
            <pc:sldMk cId="1855044145" sldId="270"/>
            <ac:picMk id="16" creationId="{00000000-0000-0000-0000-000000000000}"/>
          </ac:picMkLst>
        </pc:picChg>
        <pc:picChg chg="del">
          <ac:chgData name="Yap Choon Seng" userId="4757713b-a848-4280-8638-de75237654fa" providerId="ADAL" clId="{1988D313-5767-4F97-B0D2-4C17D374AFE3}" dt="2018-05-24T03:21:55.118" v="373" actId="478"/>
          <ac:picMkLst>
            <pc:docMk/>
            <pc:sldMk cId="1855044145" sldId="270"/>
            <ac:picMk id="19" creationId="{00000000-0000-0000-0000-000000000000}"/>
          </ac:picMkLst>
        </pc:picChg>
        <pc:picChg chg="add mod ord">
          <ac:chgData name="Yap Choon Seng" userId="4757713b-a848-4280-8638-de75237654fa" providerId="ADAL" clId="{1988D313-5767-4F97-B0D2-4C17D374AFE3}" dt="2018-05-24T03:24:15.813" v="421" actId="167"/>
          <ac:picMkLst>
            <pc:docMk/>
            <pc:sldMk cId="1855044145" sldId="270"/>
            <ac:picMk id="26" creationId="{6094059A-E722-49EB-8E14-17EBD45845BF}"/>
          </ac:picMkLst>
        </pc:picChg>
      </pc:sldChg>
      <pc:sldChg chg="modSp ord">
        <pc:chgData name="Yap Choon Seng" userId="4757713b-a848-4280-8638-de75237654fa" providerId="ADAL" clId="{1988D313-5767-4F97-B0D2-4C17D374AFE3}" dt="2018-05-24T03:29:08.930" v="511" actId="1076"/>
        <pc:sldMkLst>
          <pc:docMk/>
          <pc:sldMk cId="3865851465" sldId="271"/>
        </pc:sldMkLst>
        <pc:spChg chg="mod">
          <ac:chgData name="Yap Choon Seng" userId="4757713b-a848-4280-8638-de75237654fa" providerId="ADAL" clId="{1988D313-5767-4F97-B0D2-4C17D374AFE3}" dt="2018-05-24T03:27:13.378" v="507" actId="14100"/>
          <ac:spMkLst>
            <pc:docMk/>
            <pc:sldMk cId="3865851465" sldId="271"/>
            <ac:spMk id="3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9:06.594" v="510" actId="1076"/>
          <ac:spMkLst>
            <pc:docMk/>
            <pc:sldMk cId="3865851465" sldId="271"/>
            <ac:spMk id="11" creationId="{00000000-0000-0000-0000-000000000000}"/>
          </ac:spMkLst>
        </pc:spChg>
        <pc:picChg chg="mod">
          <ac:chgData name="Yap Choon Seng" userId="4757713b-a848-4280-8638-de75237654fa" providerId="ADAL" clId="{1988D313-5767-4F97-B0D2-4C17D374AFE3}" dt="2018-05-24T03:29:08.930" v="511" actId="1076"/>
          <ac:picMkLst>
            <pc:docMk/>
            <pc:sldMk cId="3865851465" sldId="271"/>
            <ac:picMk id="6" creationId="{00000000-0000-0000-0000-000000000000}"/>
          </ac:picMkLst>
        </pc:picChg>
      </pc:sldChg>
      <pc:sldChg chg="addSp delSp modSp modAnim">
        <pc:chgData name="Yap Choon Seng" userId="4757713b-a848-4280-8638-de75237654fa" providerId="ADAL" clId="{1988D313-5767-4F97-B0D2-4C17D374AFE3}" dt="2018-05-24T03:33:04.144" v="516" actId="2696"/>
        <pc:sldMkLst>
          <pc:docMk/>
          <pc:sldMk cId="926005362" sldId="272"/>
        </pc:sldMkLst>
        <pc:spChg chg="mod">
          <ac:chgData name="Yap Choon Seng" userId="4757713b-a848-4280-8638-de75237654fa" providerId="ADAL" clId="{1988D313-5767-4F97-B0D2-4C17D374AFE3}" dt="2018-05-24T02:25:01.679" v="312" actId="20577"/>
          <ac:spMkLst>
            <pc:docMk/>
            <pc:sldMk cId="926005362" sldId="272"/>
            <ac:spMk id="2" creationId="{00000000-0000-0000-0000-000000000000}"/>
          </ac:spMkLst>
        </pc:spChg>
        <pc:spChg chg="mod ord">
          <ac:chgData name="Yap Choon Seng" userId="4757713b-a848-4280-8638-de75237654fa" providerId="ADAL" clId="{1988D313-5767-4F97-B0D2-4C17D374AFE3}" dt="2018-05-24T02:24:43.459" v="304" actId="20577"/>
          <ac:spMkLst>
            <pc:docMk/>
            <pc:sldMk cId="926005362" sldId="272"/>
            <ac:spMk id="3" creationId="{00000000-0000-0000-0000-000000000000}"/>
          </ac:spMkLst>
        </pc:spChg>
        <pc:spChg chg="add mod">
          <ac:chgData name="Yap Choon Seng" userId="4757713b-a848-4280-8638-de75237654fa" providerId="ADAL" clId="{1988D313-5767-4F97-B0D2-4C17D374AFE3}" dt="2018-05-24T02:27:37.632" v="322" actId="207"/>
          <ac:spMkLst>
            <pc:docMk/>
            <pc:sldMk cId="926005362" sldId="272"/>
            <ac:spMk id="6" creationId="{FEBD6DD1-0052-457C-B77E-69C3EC58A392}"/>
          </ac:spMkLst>
        </pc:spChg>
        <pc:spChg chg="mod">
          <ac:chgData name="Yap Choon Seng" userId="4757713b-a848-4280-8638-de75237654fa" providerId="ADAL" clId="{1988D313-5767-4F97-B0D2-4C17D374AFE3}" dt="2018-05-24T02:27:56.883" v="329" actId="1036"/>
          <ac:spMkLst>
            <pc:docMk/>
            <pc:sldMk cId="926005362" sldId="272"/>
            <ac:spMk id="7" creationId="{00000000-0000-0000-0000-000000000000}"/>
          </ac:spMkLst>
        </pc:spChg>
        <pc:spChg chg="add mod">
          <ac:chgData name="Yap Choon Seng" userId="4757713b-a848-4280-8638-de75237654fa" providerId="ADAL" clId="{1988D313-5767-4F97-B0D2-4C17D374AFE3}" dt="2018-05-24T02:27:43.085" v="324" actId="1076"/>
          <ac:spMkLst>
            <pc:docMk/>
            <pc:sldMk cId="926005362" sldId="272"/>
            <ac:spMk id="32" creationId="{9248797F-77D0-4D1C-A741-84682DF72D31}"/>
          </ac:spMkLst>
        </pc:spChg>
        <pc:grpChg chg="mod">
          <ac:chgData name="Yap Choon Seng" userId="4757713b-a848-4280-8638-de75237654fa" providerId="ADAL" clId="{1988D313-5767-4F97-B0D2-4C17D374AFE3}" dt="2018-05-24T02:24:19.206" v="277" actId="1076"/>
          <ac:grpSpMkLst>
            <pc:docMk/>
            <pc:sldMk cId="926005362" sldId="272"/>
            <ac:grpSpMk id="29" creationId="{00000000-0000-0000-0000-000000000000}"/>
          </ac:grpSpMkLst>
        </pc:grpChg>
        <pc:picChg chg="add mod ord">
          <ac:chgData name="Yap Choon Seng" userId="4757713b-a848-4280-8638-de75237654fa" providerId="ADAL" clId="{1988D313-5767-4F97-B0D2-4C17D374AFE3}" dt="2018-05-24T02:24:02.564" v="264" actId="1076"/>
          <ac:picMkLst>
            <pc:docMk/>
            <pc:sldMk cId="926005362" sldId="272"/>
            <ac:picMk id="5" creationId="{4FC59972-9635-4EDC-8BC4-2DF06DDC591A}"/>
          </ac:picMkLst>
        </pc:picChg>
        <pc:picChg chg="del">
          <ac:chgData name="Yap Choon Seng" userId="4757713b-a848-4280-8638-de75237654fa" providerId="ADAL" clId="{1988D313-5767-4F97-B0D2-4C17D374AFE3}" dt="2018-05-24T02:23:42.297" v="259" actId="478"/>
          <ac:picMkLst>
            <pc:docMk/>
            <pc:sldMk cId="926005362" sldId="272"/>
            <ac:picMk id="31" creationId="{00000000-0000-0000-0000-000000000000}"/>
          </ac:picMkLst>
        </pc:picChg>
        <pc:picChg chg="add del">
          <ac:chgData name="Yap Choon Seng" userId="4757713b-a848-4280-8638-de75237654fa" providerId="ADAL" clId="{1988D313-5767-4F97-B0D2-4C17D374AFE3}" dt="2018-05-24T03:33:04.144" v="516" actId="2696"/>
          <ac:picMkLst>
            <pc:docMk/>
            <pc:sldMk cId="926005362" sldId="272"/>
            <ac:picMk id="33" creationId="{7C1D4E77-A5A8-490A-8179-0673A6C934D5}"/>
          </ac:picMkLst>
        </pc:picChg>
      </pc:sldChg>
      <pc:sldChg chg="modSp ord modAnim">
        <pc:chgData name="Yap Choon Seng" userId="4757713b-a848-4280-8638-de75237654fa" providerId="ADAL" clId="{1988D313-5767-4F97-B0D2-4C17D374AFE3}" dt="2018-05-24T03:37:04.485" v="599" actId="20577"/>
        <pc:sldMkLst>
          <pc:docMk/>
          <pc:sldMk cId="2157978325" sldId="273"/>
        </pc:sldMkLst>
        <pc:spChg chg="mod">
          <ac:chgData name="Yap Choon Seng" userId="4757713b-a848-4280-8638-de75237654fa" providerId="ADAL" clId="{1988D313-5767-4F97-B0D2-4C17D374AFE3}" dt="2018-05-24T01:58:30.297" v="56" actId="20577"/>
          <ac:spMkLst>
            <pc:docMk/>
            <pc:sldMk cId="2157978325" sldId="273"/>
            <ac:spMk id="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37:04.485" v="599" actId="20577"/>
          <ac:spMkLst>
            <pc:docMk/>
            <pc:sldMk cId="2157978325" sldId="273"/>
            <ac:spMk id="3" creationId="{00000000-0000-0000-0000-000000000000}"/>
          </ac:spMkLst>
        </pc:spChg>
        <pc:picChg chg="mod">
          <ac:chgData name="Yap Choon Seng" userId="4757713b-a848-4280-8638-de75237654fa" providerId="ADAL" clId="{1988D313-5767-4F97-B0D2-4C17D374AFE3}" dt="2018-05-24T03:36:20.473" v="556" actId="1076"/>
          <ac:picMkLst>
            <pc:docMk/>
            <pc:sldMk cId="2157978325" sldId="273"/>
            <ac:picMk id="4" creationId="{00000000-0000-0000-0000-000000000000}"/>
          </ac:picMkLst>
        </pc:picChg>
      </pc:sldChg>
      <pc:sldChg chg="modSp modAnim">
        <pc:chgData name="Yap Choon Seng" userId="4757713b-a848-4280-8638-de75237654fa" providerId="ADAL" clId="{1988D313-5767-4F97-B0D2-4C17D374AFE3}" dt="2018-05-24T03:29:51.343" v="514" actId="14100"/>
        <pc:sldMkLst>
          <pc:docMk/>
          <pc:sldMk cId="2312885740" sldId="274"/>
        </pc:sldMkLst>
        <pc:spChg chg="mod">
          <ac:chgData name="Yap Choon Seng" userId="4757713b-a848-4280-8638-de75237654fa" providerId="ADAL" clId="{1988D313-5767-4F97-B0D2-4C17D374AFE3}" dt="2018-05-24T03:29:51.343" v="514" actId="14100"/>
          <ac:spMkLst>
            <pc:docMk/>
            <pc:sldMk cId="2312885740" sldId="274"/>
            <ac:spMk id="3" creationId="{00000000-0000-0000-0000-000000000000}"/>
          </ac:spMkLst>
        </pc:spChg>
      </pc:sldChg>
      <pc:sldChg chg="modSp ord">
        <pc:chgData name="Yap Choon Seng" userId="4757713b-a848-4280-8638-de75237654fa" providerId="ADAL" clId="{1988D313-5767-4F97-B0D2-4C17D374AFE3}" dt="2018-05-24T03:34:24.654" v="524" actId="2696"/>
        <pc:sldMkLst>
          <pc:docMk/>
          <pc:sldMk cId="3137804664" sldId="275"/>
        </pc:sldMkLst>
        <pc:spChg chg="mod">
          <ac:chgData name="Yap Choon Seng" userId="4757713b-a848-4280-8638-de75237654fa" providerId="ADAL" clId="{1988D313-5767-4F97-B0D2-4C17D374AFE3}" dt="2018-05-24T01:58:38.468" v="60" actId="20577"/>
          <ac:spMkLst>
            <pc:docMk/>
            <pc:sldMk cId="3137804664" sldId="275"/>
            <ac:spMk id="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2:33:08.937" v="372" actId="20577"/>
          <ac:spMkLst>
            <pc:docMk/>
            <pc:sldMk cId="3137804664" sldId="275"/>
            <ac:spMk id="3" creationId="{00000000-0000-0000-0000-000000000000}"/>
          </ac:spMkLst>
        </pc:spChg>
      </pc:sldChg>
      <pc:sldChg chg="modSp ord">
        <pc:chgData name="Yap Choon Seng" userId="4757713b-a848-4280-8638-de75237654fa" providerId="ADAL" clId="{1988D313-5767-4F97-B0D2-4C17D374AFE3}" dt="2018-05-24T03:38:37.239" v="607" actId="14100"/>
        <pc:sldMkLst>
          <pc:docMk/>
          <pc:sldMk cId="4146487077" sldId="276"/>
        </pc:sldMkLst>
        <pc:spChg chg="mod">
          <ac:chgData name="Yap Choon Seng" userId="4757713b-a848-4280-8638-de75237654fa" providerId="ADAL" clId="{1988D313-5767-4F97-B0D2-4C17D374AFE3}" dt="2018-05-24T03:38:37.239" v="607" actId="14100"/>
          <ac:spMkLst>
            <pc:docMk/>
            <pc:sldMk cId="4146487077" sldId="276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988D313-5767-4F97-B0D2-4C17D374AFE3}" dt="2018-05-24T01:58:23.517" v="54" actId="20577"/>
        <pc:sldMkLst>
          <pc:docMk/>
          <pc:sldMk cId="2795824948" sldId="279"/>
        </pc:sldMkLst>
        <pc:spChg chg="mod">
          <ac:chgData name="Yap Choon Seng" userId="4757713b-a848-4280-8638-de75237654fa" providerId="ADAL" clId="{1988D313-5767-4F97-B0D2-4C17D374AFE3}" dt="2018-05-24T01:58:23.517" v="54" actId="20577"/>
          <ac:spMkLst>
            <pc:docMk/>
            <pc:sldMk cId="2795824948" sldId="279"/>
            <ac:spMk id="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1:58:21.095" v="52" actId="20577"/>
          <ac:spMkLst>
            <pc:docMk/>
            <pc:sldMk cId="2795824948" sldId="279"/>
            <ac:spMk id="3" creationId="{00000000-0000-0000-0000-000000000000}"/>
          </ac:spMkLst>
        </pc:spChg>
      </pc:sldChg>
      <pc:sldChg chg="addSp delSp modSp">
        <pc:chgData name="Yap Choon Seng" userId="4757713b-a848-4280-8638-de75237654fa" providerId="ADAL" clId="{1988D313-5767-4F97-B0D2-4C17D374AFE3}" dt="2018-05-24T05:30:36.326" v="821" actId="1076"/>
        <pc:sldMkLst>
          <pc:docMk/>
          <pc:sldMk cId="2813646818" sldId="280"/>
        </pc:sldMkLst>
        <pc:spChg chg="mod">
          <ac:chgData name="Yap Choon Seng" userId="4757713b-a848-4280-8638-de75237654fa" providerId="ADAL" clId="{1988D313-5767-4F97-B0D2-4C17D374AFE3}" dt="2018-05-24T02:18:43.124" v="257" actId="14100"/>
          <ac:spMkLst>
            <pc:docMk/>
            <pc:sldMk cId="2813646818" sldId="280"/>
            <ac:spMk id="3" creationId="{00000000-0000-0000-0000-000000000000}"/>
          </ac:spMkLst>
        </pc:spChg>
        <pc:graphicFrameChg chg="mod modGraphic">
          <ac:chgData name="Yap Choon Seng" userId="4757713b-a848-4280-8638-de75237654fa" providerId="ADAL" clId="{1988D313-5767-4F97-B0D2-4C17D374AFE3}" dt="2018-05-24T02:17:53.677" v="246" actId="1076"/>
          <ac:graphicFrameMkLst>
            <pc:docMk/>
            <pc:sldMk cId="2813646818" sldId="280"/>
            <ac:graphicFrameMk id="4" creationId="{00000000-0000-0000-0000-000000000000}"/>
          </ac:graphicFrameMkLst>
        </pc:graphicFrameChg>
        <pc:picChg chg="add del mod">
          <ac:chgData name="Yap Choon Seng" userId="4757713b-a848-4280-8638-de75237654fa" providerId="ADAL" clId="{1988D313-5767-4F97-B0D2-4C17D374AFE3}" dt="2018-05-24T05:30:10.275" v="819" actId="478"/>
          <ac:picMkLst>
            <pc:docMk/>
            <pc:sldMk cId="2813646818" sldId="280"/>
            <ac:picMk id="6" creationId="{84F5C69C-CB97-403A-9918-178ABA0B4840}"/>
          </ac:picMkLst>
        </pc:picChg>
        <pc:picChg chg="add mod">
          <ac:chgData name="Yap Choon Seng" userId="4757713b-a848-4280-8638-de75237654fa" providerId="ADAL" clId="{1988D313-5767-4F97-B0D2-4C17D374AFE3}" dt="2018-05-24T05:30:36.326" v="821" actId="1076"/>
          <ac:picMkLst>
            <pc:docMk/>
            <pc:sldMk cId="2813646818" sldId="280"/>
            <ac:picMk id="7" creationId="{0605B924-E99F-4B34-A253-1E7C576A4181}"/>
          </ac:picMkLst>
        </pc:picChg>
      </pc:sldChg>
      <pc:sldChg chg="addSp delSp modSp delAnim">
        <pc:chgData name="Yap Choon Seng" userId="4757713b-a848-4280-8638-de75237654fa" providerId="ADAL" clId="{1988D313-5767-4F97-B0D2-4C17D374AFE3}" dt="2018-05-24T05:29:58.710" v="818" actId="14100"/>
        <pc:sldMkLst>
          <pc:docMk/>
          <pc:sldMk cId="319119976" sldId="281"/>
        </pc:sldMkLst>
        <pc:spChg chg="mod ord">
          <ac:chgData name="Yap Choon Seng" userId="4757713b-a848-4280-8638-de75237654fa" providerId="ADAL" clId="{1988D313-5767-4F97-B0D2-4C17D374AFE3}" dt="2018-05-24T05:22:01.354" v="802" actId="6549"/>
          <ac:spMkLst>
            <pc:docMk/>
            <pc:sldMk cId="319119976" sldId="281"/>
            <ac:spMk id="3" creationId="{00000000-0000-0000-0000-000000000000}"/>
          </ac:spMkLst>
        </pc:spChg>
        <pc:spChg chg="del mod">
          <ac:chgData name="Yap Choon Seng" userId="4757713b-a848-4280-8638-de75237654fa" providerId="ADAL" clId="{1988D313-5767-4F97-B0D2-4C17D374AFE3}" dt="2018-05-24T02:15:02.001" v="206" actId="478"/>
          <ac:spMkLst>
            <pc:docMk/>
            <pc:sldMk cId="319119976" sldId="281"/>
            <ac:spMk id="9" creationId="{00000000-0000-0000-0000-000000000000}"/>
          </ac:spMkLst>
        </pc:spChg>
        <pc:spChg chg="del">
          <ac:chgData name="Yap Choon Seng" userId="4757713b-a848-4280-8638-de75237654fa" providerId="ADAL" clId="{1988D313-5767-4F97-B0D2-4C17D374AFE3}" dt="2018-05-24T02:11:15.334" v="188" actId="478"/>
          <ac:spMkLst>
            <pc:docMk/>
            <pc:sldMk cId="319119976" sldId="281"/>
            <ac:spMk id="10" creationId="{00000000-0000-0000-0000-000000000000}"/>
          </ac:spMkLst>
        </pc:spChg>
        <pc:spChg chg="add mod">
          <ac:chgData name="Yap Choon Seng" userId="4757713b-a848-4280-8638-de75237654fa" providerId="ADAL" clId="{1988D313-5767-4F97-B0D2-4C17D374AFE3}" dt="2018-05-24T02:16:55.035" v="244" actId="164"/>
          <ac:spMkLst>
            <pc:docMk/>
            <pc:sldMk cId="319119976" sldId="281"/>
            <ac:spMk id="20" creationId="{4E9F7761-54C3-489C-9DDF-C70A2CD79FC9}"/>
          </ac:spMkLst>
        </pc:spChg>
        <pc:grpChg chg="add del mod">
          <ac:chgData name="Yap Choon Seng" userId="4757713b-a848-4280-8638-de75237654fa" providerId="ADAL" clId="{1988D313-5767-4F97-B0D2-4C17D374AFE3}" dt="2018-05-24T05:21:02.969" v="789" actId="165"/>
          <ac:grpSpMkLst>
            <pc:docMk/>
            <pc:sldMk cId="319119976" sldId="281"/>
            <ac:grpSpMk id="4" creationId="{34370940-E215-42EB-9F82-DFC026A743D9}"/>
          </ac:grpSpMkLst>
        </pc:grpChg>
        <pc:grpChg chg="del mod">
          <ac:chgData name="Yap Choon Seng" userId="4757713b-a848-4280-8638-de75237654fa" providerId="ADAL" clId="{1988D313-5767-4F97-B0D2-4C17D374AFE3}" dt="2018-05-24T02:15:01.048" v="205" actId="478"/>
          <ac:grpSpMkLst>
            <pc:docMk/>
            <pc:sldMk cId="319119976" sldId="281"/>
            <ac:grpSpMk id="6" creationId="{00000000-0000-0000-0000-000000000000}"/>
          </ac:grpSpMkLst>
        </pc:grpChg>
        <pc:grpChg chg="add del mod">
          <ac:chgData name="Yap Choon Seng" userId="4757713b-a848-4280-8638-de75237654fa" providerId="ADAL" clId="{1988D313-5767-4F97-B0D2-4C17D374AFE3}" dt="2018-05-24T05:23:17.609" v="808" actId="478"/>
          <ac:grpSpMkLst>
            <pc:docMk/>
            <pc:sldMk cId="319119976" sldId="281"/>
            <ac:grpSpMk id="21" creationId="{6396906D-A63A-4DB8-8940-8F9690F81499}"/>
          </ac:grpSpMkLst>
        </pc:grpChg>
        <pc:grpChg chg="add del mod">
          <ac:chgData name="Yap Choon Seng" userId="4757713b-a848-4280-8638-de75237654fa" providerId="ADAL" clId="{1988D313-5767-4F97-B0D2-4C17D374AFE3}" dt="2018-05-24T05:20:38.690" v="784" actId="165"/>
          <ac:grpSpMkLst>
            <pc:docMk/>
            <pc:sldMk cId="319119976" sldId="281"/>
            <ac:grpSpMk id="22" creationId="{CEFF2F2C-B028-47F9-BF64-861A368146AB}"/>
          </ac:grpSpMkLst>
        </pc:grpChg>
        <pc:graphicFrameChg chg="add del mod">
          <ac:chgData name="Yap Choon Seng" userId="4757713b-a848-4280-8638-de75237654fa" providerId="ADAL" clId="{1988D313-5767-4F97-B0D2-4C17D374AFE3}" dt="2018-05-24T02:09:05.859" v="179" actId="478"/>
          <ac:graphicFrameMkLst>
            <pc:docMk/>
            <pc:sldMk cId="319119976" sldId="281"/>
            <ac:graphicFrameMk id="5" creationId="{E798BCA9-53BA-48E5-8989-84113AEA754B}"/>
          </ac:graphicFrameMkLst>
        </pc:graphicFrameChg>
        <pc:picChg chg="del">
          <ac:chgData name="Yap Choon Seng" userId="4757713b-a848-4280-8638-de75237654fa" providerId="ADAL" clId="{1988D313-5767-4F97-B0D2-4C17D374AFE3}" dt="2018-05-24T02:08:56.419" v="178" actId="478"/>
          <ac:picMkLst>
            <pc:docMk/>
            <pc:sldMk cId="319119976" sldId="281"/>
            <ac:picMk id="4" creationId="{00000000-0000-0000-0000-000000000000}"/>
          </ac:picMkLst>
        </pc:picChg>
        <pc:picChg chg="add del mod ord">
          <ac:chgData name="Yap Choon Seng" userId="4757713b-a848-4280-8638-de75237654fa" providerId="ADAL" clId="{1988D313-5767-4F97-B0D2-4C17D374AFE3}" dt="2018-05-24T05:22:35.931" v="803" actId="478"/>
          <ac:picMkLst>
            <pc:docMk/>
            <pc:sldMk cId="319119976" sldId="281"/>
            <ac:picMk id="6" creationId="{7CEB9759-208D-4387-9E99-F76C15CA1C3E}"/>
          </ac:picMkLst>
        </pc:picChg>
        <pc:picChg chg="add del mod">
          <ac:chgData name="Yap Choon Seng" userId="4757713b-a848-4280-8638-de75237654fa" providerId="ADAL" clId="{1988D313-5767-4F97-B0D2-4C17D374AFE3}" dt="2018-05-24T05:29:13.360" v="812" actId="478"/>
          <ac:picMkLst>
            <pc:docMk/>
            <pc:sldMk cId="319119976" sldId="281"/>
            <ac:picMk id="8" creationId="{7CF7A931-E422-4906-85B9-AD05E3CDA127}"/>
          </ac:picMkLst>
        </pc:picChg>
        <pc:picChg chg="add del mod">
          <ac:chgData name="Yap Choon Seng" userId="4757713b-a848-4280-8638-de75237654fa" providerId="ADAL" clId="{1988D313-5767-4F97-B0D2-4C17D374AFE3}" dt="2018-05-24T05:29:47.649" v="815" actId="478"/>
          <ac:picMkLst>
            <pc:docMk/>
            <pc:sldMk cId="319119976" sldId="281"/>
            <ac:picMk id="10" creationId="{30232AD6-0D6D-4E0B-8F26-E1CCC4582AEE}"/>
          </ac:picMkLst>
        </pc:picChg>
        <pc:picChg chg="del mod">
          <ac:chgData name="Yap Choon Seng" userId="4757713b-a848-4280-8638-de75237654fa" providerId="ADAL" clId="{1988D313-5767-4F97-B0D2-4C17D374AFE3}" dt="2018-05-24T02:14:58.453" v="204" actId="478"/>
          <ac:picMkLst>
            <pc:docMk/>
            <pc:sldMk cId="319119976" sldId="281"/>
            <ac:picMk id="11" creationId="{00000000-0000-0000-0000-000000000000}"/>
          </ac:picMkLst>
        </pc:picChg>
        <pc:picChg chg="add mod">
          <ac:chgData name="Yap Choon Seng" userId="4757713b-a848-4280-8638-de75237654fa" providerId="ADAL" clId="{1988D313-5767-4F97-B0D2-4C17D374AFE3}" dt="2018-05-24T05:29:31.408" v="814" actId="1076"/>
          <ac:picMkLst>
            <pc:docMk/>
            <pc:sldMk cId="319119976" sldId="281"/>
            <ac:picMk id="12" creationId="{7FEAAFF9-0F1B-4D3B-986C-61D11459BC9E}"/>
          </ac:picMkLst>
        </pc:picChg>
        <pc:picChg chg="add del mod">
          <ac:chgData name="Yap Choon Seng" userId="4757713b-a848-4280-8638-de75237654fa" providerId="ADAL" clId="{1988D313-5767-4F97-B0D2-4C17D374AFE3}" dt="2018-05-24T02:09:50.962" v="183" actId="931"/>
          <ac:picMkLst>
            <pc:docMk/>
            <pc:sldMk cId="319119976" sldId="281"/>
            <ac:picMk id="13" creationId="{98C80315-CC40-4AD3-8B17-2A57F14D3700}"/>
          </ac:picMkLst>
        </pc:picChg>
        <pc:picChg chg="add mod">
          <ac:chgData name="Yap Choon Seng" userId="4757713b-a848-4280-8638-de75237654fa" providerId="ADAL" clId="{1988D313-5767-4F97-B0D2-4C17D374AFE3}" dt="2018-05-24T05:29:58.710" v="818" actId="14100"/>
          <ac:picMkLst>
            <pc:docMk/>
            <pc:sldMk cId="319119976" sldId="281"/>
            <ac:picMk id="14" creationId="{41756F91-7912-4026-AC5C-4E4023C16C9A}"/>
          </ac:picMkLst>
        </pc:picChg>
        <pc:picChg chg="add mod topLvl">
          <ac:chgData name="Yap Choon Seng" userId="4757713b-a848-4280-8638-de75237654fa" providerId="ADAL" clId="{1988D313-5767-4F97-B0D2-4C17D374AFE3}" dt="2018-05-24T05:22:43.369" v="806" actId="1076"/>
          <ac:picMkLst>
            <pc:docMk/>
            <pc:sldMk cId="319119976" sldId="281"/>
            <ac:picMk id="15" creationId="{8AB39EFA-CDE0-4028-831A-5A6472951073}"/>
          </ac:picMkLst>
        </pc:picChg>
        <pc:picChg chg="add del mod topLvl">
          <ac:chgData name="Yap Choon Seng" userId="4757713b-a848-4280-8638-de75237654fa" providerId="ADAL" clId="{1988D313-5767-4F97-B0D2-4C17D374AFE3}" dt="2018-05-24T05:21:20.034" v="790" actId="478"/>
          <ac:picMkLst>
            <pc:docMk/>
            <pc:sldMk cId="319119976" sldId="281"/>
            <ac:picMk id="17" creationId="{F835EBFB-AD4B-4E0B-9069-5BAAF842331A}"/>
          </ac:picMkLst>
        </pc:picChg>
        <pc:picChg chg="add mod">
          <ac:chgData name="Yap Choon Seng" userId="4757713b-a848-4280-8638-de75237654fa" providerId="ADAL" clId="{1988D313-5767-4F97-B0D2-4C17D374AFE3}" dt="2018-05-24T02:16:55.035" v="244" actId="164"/>
          <ac:picMkLst>
            <pc:docMk/>
            <pc:sldMk cId="319119976" sldId="281"/>
            <ac:picMk id="19" creationId="{A1689FEE-26C2-41A5-8DD9-9131C91ED403}"/>
          </ac:picMkLst>
        </pc:picChg>
      </pc:sldChg>
      <pc:sldChg chg="addSp delSp modSp modAnim">
        <pc:chgData name="Yap Choon Seng" userId="4757713b-a848-4280-8638-de75237654fa" providerId="ADAL" clId="{1988D313-5767-4F97-B0D2-4C17D374AFE3}" dt="2018-06-25T01:58:58.447" v="906" actId="14100"/>
        <pc:sldMkLst>
          <pc:docMk/>
          <pc:sldMk cId="1616850959" sldId="283"/>
        </pc:sldMkLst>
        <pc:spChg chg="mod">
          <ac:chgData name="Yap Choon Seng" userId="4757713b-a848-4280-8638-de75237654fa" providerId="ADAL" clId="{1988D313-5767-4F97-B0D2-4C17D374AFE3}" dt="2018-06-25T01:58:53.823" v="904" actId="20577"/>
          <ac:spMkLst>
            <pc:docMk/>
            <pc:sldMk cId="1616850959" sldId="283"/>
            <ac:spMk id="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6-25T01:58:58.447" v="906" actId="14100"/>
          <ac:spMkLst>
            <pc:docMk/>
            <pc:sldMk cId="1616850959" sldId="283"/>
            <ac:spMk id="3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4:29.172" v="423" actId="20577"/>
          <ac:spMkLst>
            <pc:docMk/>
            <pc:sldMk cId="1616850959" sldId="283"/>
            <ac:spMk id="11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4:32.484" v="425" actId="20577"/>
          <ac:spMkLst>
            <pc:docMk/>
            <pc:sldMk cId="1616850959" sldId="283"/>
            <ac:spMk id="12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24:34.709" v="427" actId="20577"/>
          <ac:spMkLst>
            <pc:docMk/>
            <pc:sldMk cId="1616850959" sldId="283"/>
            <ac:spMk id="13" creationId="{00000000-0000-0000-0000-000000000000}"/>
          </ac:spMkLst>
        </pc:spChg>
        <pc:picChg chg="del">
          <ac:chgData name="Yap Choon Seng" userId="4757713b-a848-4280-8638-de75237654fa" providerId="ADAL" clId="{1988D313-5767-4F97-B0D2-4C17D374AFE3}" dt="2018-05-24T03:25:06.706" v="433" actId="478"/>
          <ac:picMkLst>
            <pc:docMk/>
            <pc:sldMk cId="1616850959" sldId="283"/>
            <ac:picMk id="5" creationId="{00000000-0000-0000-0000-000000000000}"/>
          </ac:picMkLst>
        </pc:picChg>
        <pc:picChg chg="add mod">
          <ac:chgData name="Yap Choon Seng" userId="4757713b-a848-4280-8638-de75237654fa" providerId="ADAL" clId="{1988D313-5767-4F97-B0D2-4C17D374AFE3}" dt="2018-05-24T03:25:15.042" v="436" actId="14100"/>
          <ac:picMkLst>
            <pc:docMk/>
            <pc:sldMk cId="1616850959" sldId="283"/>
            <ac:picMk id="17" creationId="{5F96AFB4-D394-4929-8054-25B421DDBBD0}"/>
          </ac:picMkLst>
        </pc:picChg>
      </pc:sldChg>
      <pc:sldChg chg="addSp delSp modSp add ord delAnim modAnim">
        <pc:chgData name="Yap Choon Seng" userId="4757713b-a848-4280-8638-de75237654fa" providerId="ADAL" clId="{1988D313-5767-4F97-B0D2-4C17D374AFE3}" dt="2018-05-24T03:47:24.167" v="713" actId="1036"/>
        <pc:sldMkLst>
          <pc:docMk/>
          <pc:sldMk cId="3628460636" sldId="285"/>
        </pc:sldMkLst>
        <pc:spChg chg="del">
          <ac:chgData name="Yap Choon Seng" userId="4757713b-a848-4280-8638-de75237654fa" providerId="ADAL" clId="{1988D313-5767-4F97-B0D2-4C17D374AFE3}" dt="2018-05-24T03:45:11.626" v="610" actId="478"/>
          <ac:spMkLst>
            <pc:docMk/>
            <pc:sldMk cId="3628460636" sldId="285"/>
            <ac:spMk id="9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47:18.997" v="708" actId="1036"/>
          <ac:spMkLst>
            <pc:docMk/>
            <pc:sldMk cId="3628460636" sldId="285"/>
            <ac:spMk id="10" creationId="{00000000-0000-0000-0000-000000000000}"/>
          </ac:spMkLst>
        </pc:spChg>
        <pc:spChg chg="mod">
          <ac:chgData name="Yap Choon Seng" userId="4757713b-a848-4280-8638-de75237654fa" providerId="ADAL" clId="{1988D313-5767-4F97-B0D2-4C17D374AFE3}" dt="2018-05-24T03:47:24.167" v="713" actId="1036"/>
          <ac:spMkLst>
            <pc:docMk/>
            <pc:sldMk cId="3628460636" sldId="285"/>
            <ac:spMk id="11" creationId="{00000000-0000-0000-0000-000000000000}"/>
          </ac:spMkLst>
        </pc:spChg>
        <pc:spChg chg="add mod">
          <ac:chgData name="Yap Choon Seng" userId="4757713b-a848-4280-8638-de75237654fa" providerId="ADAL" clId="{1988D313-5767-4F97-B0D2-4C17D374AFE3}" dt="2018-05-24T03:47:00.034" v="702" actId="14100"/>
          <ac:spMkLst>
            <pc:docMk/>
            <pc:sldMk cId="3628460636" sldId="285"/>
            <ac:spMk id="16" creationId="{D48CE498-4F14-4063-9F70-59D8F17F82DD}"/>
          </ac:spMkLst>
        </pc:spChg>
        <pc:grpChg chg="del">
          <ac:chgData name="Yap Choon Seng" userId="4757713b-a848-4280-8638-de75237654fa" providerId="ADAL" clId="{1988D313-5767-4F97-B0D2-4C17D374AFE3}" dt="2018-05-24T03:45:10.286" v="609" actId="478"/>
          <ac:grpSpMkLst>
            <pc:docMk/>
            <pc:sldMk cId="3628460636" sldId="285"/>
            <ac:grpSpMk id="15" creationId="{47407D14-9FD2-4FF3-92B2-F4EDA5D51350}"/>
          </ac:grpSpMkLst>
        </pc:grpChg>
        <pc:picChg chg="del">
          <ac:chgData name="Yap Choon Seng" userId="4757713b-a848-4280-8638-de75237654fa" providerId="ADAL" clId="{1988D313-5767-4F97-B0D2-4C17D374AFE3}" dt="2018-05-24T03:45:13.467" v="611" actId="1036"/>
          <ac:picMkLst>
            <pc:docMk/>
            <pc:sldMk cId="3628460636" sldId="285"/>
            <ac:picMk id="4" creationId="{00000000-0000-0000-0000-000000000000}"/>
          </ac:picMkLst>
        </pc:picChg>
        <pc:picChg chg="add mod ord">
          <ac:chgData name="Yap Choon Seng" userId="4757713b-a848-4280-8638-de75237654fa" providerId="ADAL" clId="{1988D313-5767-4F97-B0D2-4C17D374AFE3}" dt="2018-05-24T03:45:53.669" v="614" actId="1076"/>
          <ac:picMkLst>
            <pc:docMk/>
            <pc:sldMk cId="3628460636" sldId="285"/>
            <ac:picMk id="6" creationId="{B3FC19CF-F50F-478C-B76D-E21E12E0BAE7}"/>
          </ac:picMkLst>
        </pc:picChg>
      </pc:sldChg>
      <pc:sldChg chg="add">
        <pc:chgData name="Yap Choon Seng" userId="4757713b-a848-4280-8638-de75237654fa" providerId="ADAL" clId="{1988D313-5767-4F97-B0D2-4C17D374AFE3}" dt="2018-05-24T03:44:39.592" v="608" actId="2696"/>
        <pc:sldMkLst>
          <pc:docMk/>
          <pc:sldMk cId="263703760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91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19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73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28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62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11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8254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Lesson 9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18556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2754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a “For Next” loop to set all the elements of the array </a:t>
            </a:r>
            <a:r>
              <a:rPr lang="en-US" i="1" dirty="0"/>
              <a:t>Test</a:t>
            </a:r>
            <a:r>
              <a:rPr lang="en-US" dirty="0"/>
              <a:t> to contain the following values: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Answer:</a:t>
            </a:r>
            <a:endParaRPr lang="en-S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133" y="1918229"/>
            <a:ext cx="1628471" cy="1204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18" y="4079420"/>
            <a:ext cx="5370355" cy="1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FC19CF-F50F-478C-B76D-E21E12E0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36" y="2439280"/>
            <a:ext cx="6019800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396785"/>
          </a:xfrm>
        </p:spPr>
        <p:txBody>
          <a:bodyPr/>
          <a:lstStyle/>
          <a:p>
            <a:r>
              <a:rPr lang="en-US" dirty="0"/>
              <a:t>Alternatively, we can also do the following to let Excel automatically create the number of locations based on the specified values.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6025" y="2882557"/>
            <a:ext cx="3231066" cy="359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ular Callout 10"/>
          <p:cNvSpPr/>
          <p:nvPr/>
        </p:nvSpPr>
        <p:spPr>
          <a:xfrm>
            <a:off x="6685507" y="1786327"/>
            <a:ext cx="1957706" cy="847155"/>
          </a:xfrm>
          <a:prstGeom prst="wedgeRectCallout">
            <a:avLst>
              <a:gd name="adj1" fmla="val -108142"/>
              <a:gd name="adj2" fmla="val 7780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these 3 items in an array named “Drinks”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8CE498-4F14-4063-9F70-59D8F17F82DD}"/>
              </a:ext>
            </a:extLst>
          </p:cNvPr>
          <p:cNvSpPr txBox="1">
            <a:spLocks/>
          </p:cNvSpPr>
          <p:nvPr/>
        </p:nvSpPr>
        <p:spPr>
          <a:xfrm>
            <a:off x="665163" y="3704887"/>
            <a:ext cx="7781518" cy="17467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the code runs, </a:t>
            </a:r>
          </a:p>
          <a:p>
            <a:pPr lvl="1"/>
            <a:r>
              <a:rPr lang="en-US" dirty="0"/>
              <a:t>Drinks(0) contains “Coffee”.</a:t>
            </a:r>
          </a:p>
          <a:p>
            <a:pPr lvl="1"/>
            <a:r>
              <a:rPr lang="en-US" dirty="0"/>
              <a:t>Drinks(1) contains “Tea”.</a:t>
            </a:r>
          </a:p>
          <a:p>
            <a:pPr lvl="1"/>
            <a:r>
              <a:rPr lang="en-US" dirty="0"/>
              <a:t>Drinks(2) contains “Honey”.</a:t>
            </a:r>
          </a:p>
        </p:txBody>
      </p:sp>
    </p:spTree>
    <p:extLst>
      <p:ext uri="{BB962C8B-B14F-4D97-AF65-F5344CB8AC3E}">
        <p14:creationId xmlns:p14="http://schemas.microsoft.com/office/powerpoint/2010/main" val="362846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77544-5274-4B03-9991-105D7A0F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2" y="2773028"/>
            <a:ext cx="3305175" cy="895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890589"/>
          </a:xfrm>
        </p:spPr>
        <p:txBody>
          <a:bodyPr/>
          <a:lstStyle/>
          <a:p>
            <a:r>
              <a:rPr lang="en-US" dirty="0"/>
              <a:t>We can also grab values from a range and store them into a variant array.</a:t>
            </a:r>
          </a:p>
          <a:p>
            <a:r>
              <a:rPr lang="en-US" dirty="0"/>
              <a:t>Example: To read the values from A1:A6</a:t>
            </a:r>
            <a:br>
              <a:rPr lang="en-US" dirty="0"/>
            </a:br>
            <a:r>
              <a:rPr lang="en-US" dirty="0"/>
              <a:t>and store in an array: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2" y="2017309"/>
            <a:ext cx="1780021" cy="253405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52243" y="2430209"/>
            <a:ext cx="5939350" cy="1236860"/>
            <a:chOff x="-3003993" y="5625122"/>
            <a:chExt cx="5939350" cy="1236860"/>
          </a:xfrm>
        </p:grpSpPr>
        <p:sp>
          <p:nvSpPr>
            <p:cNvPr id="7" name="Rectangular Callout 6"/>
            <p:cNvSpPr/>
            <p:nvPr/>
          </p:nvSpPr>
          <p:spPr>
            <a:xfrm>
              <a:off x="301182" y="5625122"/>
              <a:ext cx="2634175" cy="1236860"/>
            </a:xfrm>
            <a:prstGeom prst="wedgeRectCallout">
              <a:avLst>
                <a:gd name="adj1" fmla="val -65717"/>
                <a:gd name="adj2" fmla="val 2332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Excel auto create the number of locations in Drinks based on the number of cells in the specified range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3003993" y="6377973"/>
              <a:ext cx="2806795" cy="314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F184B4-0877-415C-8759-D2D283C6958E}"/>
              </a:ext>
            </a:extLst>
          </p:cNvPr>
          <p:cNvSpPr txBox="1">
            <a:spLocks/>
          </p:cNvSpPr>
          <p:nvPr/>
        </p:nvSpPr>
        <p:spPr>
          <a:xfrm>
            <a:off x="665610" y="4108062"/>
            <a:ext cx="4983283" cy="27499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the code runs, </a:t>
            </a:r>
          </a:p>
          <a:p>
            <a:pPr lvl="1"/>
            <a:r>
              <a:rPr lang="en-US" dirty="0"/>
              <a:t>Drinks(1,1) contains “Coffee”.</a:t>
            </a:r>
          </a:p>
          <a:p>
            <a:pPr lvl="1"/>
            <a:r>
              <a:rPr lang="en-US" dirty="0"/>
              <a:t>Drinks(2,1) contains “Tea”.</a:t>
            </a:r>
          </a:p>
          <a:p>
            <a:pPr lvl="1"/>
            <a:r>
              <a:rPr lang="en-US" dirty="0"/>
              <a:t>Drinks(3,1) contains “Honey”.</a:t>
            </a:r>
          </a:p>
          <a:p>
            <a:pPr lvl="1"/>
            <a:r>
              <a:rPr lang="en-US" dirty="0"/>
              <a:t>Drinks(4,1) contains “Lime Juice”.</a:t>
            </a:r>
          </a:p>
          <a:p>
            <a:pPr lvl="1"/>
            <a:r>
              <a:rPr lang="en-US" dirty="0"/>
              <a:t>Drinks(5,1) contains “Milo”.</a:t>
            </a:r>
          </a:p>
          <a:p>
            <a:pPr lvl="1"/>
            <a:r>
              <a:rPr lang="en-US" dirty="0"/>
              <a:t>Drinks(6,1) contains “Coke”.</a:t>
            </a:r>
          </a:p>
        </p:txBody>
      </p:sp>
    </p:spTree>
    <p:extLst>
      <p:ext uri="{BB962C8B-B14F-4D97-AF65-F5344CB8AC3E}">
        <p14:creationId xmlns:p14="http://schemas.microsoft.com/office/powerpoint/2010/main" val="26370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4687258"/>
          </a:xfrm>
        </p:spPr>
        <p:txBody>
          <a:bodyPr/>
          <a:lstStyle/>
          <a:p>
            <a:r>
              <a:rPr lang="en-US" dirty="0"/>
              <a:t>Similarly, we can declare a two-dimensional array like this:</a:t>
            </a:r>
          </a:p>
          <a:p>
            <a:endParaRPr lang="en-US" dirty="0"/>
          </a:p>
          <a:p>
            <a:r>
              <a:rPr lang="en-US" dirty="0"/>
              <a:t>This means there are 5 rows and 6 columns in the array, i.e. 30 elements in </a:t>
            </a:r>
            <a:r>
              <a:rPr lang="en-US" dirty="0" err="1"/>
              <a:t>MyArray</a:t>
            </a:r>
            <a:r>
              <a:rPr lang="en-US" dirty="0"/>
              <a:t> in total.</a:t>
            </a:r>
          </a:p>
          <a:p>
            <a:r>
              <a:rPr lang="en-US" dirty="0"/>
              <a:t>You can also specify the Location of the rows and columns like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which means there are 3 rows (Location 1 to 3) and 9 columns (Location 0 to 8) in MyArray2.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8" y="1767939"/>
            <a:ext cx="4072797" cy="40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64" y="3968114"/>
            <a:ext cx="5702968" cy="3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Copy the following codes and see what happen in your excel sheet: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91" y="1857374"/>
            <a:ext cx="5791200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92" y="5405227"/>
            <a:ext cx="3867150" cy="9334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27564" y="4109673"/>
            <a:ext cx="4969808" cy="1151096"/>
            <a:chOff x="2327564" y="4109673"/>
            <a:chExt cx="4969808" cy="1151096"/>
          </a:xfrm>
        </p:grpSpPr>
        <p:sp>
          <p:nvSpPr>
            <p:cNvPr id="8" name="Rectangle 7"/>
            <p:cNvSpPr/>
            <p:nvPr/>
          </p:nvSpPr>
          <p:spPr>
            <a:xfrm>
              <a:off x="2327564" y="5058888"/>
              <a:ext cx="2814452" cy="2018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4255240" y="4109673"/>
              <a:ext cx="3042132" cy="545454"/>
            </a:xfrm>
            <a:prstGeom prst="wedgeRectCallout">
              <a:avLst>
                <a:gd name="adj1" fmla="val -56887"/>
                <a:gd name="adj2" fmla="val 12110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need to use i+1 and j+1?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Cloud Callout 10"/>
          <p:cNvSpPr/>
          <p:nvPr/>
        </p:nvSpPr>
        <p:spPr>
          <a:xfrm>
            <a:off x="6531429" y="2078182"/>
            <a:ext cx="2090057" cy="1484415"/>
          </a:xfrm>
          <a:prstGeom prst="cloudCallout">
            <a:avLst>
              <a:gd name="adj1" fmla="val -59469"/>
              <a:gd name="adj2" fmla="val 881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there is no Cells(0,0)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8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Sometimes you might not know the size of the array beforehand. Hence we use </a:t>
            </a:r>
            <a:r>
              <a:rPr lang="en-US" dirty="0" err="1"/>
              <a:t>ReDim</a:t>
            </a:r>
            <a:r>
              <a:rPr lang="en-US" dirty="0"/>
              <a:t> to </a:t>
            </a:r>
            <a:r>
              <a:rPr lang="en-US" dirty="0" err="1"/>
              <a:t>redeclare</a:t>
            </a:r>
            <a:r>
              <a:rPr lang="en-US" dirty="0"/>
              <a:t> the size of the array.</a:t>
            </a:r>
          </a:p>
          <a:p>
            <a:r>
              <a:rPr lang="en-US" dirty="0"/>
              <a:t>Type the following codes and see what the value is in Location 2.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91" y="2872963"/>
            <a:ext cx="179070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73" y="3181226"/>
            <a:ext cx="3492954" cy="275531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097899" y="5260769"/>
            <a:ext cx="3042132" cy="1080654"/>
          </a:xfrm>
          <a:prstGeom prst="wedgeRectCallout">
            <a:avLst>
              <a:gd name="adj1" fmla="val -41272"/>
              <a:gd name="adj2" fmla="val -8427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time we use </a:t>
            </a:r>
            <a:r>
              <a:rPr lang="en-SG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ReDim</a:t>
            </a:r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all the values in the array are erased.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IS_ExerciseQ3.xlsm. Write a macro and create a dynamic array. Use End(</a:t>
            </a:r>
            <a:r>
              <a:rPr lang="en-US" dirty="0" err="1"/>
              <a:t>xlDown</a:t>
            </a:r>
            <a:r>
              <a:rPr lang="en-US" dirty="0"/>
              <a:t>).Row to determine the number of elements needed in the array and store the values in Column A in the array.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Answer: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6" y="3019116"/>
            <a:ext cx="4922014" cy="32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768790" cy="604593"/>
          </a:xfrm>
        </p:spPr>
        <p:txBody>
          <a:bodyPr>
            <a:normAutofit/>
          </a:bodyPr>
          <a:lstStyle/>
          <a:p>
            <a:r>
              <a:rPr lang="en-US" dirty="0"/>
              <a:t>Plot graphs with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554233"/>
          </a:xfrm>
        </p:spPr>
        <p:txBody>
          <a:bodyPr/>
          <a:lstStyle/>
          <a:p>
            <a:r>
              <a:rPr lang="en-US" dirty="0"/>
              <a:t>We can also use arrays to plot charts.</a:t>
            </a:r>
          </a:p>
          <a:p>
            <a:r>
              <a:rPr lang="en-US" dirty="0"/>
              <a:t>Example: Use array to plot a bar chart of “No. of students” vs “Grade” for the data shown below.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9520"/>
              </p:ext>
            </p:extLst>
          </p:nvPr>
        </p:nvGraphicFramePr>
        <p:xfrm>
          <a:off x="1106432" y="2594976"/>
          <a:ext cx="3154627" cy="2384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481">
                  <a:extLst>
                    <a:ext uri="{9D8B030D-6E8A-4147-A177-3AD203B41FA5}">
                      <a16:colId xmlns:a16="http://schemas.microsoft.com/office/drawing/2014/main" val="2759413523"/>
                    </a:ext>
                  </a:extLst>
                </a:gridCol>
                <a:gridCol w="2248146">
                  <a:extLst>
                    <a:ext uri="{9D8B030D-6E8A-4147-A177-3AD203B41FA5}">
                      <a16:colId xmlns:a16="http://schemas.microsoft.com/office/drawing/2014/main" val="1713713008"/>
                    </a:ext>
                  </a:extLst>
                </a:gridCol>
              </a:tblGrid>
              <a:tr h="402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Grade</a:t>
                      </a:r>
                      <a:endParaRPr lang="en-SG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No. of Students</a:t>
                      </a:r>
                      <a:endParaRPr lang="en-SG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68808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4531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31085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3125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24498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0587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05B924-E99F-4B34-A253-1E7C576A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18" y="2587116"/>
            <a:ext cx="4572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3944512"/>
          </a:xfrm>
        </p:spPr>
        <p:txBody>
          <a:bodyPr/>
          <a:lstStyle/>
          <a:p>
            <a:r>
              <a:rPr lang="en-US" dirty="0"/>
              <a:t>Step1: Create 2 arrays, one to store the grades and one to store the no. of students.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Add these codes inside the sub to plot the bar chart.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with me</a:t>
            </a: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B39EFA-CDE0-4028-831A-5A647295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60" y="1913965"/>
            <a:ext cx="3042794" cy="1779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AAFF9-0F1B-4D3B-986C-61D11459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53" y="1913965"/>
            <a:ext cx="3800475" cy="177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56F91-7912-4026-AC5C-4E4023C16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52" y="4945289"/>
            <a:ext cx="7045159" cy="7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246781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At the end of the lesson, you should be able to:</a:t>
            </a:r>
          </a:p>
          <a:p>
            <a:pPr lvl="0"/>
            <a:r>
              <a:rPr lang="en-SG" dirty="0"/>
              <a:t>Declare and initialise one-dimensional and two-dimensional arrays</a:t>
            </a:r>
          </a:p>
          <a:p>
            <a:pPr lvl="0"/>
            <a:r>
              <a:rPr lang="en-SG" dirty="0"/>
              <a:t>Use “For Next” loop and “Do While” loop to access elements of arrays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2381888"/>
          </a:xfrm>
        </p:spPr>
        <p:txBody>
          <a:bodyPr/>
          <a:lstStyle/>
          <a:p>
            <a:r>
              <a:rPr lang="en-US" dirty="0"/>
              <a:t>An array is a group of elements of the </a:t>
            </a:r>
            <a:r>
              <a:rPr lang="en-US" b="1" dirty="0"/>
              <a:t>same type</a:t>
            </a:r>
            <a:r>
              <a:rPr lang="en-US" dirty="0"/>
              <a:t> that have a </a:t>
            </a:r>
            <a:r>
              <a:rPr lang="en-US" b="1" dirty="0"/>
              <a:t>common name</a:t>
            </a:r>
            <a:r>
              <a:rPr lang="en-US" dirty="0"/>
              <a:t>.</a:t>
            </a:r>
          </a:p>
          <a:p>
            <a:r>
              <a:rPr lang="en-US" dirty="0"/>
              <a:t>Imagine you want to write a program to store 3 students’ MSA marks and show in message box. Would you do this?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90" y="3343076"/>
            <a:ext cx="5124450" cy="2847975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386732" y="3094892"/>
            <a:ext cx="2434876" cy="1997613"/>
          </a:xfrm>
          <a:prstGeom prst="cloudCallout">
            <a:avLst>
              <a:gd name="adj1" fmla="val -118435"/>
              <a:gd name="adj2" fmla="val 359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about storing 300 students’ marks?</a:t>
            </a:r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8069">
            <a:off x="7196548" y="5009273"/>
            <a:ext cx="1708056" cy="16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261977"/>
          </a:xfrm>
        </p:spPr>
        <p:txBody>
          <a:bodyPr/>
          <a:lstStyle/>
          <a:p>
            <a:r>
              <a:rPr lang="en-US" dirty="0"/>
              <a:t>We can use array to store the students’ marks instead of creating individual variables.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300 students, we can create an array of 300 elements.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94059A-E722-49EB-8E14-17EBD458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76" y="1778406"/>
            <a:ext cx="6085210" cy="545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SG" dirty="0"/>
          </a:p>
        </p:txBody>
      </p:sp>
      <p:sp>
        <p:nvSpPr>
          <p:cNvPr id="10" name="Rectangular Callout 9"/>
          <p:cNvSpPr/>
          <p:nvPr/>
        </p:nvSpPr>
        <p:spPr>
          <a:xfrm>
            <a:off x="7140686" y="2422566"/>
            <a:ext cx="2003314" cy="1389413"/>
          </a:xfrm>
          <a:prstGeom prst="wedgeRectCallout">
            <a:avLst>
              <a:gd name="adj1" fmla="val -61666"/>
              <a:gd name="adj2" fmla="val -2476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elements in the array. All are the same data type (i.e. integer)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163740" y="3958298"/>
            <a:ext cx="4680413" cy="545454"/>
          </a:xfrm>
          <a:prstGeom prst="wedgeRectCallout">
            <a:avLst>
              <a:gd name="adj1" fmla="val -56622"/>
              <a:gd name="adj2" fmla="val 1007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93 into Location 0 of the array “</a:t>
            </a:r>
            <a:r>
              <a:rPr lang="en-SG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</a:t>
            </a:r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0535" y="296852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93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3328" y="29526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75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9624" y="2999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52</a:t>
            </a:r>
            <a:endParaRPr lang="en-SG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88587" y="2565118"/>
            <a:ext cx="5688281" cy="1330037"/>
            <a:chOff x="1088587" y="2565118"/>
            <a:chExt cx="5688281" cy="1330037"/>
          </a:xfrm>
        </p:grpSpPr>
        <p:grpSp>
          <p:nvGrpSpPr>
            <p:cNvPr id="9" name="Group 8"/>
            <p:cNvGrpSpPr/>
            <p:nvPr/>
          </p:nvGrpSpPr>
          <p:grpSpPr>
            <a:xfrm>
              <a:off x="1088587" y="2565118"/>
              <a:ext cx="5688281" cy="1330037"/>
              <a:chOff x="783771" y="2719449"/>
              <a:chExt cx="5688281" cy="13300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83771" y="2719449"/>
                <a:ext cx="5688281" cy="13300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612571" y="2719449"/>
                <a:ext cx="0" cy="1330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0020" y="2719449"/>
                <a:ext cx="0" cy="1330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112337" y="2576993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1137" y="2599194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97652" y="2573309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SG" dirty="0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0" y="2218930"/>
            <a:ext cx="1217424" cy="346188"/>
          </a:xfrm>
          <a:prstGeom prst="wedgeRectCallout">
            <a:avLst>
              <a:gd name="adj1" fmla="val 41606"/>
              <a:gd name="adj2" fmla="val 9077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0</a:t>
            </a:r>
            <a:endParaRPr lang="en-SG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FBEB0-BAD2-44C2-A8D5-C17D51D0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04" y="6062154"/>
            <a:ext cx="6638392" cy="448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5A8A4-33C3-4AB9-A567-0C3DFF52F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35" y="4137364"/>
            <a:ext cx="2805768" cy="8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17" grpId="0"/>
      <p:bldP spid="18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30320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a) Declare an array named </a:t>
            </a:r>
            <a:r>
              <a:rPr lang="en-US" i="1" dirty="0"/>
              <a:t>Country </a:t>
            </a:r>
            <a:r>
              <a:rPr lang="en-US" dirty="0"/>
              <a:t>to store all the 10 ASEAN country names from location 0 to 9.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Answer:</a:t>
            </a:r>
          </a:p>
          <a:p>
            <a:pPr marL="457200" indent="-457200">
              <a:buFont typeface="Arial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b) Set the 3rd element in the array as “Laos”, and last element in the array as “Singapore”</a:t>
            </a:r>
            <a:endParaRPr lang="en-SG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Answer: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6" y="2191478"/>
            <a:ext cx="4097059" cy="373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6" y="3993267"/>
            <a:ext cx="3621296" cy="6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923169" cy="604593"/>
          </a:xfrm>
        </p:spPr>
        <p:txBody>
          <a:bodyPr>
            <a:normAutofit/>
          </a:bodyPr>
          <a:lstStyle/>
          <a:p>
            <a:r>
              <a:rPr lang="en-US" dirty="0"/>
              <a:t>How to declare array?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742167"/>
          </a:xfrm>
        </p:spPr>
        <p:txBody>
          <a:bodyPr/>
          <a:lstStyle/>
          <a:p>
            <a:r>
              <a:rPr lang="en-US" dirty="0"/>
              <a:t>These are different ways to declare an array: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9" y="1849272"/>
            <a:ext cx="4561339" cy="347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812371"/>
            <a:ext cx="3751257" cy="412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" y="3979056"/>
            <a:ext cx="4293244" cy="354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05" y="5026493"/>
            <a:ext cx="4450208" cy="432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405" y="2190577"/>
            <a:ext cx="71721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Location 0 to 5 </a:t>
            </a:r>
            <a:r>
              <a:rPr lang="en-US" sz="2400" dirty="0">
                <a:sym typeface="Wingdings" panose="05000000000000000000" pitchFamily="2" charset="2"/>
              </a:rPr>
              <a:t> Total number of elements in array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405" y="3184786"/>
            <a:ext cx="71721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Location 0 to 5 </a:t>
            </a:r>
            <a:r>
              <a:rPr lang="en-US" sz="2400" dirty="0">
                <a:sym typeface="Wingdings" panose="05000000000000000000" pitchFamily="2" charset="2"/>
              </a:rPr>
              <a:t> Total number of elements in array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405" y="4401680"/>
            <a:ext cx="71721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Location 1 to 5 </a:t>
            </a:r>
            <a:r>
              <a:rPr lang="en-US" sz="2400" dirty="0">
                <a:sym typeface="Wingdings" panose="05000000000000000000" pitchFamily="2" charset="2"/>
              </a:rPr>
              <a:t> Total number of elements in array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512" y="5453295"/>
            <a:ext cx="71721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Location 2 to 4 </a:t>
            </a:r>
            <a:r>
              <a:rPr lang="en-US" sz="2400" dirty="0">
                <a:sym typeface="Wingdings" panose="05000000000000000000" pitchFamily="2" charset="2"/>
              </a:rPr>
              <a:t> Total number of elements in array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228771" cy="604593"/>
          </a:xfrm>
        </p:spPr>
        <p:txBody>
          <a:bodyPr/>
          <a:lstStyle/>
          <a:p>
            <a:r>
              <a:rPr lang="en-US" dirty="0" err="1"/>
              <a:t>LBound</a:t>
            </a:r>
            <a:r>
              <a:rPr lang="en-US" dirty="0"/>
              <a:t>(Array) and </a:t>
            </a:r>
            <a:r>
              <a:rPr lang="en-US" dirty="0" err="1"/>
              <a:t>UBound</a:t>
            </a:r>
            <a:r>
              <a:rPr lang="en-US" dirty="0"/>
              <a:t>(Array)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3408317"/>
            <a:ext cx="7781518" cy="3073506"/>
          </a:xfrm>
        </p:spPr>
        <p:txBody>
          <a:bodyPr/>
          <a:lstStyle/>
          <a:p>
            <a:r>
              <a:rPr lang="en-US" dirty="0" err="1"/>
              <a:t>LBound</a:t>
            </a:r>
            <a:r>
              <a:rPr lang="en-US" dirty="0"/>
              <a:t> stands for “Lower bound”, </a:t>
            </a:r>
            <a:r>
              <a:rPr lang="en-US" dirty="0" err="1"/>
              <a:t>UBound</a:t>
            </a:r>
            <a:r>
              <a:rPr lang="en-US" dirty="0"/>
              <a:t> stands for “Upper bound”</a:t>
            </a:r>
          </a:p>
          <a:p>
            <a:r>
              <a:rPr lang="en-US" dirty="0" err="1"/>
              <a:t>LBound</a:t>
            </a:r>
            <a:r>
              <a:rPr lang="en-US" dirty="0"/>
              <a:t>(Array) is to get the 1</a:t>
            </a:r>
            <a:r>
              <a:rPr lang="en-US" baseline="30000" dirty="0"/>
              <a:t>st</a:t>
            </a:r>
            <a:r>
              <a:rPr lang="en-US" dirty="0"/>
              <a:t> location of the array.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LBound</a:t>
            </a:r>
            <a:r>
              <a:rPr lang="en-US" dirty="0"/>
              <a:t>(</a:t>
            </a:r>
            <a:r>
              <a:rPr lang="en-US" dirty="0" err="1"/>
              <a:t>studentMarks</a:t>
            </a:r>
            <a:r>
              <a:rPr lang="en-US" dirty="0"/>
              <a:t>) = 0</a:t>
            </a:r>
          </a:p>
          <a:p>
            <a:r>
              <a:rPr lang="en-US" dirty="0" err="1"/>
              <a:t>UBound</a:t>
            </a:r>
            <a:r>
              <a:rPr lang="en-US" dirty="0"/>
              <a:t>(Array) is to get the last location of the array.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studentMarks</a:t>
            </a:r>
            <a:r>
              <a:rPr lang="en-US" dirty="0"/>
              <a:t>) =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35" y="238663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93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93328" y="237075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75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69624" y="24178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52</a:t>
            </a:r>
            <a:endParaRPr lang="en-SG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8587" y="1983227"/>
            <a:ext cx="5688281" cy="1330037"/>
            <a:chOff x="1088587" y="2565118"/>
            <a:chExt cx="5688281" cy="1330037"/>
          </a:xfrm>
        </p:grpSpPr>
        <p:grpSp>
          <p:nvGrpSpPr>
            <p:cNvPr id="10" name="Group 9"/>
            <p:cNvGrpSpPr/>
            <p:nvPr/>
          </p:nvGrpSpPr>
          <p:grpSpPr>
            <a:xfrm>
              <a:off x="1088587" y="2565118"/>
              <a:ext cx="5688281" cy="1330037"/>
              <a:chOff x="783771" y="2719449"/>
              <a:chExt cx="5688281" cy="13300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83771" y="2719449"/>
                <a:ext cx="5688281" cy="13300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612571" y="2719449"/>
                <a:ext cx="0" cy="1330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0020" y="2719449"/>
                <a:ext cx="0" cy="1330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112337" y="2576993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1137" y="2599194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7652" y="2573309"/>
              <a:ext cx="33645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SG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F96AFB4-D394-4929-8054-25B421DD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7" y="1298483"/>
            <a:ext cx="6578740" cy="5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</a:t>
            </a:r>
            <a:r>
              <a:rPr lang="en-US" dirty="0"/>
              <a:t>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4131673"/>
          </a:xfrm>
        </p:spPr>
        <p:txBody>
          <a:bodyPr/>
          <a:lstStyle/>
          <a:p>
            <a:r>
              <a:rPr lang="en-US" dirty="0"/>
              <a:t>How do we set all the elements in an array to 0?</a:t>
            </a:r>
          </a:p>
          <a:p>
            <a:r>
              <a:rPr lang="en-US" dirty="0"/>
              <a:t>Method1: We can initialize each element one by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Method2: We can use a loop to initialize all the elements.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09" y="1875907"/>
            <a:ext cx="3013862" cy="211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46" y="4581326"/>
            <a:ext cx="3004825" cy="193822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31471" y="2066108"/>
            <a:ext cx="1958150" cy="3611261"/>
            <a:chOff x="7031471" y="2066108"/>
            <a:chExt cx="1958150" cy="3611261"/>
          </a:xfrm>
        </p:grpSpPr>
        <p:sp>
          <p:nvSpPr>
            <p:cNvPr id="7" name="Oval Callout 6"/>
            <p:cNvSpPr/>
            <p:nvPr/>
          </p:nvSpPr>
          <p:spPr>
            <a:xfrm>
              <a:off x="7031471" y="2066108"/>
              <a:ext cx="1958150" cy="1662743"/>
            </a:xfrm>
            <a:prstGeom prst="wedgeEllipseCallout">
              <a:avLst>
                <a:gd name="adj1" fmla="val 1245"/>
                <a:gd name="adj2" fmla="val 6723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Which one do you prefer?</a:t>
              </a:r>
              <a:endParaRPr lang="en-SG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2629" y="4237385"/>
              <a:ext cx="1475834" cy="1439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8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5740" y="1023829"/>
            <a:ext cx="7781518" cy="4126905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the following codes: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What value is stored in Marks(3)?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9972-9635-4EDC-8BC4-2DF06DDC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06" y="1420561"/>
            <a:ext cx="3971925" cy="2447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469434" cy="604593"/>
          </a:xfrm>
        </p:spPr>
        <p:txBody>
          <a:bodyPr>
            <a:noAutofit/>
          </a:bodyPr>
          <a:lstStyle/>
          <a:p>
            <a:r>
              <a:rPr lang="en-US" dirty="0"/>
              <a:t>Question</a:t>
            </a:r>
            <a:endParaRPr lang="en-SG" dirty="0"/>
          </a:p>
        </p:txBody>
      </p:sp>
      <p:sp>
        <p:nvSpPr>
          <p:cNvPr id="7" name="Rectangular Callout 6"/>
          <p:cNvSpPr/>
          <p:nvPr/>
        </p:nvSpPr>
        <p:spPr>
          <a:xfrm>
            <a:off x="4698184" y="2122147"/>
            <a:ext cx="2787087" cy="570017"/>
          </a:xfrm>
          <a:prstGeom prst="wedgeRectCallout">
            <a:avLst>
              <a:gd name="adj1" fmla="val -85612"/>
              <a:gd name="adj2" fmla="val 521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For Next loop to set everything in the array to 0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736964" y="2857627"/>
            <a:ext cx="2192825" cy="580252"/>
          </a:xfrm>
          <a:prstGeom prst="wedgeRectCallout">
            <a:avLst>
              <a:gd name="adj1" fmla="val -71532"/>
              <a:gd name="adj2" fmla="val -501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Location 2 element to value 50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535240" y="5118846"/>
            <a:ext cx="6422369" cy="673011"/>
            <a:chOff x="1712228" y="5186461"/>
            <a:chExt cx="6422369" cy="1353789"/>
          </a:xfrm>
        </p:grpSpPr>
        <p:grpSp>
          <p:nvGrpSpPr>
            <p:cNvPr id="9" name="Group 8"/>
            <p:cNvGrpSpPr/>
            <p:nvPr/>
          </p:nvGrpSpPr>
          <p:grpSpPr>
            <a:xfrm>
              <a:off x="1712228" y="5186461"/>
              <a:ext cx="6422369" cy="1353789"/>
              <a:chOff x="1088587" y="2563567"/>
              <a:chExt cx="5688281" cy="13537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88587" y="2563567"/>
                <a:ext cx="5688281" cy="1353789"/>
                <a:chOff x="783771" y="2717898"/>
                <a:chExt cx="5688281" cy="1353789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83771" y="2719449"/>
                  <a:ext cx="5688281" cy="13300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730" y="2741650"/>
                  <a:ext cx="0" cy="1330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695313" y="2717898"/>
                  <a:ext cx="0" cy="1330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112337" y="2576992"/>
                <a:ext cx="358664" cy="7429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78597" y="2599193"/>
                <a:ext cx="293315" cy="7429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97023" y="2587319"/>
                <a:ext cx="363142" cy="75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SG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3958099" y="5188011"/>
              <a:ext cx="0" cy="1330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66511" y="5198337"/>
              <a:ext cx="0" cy="1330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62059" y="5186462"/>
              <a:ext cx="0" cy="1330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0674" y="5222087"/>
              <a:ext cx="318979" cy="74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2262" y="5224441"/>
              <a:ext cx="366192" cy="74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5809" y="5208278"/>
              <a:ext cx="297877" cy="74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93144" y="56389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  <a:endParaRPr lang="en-SG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9540" y="56492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  <a:endParaRPr lang="en-SG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3226" y="5671438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50</a:t>
              </a:r>
              <a:endParaRPr lang="en-SG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9653" y="56678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  <a:endParaRPr lang="en-SG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3025" y="567517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  <a:endParaRPr lang="en-SG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7458" y="563892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83</a:t>
              </a:r>
              <a:endParaRPr lang="en-SG" sz="28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EBD6DD1-0052-457C-B77E-69C3EC58A392}"/>
              </a:ext>
            </a:extLst>
          </p:cNvPr>
          <p:cNvSpPr/>
          <p:nvPr/>
        </p:nvSpPr>
        <p:spPr>
          <a:xfrm>
            <a:off x="1689078" y="2087422"/>
            <a:ext cx="471336" cy="26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48797F-77D0-4D1C-A741-84682DF72D31}"/>
              </a:ext>
            </a:extLst>
          </p:cNvPr>
          <p:cNvSpPr/>
          <p:nvPr/>
        </p:nvSpPr>
        <p:spPr>
          <a:xfrm>
            <a:off x="1689078" y="2542705"/>
            <a:ext cx="471336" cy="26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0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4PXRRY3UFMYH-1179779178-68</_dlc_DocId>
    <_dlc_DocIdUrl xmlns="c4befaea-f9aa-4f62-9cde-6c81b25bbd5b">
      <Url>https://rp-sp.rp.edu.sg/sites/LCMS_e25a269d-e520-e811-80f6-5cb901e2a858/_layouts/15/DocIdRedir.aspx?ID=4PXRRY3UFMYH-1179779178-68</Url>
      <Description>4PXRRY3UFMYH-1179779178-68</Description>
    </_dlc_DocIdUrl>
  </documentManagement>
</p:properties>
</file>

<file path=customXml/itemProps1.xml><?xml version="1.0" encoding="utf-8"?>
<ds:datastoreItem xmlns:ds="http://schemas.openxmlformats.org/officeDocument/2006/customXml" ds:itemID="{F9AB1360-2302-40B9-A04A-FE81C2575079}"/>
</file>

<file path=customXml/itemProps2.xml><?xml version="1.0" encoding="utf-8"?>
<ds:datastoreItem xmlns:ds="http://schemas.openxmlformats.org/officeDocument/2006/customXml" ds:itemID="{37C484BE-7E1D-408F-BE16-2B26430F95A1}"/>
</file>

<file path=customXml/itemProps3.xml><?xml version="1.0" encoding="utf-8"?>
<ds:datastoreItem xmlns:ds="http://schemas.openxmlformats.org/officeDocument/2006/customXml" ds:itemID="{F309BCC8-0E03-409B-9A64-6F5A878A6DB2}"/>
</file>

<file path=customXml/itemProps4.xml><?xml version="1.0" encoding="utf-8"?>
<ds:datastoreItem xmlns:ds="http://schemas.openxmlformats.org/officeDocument/2006/customXml" ds:itemID="{BD7FC8DC-93FA-48FF-A6A3-F3E03880F85C}"/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936</Words>
  <Application>Microsoft Office PowerPoint</Application>
  <PresentationFormat>On-screen Show (4:3)</PresentationFormat>
  <Paragraphs>157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Lesson 9</vt:lpstr>
      <vt:lpstr>Lesson objectives</vt:lpstr>
      <vt:lpstr>Arrays </vt:lpstr>
      <vt:lpstr>Arrays</vt:lpstr>
      <vt:lpstr>Exercise 1</vt:lpstr>
      <vt:lpstr>How to declare array?</vt:lpstr>
      <vt:lpstr>LBound(Array) and UBound(Array)</vt:lpstr>
      <vt:lpstr>Initialise array</vt:lpstr>
      <vt:lpstr>Question</vt:lpstr>
      <vt:lpstr>Exercise 2</vt:lpstr>
      <vt:lpstr>Variant Array</vt:lpstr>
      <vt:lpstr>Variant Array</vt:lpstr>
      <vt:lpstr>Two-dimensional array</vt:lpstr>
      <vt:lpstr>Do it with me</vt:lpstr>
      <vt:lpstr>Dynamic Array </vt:lpstr>
      <vt:lpstr>Exercise 3</vt:lpstr>
      <vt:lpstr>Plot graphs with array</vt:lpstr>
      <vt:lpstr>Do it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Yap Choon Seng</cp:lastModifiedBy>
  <cp:revision>394</cp:revision>
  <dcterms:created xsi:type="dcterms:W3CDTF">2011-06-07T03:26:48Z</dcterms:created>
  <dcterms:modified xsi:type="dcterms:W3CDTF">2018-07-20T06:49:16Z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441f6466-40f5-45ec-9ea2-06b53dea861e</vt:lpwstr>
  </property>
</Properties>
</file>