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8" r:id="rId2"/>
    <p:sldId id="263" r:id="rId3"/>
    <p:sldId id="345" r:id="rId4"/>
    <p:sldId id="356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57" r:id="rId29"/>
    <p:sldId id="334" r:id="rId30"/>
    <p:sldId id="335" r:id="rId31"/>
    <p:sldId id="337" r:id="rId32"/>
    <p:sldId id="338" r:id="rId33"/>
    <p:sldId id="339" r:id="rId34"/>
    <p:sldId id="342" r:id="rId35"/>
    <p:sldId id="340" r:id="rId36"/>
    <p:sldId id="343" r:id="rId37"/>
    <p:sldId id="336" r:id="rId38"/>
    <p:sldId id="344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DB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22" autoAdjust="0"/>
    <p:restoredTop sz="91294" autoAdjust="0"/>
  </p:normalViewPr>
  <p:slideViewPr>
    <p:cSldViewPr snapToGrid="0" snapToObjects="1">
      <p:cViewPr varScale="1">
        <p:scale>
          <a:sx n="79" d="100"/>
          <a:sy n="79" d="100"/>
        </p:scale>
        <p:origin x="139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p Choon Seng" userId="4757713b-a848-4280-8638-de75237654fa" providerId="ADAL" clId="{7F1C26BF-0C70-4A4B-AE29-60EE521B35BA}"/>
    <pc:docChg chg="undo custSel addSld modSld sldOrd">
      <pc:chgData name="Yap Choon Seng" userId="4757713b-a848-4280-8638-de75237654fa" providerId="ADAL" clId="{7F1C26BF-0C70-4A4B-AE29-60EE521B35BA}" dt="2018-07-11T03:50:18.027" v="344" actId="164"/>
      <pc:docMkLst>
        <pc:docMk/>
      </pc:docMkLst>
      <pc:sldChg chg="modSp">
        <pc:chgData name="Yap Choon Seng" userId="4757713b-a848-4280-8638-de75237654fa" providerId="ADAL" clId="{7F1C26BF-0C70-4A4B-AE29-60EE521B35BA}" dt="2018-07-11T01:15:27.714" v="37" actId="14100"/>
        <pc:sldMkLst>
          <pc:docMk/>
          <pc:sldMk cId="637086394" sldId="263"/>
        </pc:sldMkLst>
        <pc:spChg chg="mod">
          <ac:chgData name="Yap Choon Seng" userId="4757713b-a848-4280-8638-de75237654fa" providerId="ADAL" clId="{7F1C26BF-0C70-4A4B-AE29-60EE521B35BA}" dt="2018-07-11T01:15:27.714" v="37" actId="14100"/>
          <ac:spMkLst>
            <pc:docMk/>
            <pc:sldMk cId="637086394" sldId="263"/>
            <ac:spMk id="3" creationId="{00000000-0000-0000-0000-000000000000}"/>
          </ac:spMkLst>
        </pc:spChg>
      </pc:sldChg>
      <pc:sldChg chg="addSp delSp modSp modAnim">
        <pc:chgData name="Yap Choon Seng" userId="4757713b-a848-4280-8638-de75237654fa" providerId="ADAL" clId="{7F1C26BF-0C70-4A4B-AE29-60EE521B35BA}" dt="2018-07-11T03:40:45.367" v="212"/>
        <pc:sldMkLst>
          <pc:docMk/>
          <pc:sldMk cId="268836276" sldId="321"/>
        </pc:sldMkLst>
        <pc:picChg chg="add del">
          <ac:chgData name="Yap Choon Seng" userId="4757713b-a848-4280-8638-de75237654fa" providerId="ADAL" clId="{7F1C26BF-0C70-4A4B-AE29-60EE521B35BA}" dt="2018-07-11T03:40:27.752" v="208"/>
          <ac:picMkLst>
            <pc:docMk/>
            <pc:sldMk cId="268836276" sldId="321"/>
            <ac:picMk id="4" creationId="{00000000-0000-0000-0000-000000000000}"/>
          </ac:picMkLst>
        </pc:picChg>
        <pc:picChg chg="add del">
          <ac:chgData name="Yap Choon Seng" userId="4757713b-a848-4280-8638-de75237654fa" providerId="ADAL" clId="{7F1C26BF-0C70-4A4B-AE29-60EE521B35BA}" dt="2018-07-11T03:40:45.367" v="212"/>
          <ac:picMkLst>
            <pc:docMk/>
            <pc:sldMk cId="268836276" sldId="321"/>
            <ac:picMk id="5" creationId="{00000000-0000-0000-0000-000000000000}"/>
          </ac:picMkLst>
        </pc:picChg>
        <pc:picChg chg="add del mod">
          <ac:chgData name="Yap Choon Seng" userId="4757713b-a848-4280-8638-de75237654fa" providerId="ADAL" clId="{7F1C26BF-0C70-4A4B-AE29-60EE521B35BA}" dt="2018-07-11T03:40:27.362" v="207" actId="931"/>
          <ac:picMkLst>
            <pc:docMk/>
            <pc:sldMk cId="268836276" sldId="321"/>
            <ac:picMk id="15" creationId="{4DF99EA1-FD74-4627-A12D-C513FCF7D121}"/>
          </ac:picMkLst>
        </pc:picChg>
        <pc:picChg chg="add del mod">
          <ac:chgData name="Yap Choon Seng" userId="4757713b-a848-4280-8638-de75237654fa" providerId="ADAL" clId="{7F1C26BF-0C70-4A4B-AE29-60EE521B35BA}" dt="2018-07-11T03:40:45.023" v="211" actId="931"/>
          <ac:picMkLst>
            <pc:docMk/>
            <pc:sldMk cId="268836276" sldId="321"/>
            <ac:picMk id="17" creationId="{D9A51A18-81E3-4C82-891B-F71B1C2C3B22}"/>
          </ac:picMkLst>
        </pc:picChg>
      </pc:sldChg>
      <pc:sldChg chg="addSp delSp modSp">
        <pc:chgData name="Yap Choon Seng" userId="4757713b-a848-4280-8638-de75237654fa" providerId="ADAL" clId="{7F1C26BF-0C70-4A4B-AE29-60EE521B35BA}" dt="2018-07-11T03:41:01.793" v="216"/>
        <pc:sldMkLst>
          <pc:docMk/>
          <pc:sldMk cId="2629172096" sldId="323"/>
        </pc:sldMkLst>
        <pc:picChg chg="add del">
          <ac:chgData name="Yap Choon Seng" userId="4757713b-a848-4280-8638-de75237654fa" providerId="ADAL" clId="{7F1C26BF-0C70-4A4B-AE29-60EE521B35BA}" dt="2018-07-11T03:41:01.793" v="216"/>
          <ac:picMkLst>
            <pc:docMk/>
            <pc:sldMk cId="2629172096" sldId="323"/>
            <ac:picMk id="4" creationId="{00000000-0000-0000-0000-000000000000}"/>
          </ac:picMkLst>
        </pc:picChg>
        <pc:picChg chg="add del mod">
          <ac:chgData name="Yap Choon Seng" userId="4757713b-a848-4280-8638-de75237654fa" providerId="ADAL" clId="{7F1C26BF-0C70-4A4B-AE29-60EE521B35BA}" dt="2018-07-11T03:41:01.496" v="215" actId="931"/>
          <ac:picMkLst>
            <pc:docMk/>
            <pc:sldMk cId="2629172096" sldId="323"/>
            <ac:picMk id="19" creationId="{F938312B-7F51-4F34-B06C-7382E53E660E}"/>
          </ac:picMkLst>
        </pc:picChg>
      </pc:sldChg>
      <pc:sldChg chg="addSp delSp modSp">
        <pc:chgData name="Yap Choon Seng" userId="4757713b-a848-4280-8638-de75237654fa" providerId="ADAL" clId="{7F1C26BF-0C70-4A4B-AE29-60EE521B35BA}" dt="2018-07-11T03:41:17.406" v="220"/>
        <pc:sldMkLst>
          <pc:docMk/>
          <pc:sldMk cId="178082876" sldId="324"/>
        </pc:sldMkLst>
        <pc:picChg chg="add del">
          <ac:chgData name="Yap Choon Seng" userId="4757713b-a848-4280-8638-de75237654fa" providerId="ADAL" clId="{7F1C26BF-0C70-4A4B-AE29-60EE521B35BA}" dt="2018-07-11T03:41:17.406" v="220"/>
          <ac:picMkLst>
            <pc:docMk/>
            <pc:sldMk cId="178082876" sldId="324"/>
            <ac:picMk id="4" creationId="{00000000-0000-0000-0000-000000000000}"/>
          </ac:picMkLst>
        </pc:picChg>
        <pc:picChg chg="add del mod">
          <ac:chgData name="Yap Choon Seng" userId="4757713b-a848-4280-8638-de75237654fa" providerId="ADAL" clId="{7F1C26BF-0C70-4A4B-AE29-60EE521B35BA}" dt="2018-07-11T03:41:17.078" v="219" actId="931"/>
          <ac:picMkLst>
            <pc:docMk/>
            <pc:sldMk cId="178082876" sldId="324"/>
            <ac:picMk id="9" creationId="{3F012C3F-55D8-4F44-BB71-2BD3C3AF00FE}"/>
          </ac:picMkLst>
        </pc:picChg>
      </pc:sldChg>
      <pc:sldChg chg="addSp delSp modSp">
        <pc:chgData name="Yap Choon Seng" userId="4757713b-a848-4280-8638-de75237654fa" providerId="ADAL" clId="{7F1C26BF-0C70-4A4B-AE29-60EE521B35BA}" dt="2018-07-11T03:41:37.691" v="224"/>
        <pc:sldMkLst>
          <pc:docMk/>
          <pc:sldMk cId="2255387931" sldId="327"/>
        </pc:sldMkLst>
        <pc:picChg chg="add del">
          <ac:chgData name="Yap Choon Seng" userId="4757713b-a848-4280-8638-de75237654fa" providerId="ADAL" clId="{7F1C26BF-0C70-4A4B-AE29-60EE521B35BA}" dt="2018-07-11T03:41:37.691" v="224"/>
          <ac:picMkLst>
            <pc:docMk/>
            <pc:sldMk cId="2255387931" sldId="327"/>
            <ac:picMk id="4" creationId="{00000000-0000-0000-0000-000000000000}"/>
          </ac:picMkLst>
        </pc:picChg>
        <pc:picChg chg="add del mod">
          <ac:chgData name="Yap Choon Seng" userId="4757713b-a848-4280-8638-de75237654fa" providerId="ADAL" clId="{7F1C26BF-0C70-4A4B-AE29-60EE521B35BA}" dt="2018-07-11T03:41:37.363" v="223" actId="931"/>
          <ac:picMkLst>
            <pc:docMk/>
            <pc:sldMk cId="2255387931" sldId="327"/>
            <ac:picMk id="8" creationId="{6552B482-04A0-4CB0-97D9-47898B6F902A}"/>
          </ac:picMkLst>
        </pc:picChg>
      </pc:sldChg>
      <pc:sldChg chg="addSp delSp modSp modAnim">
        <pc:chgData name="Yap Choon Seng" userId="4757713b-a848-4280-8638-de75237654fa" providerId="ADAL" clId="{7F1C26BF-0C70-4A4B-AE29-60EE521B35BA}" dt="2018-07-11T03:41:58.110" v="227" actId="1076"/>
        <pc:sldMkLst>
          <pc:docMk/>
          <pc:sldMk cId="1328885411" sldId="328"/>
        </pc:sldMkLst>
        <pc:picChg chg="add mod">
          <ac:chgData name="Yap Choon Seng" userId="4757713b-a848-4280-8638-de75237654fa" providerId="ADAL" clId="{7F1C26BF-0C70-4A4B-AE29-60EE521B35BA}" dt="2018-07-11T03:41:58.110" v="227" actId="1076"/>
          <ac:picMkLst>
            <pc:docMk/>
            <pc:sldMk cId="1328885411" sldId="328"/>
            <ac:picMk id="5" creationId="{6714D21F-FEF1-4F33-9858-75C93B5F5018}"/>
          </ac:picMkLst>
        </pc:picChg>
        <pc:picChg chg="del">
          <ac:chgData name="Yap Choon Seng" userId="4757713b-a848-4280-8638-de75237654fa" providerId="ADAL" clId="{7F1C26BF-0C70-4A4B-AE29-60EE521B35BA}" dt="2018-07-11T03:41:42.675" v="225"/>
          <ac:picMkLst>
            <pc:docMk/>
            <pc:sldMk cId="1328885411" sldId="328"/>
            <ac:picMk id="9" creationId="{00000000-0000-0000-0000-000000000000}"/>
          </ac:picMkLst>
        </pc:picChg>
      </pc:sldChg>
      <pc:sldChg chg="addSp delSp modSp">
        <pc:chgData name="Yap Choon Seng" userId="4757713b-a848-4280-8638-de75237654fa" providerId="ADAL" clId="{7F1C26BF-0C70-4A4B-AE29-60EE521B35BA}" dt="2018-07-11T03:42:18.563" v="231"/>
        <pc:sldMkLst>
          <pc:docMk/>
          <pc:sldMk cId="1830545890" sldId="331"/>
        </pc:sldMkLst>
        <pc:picChg chg="add del">
          <ac:chgData name="Yap Choon Seng" userId="4757713b-a848-4280-8638-de75237654fa" providerId="ADAL" clId="{7F1C26BF-0C70-4A4B-AE29-60EE521B35BA}" dt="2018-07-11T03:42:18.563" v="231"/>
          <ac:picMkLst>
            <pc:docMk/>
            <pc:sldMk cId="1830545890" sldId="331"/>
            <ac:picMk id="6" creationId="{00000000-0000-0000-0000-000000000000}"/>
          </ac:picMkLst>
        </pc:picChg>
        <pc:picChg chg="add del mod">
          <ac:chgData name="Yap Choon Seng" userId="4757713b-a848-4280-8638-de75237654fa" providerId="ADAL" clId="{7F1C26BF-0C70-4A4B-AE29-60EE521B35BA}" dt="2018-07-11T03:42:18.250" v="230" actId="931"/>
          <ac:picMkLst>
            <pc:docMk/>
            <pc:sldMk cId="1830545890" sldId="331"/>
            <ac:picMk id="9" creationId="{5ACDDAB8-3989-4BEE-ADF5-1E6C93159999}"/>
          </ac:picMkLst>
        </pc:picChg>
      </pc:sldChg>
      <pc:sldChg chg="addSp delSp modSp">
        <pc:chgData name="Yap Choon Seng" userId="4757713b-a848-4280-8638-de75237654fa" providerId="ADAL" clId="{7F1C26BF-0C70-4A4B-AE29-60EE521B35BA}" dt="2018-07-11T03:42:38.820" v="234" actId="1076"/>
        <pc:sldMkLst>
          <pc:docMk/>
          <pc:sldMk cId="3963347572" sldId="332"/>
        </pc:sldMkLst>
        <pc:picChg chg="del">
          <ac:chgData name="Yap Choon Seng" userId="4757713b-a848-4280-8638-de75237654fa" providerId="ADAL" clId="{7F1C26BF-0C70-4A4B-AE29-60EE521B35BA}" dt="2018-07-11T03:42:24.186" v="232"/>
          <ac:picMkLst>
            <pc:docMk/>
            <pc:sldMk cId="3963347572" sldId="332"/>
            <ac:picMk id="4" creationId="{00000000-0000-0000-0000-000000000000}"/>
          </ac:picMkLst>
        </pc:picChg>
        <pc:picChg chg="add mod">
          <ac:chgData name="Yap Choon Seng" userId="4757713b-a848-4280-8638-de75237654fa" providerId="ADAL" clId="{7F1C26BF-0C70-4A4B-AE29-60EE521B35BA}" dt="2018-07-11T03:42:38.820" v="234" actId="1076"/>
          <ac:picMkLst>
            <pc:docMk/>
            <pc:sldMk cId="3963347572" sldId="332"/>
            <ac:picMk id="6" creationId="{04B57887-9715-47E4-A002-4D6F00CDF0ED}"/>
          </ac:picMkLst>
        </pc:picChg>
      </pc:sldChg>
      <pc:sldChg chg="ord">
        <pc:chgData name="Yap Choon Seng" userId="4757713b-a848-4280-8638-de75237654fa" providerId="ADAL" clId="{7F1C26BF-0C70-4A4B-AE29-60EE521B35BA}" dt="2018-07-11T01:16:27.447" v="125"/>
        <pc:sldMkLst>
          <pc:docMk/>
          <pc:sldMk cId="2454697132" sldId="334"/>
        </pc:sldMkLst>
      </pc:sldChg>
      <pc:sldChg chg="addSp delSp modSp ord">
        <pc:chgData name="Yap Choon Seng" userId="4757713b-a848-4280-8638-de75237654fa" providerId="ADAL" clId="{7F1C26BF-0C70-4A4B-AE29-60EE521B35BA}" dt="2018-07-11T03:43:29.796" v="246"/>
        <pc:sldMkLst>
          <pc:docMk/>
          <pc:sldMk cId="1934923500" sldId="335"/>
        </pc:sldMkLst>
        <pc:picChg chg="add del">
          <ac:chgData name="Yap Choon Seng" userId="4757713b-a848-4280-8638-de75237654fa" providerId="ADAL" clId="{7F1C26BF-0C70-4A4B-AE29-60EE521B35BA}" dt="2018-07-11T03:42:59.185" v="238"/>
          <ac:picMkLst>
            <pc:docMk/>
            <pc:sldMk cId="1934923500" sldId="335"/>
            <ac:picMk id="4" creationId="{00000000-0000-0000-0000-000000000000}"/>
          </ac:picMkLst>
        </pc:picChg>
        <pc:picChg chg="add del">
          <ac:chgData name="Yap Choon Seng" userId="4757713b-a848-4280-8638-de75237654fa" providerId="ADAL" clId="{7F1C26BF-0C70-4A4B-AE29-60EE521B35BA}" dt="2018-07-11T03:43:14.709" v="242"/>
          <ac:picMkLst>
            <pc:docMk/>
            <pc:sldMk cId="1934923500" sldId="335"/>
            <ac:picMk id="5" creationId="{00000000-0000-0000-0000-000000000000}"/>
          </ac:picMkLst>
        </pc:picChg>
        <pc:picChg chg="add del">
          <ac:chgData name="Yap Choon Seng" userId="4757713b-a848-4280-8638-de75237654fa" providerId="ADAL" clId="{7F1C26BF-0C70-4A4B-AE29-60EE521B35BA}" dt="2018-07-11T03:43:29.796" v="246"/>
          <ac:picMkLst>
            <pc:docMk/>
            <pc:sldMk cId="1934923500" sldId="335"/>
            <ac:picMk id="6" creationId="{00000000-0000-0000-0000-000000000000}"/>
          </ac:picMkLst>
        </pc:picChg>
        <pc:picChg chg="add del mod">
          <ac:chgData name="Yap Choon Seng" userId="4757713b-a848-4280-8638-de75237654fa" providerId="ADAL" clId="{7F1C26BF-0C70-4A4B-AE29-60EE521B35BA}" dt="2018-07-11T03:42:58.903" v="237" actId="931"/>
          <ac:picMkLst>
            <pc:docMk/>
            <pc:sldMk cId="1934923500" sldId="335"/>
            <ac:picMk id="11" creationId="{59E9C454-CC16-475F-A729-DC56CBAFD044}"/>
          </ac:picMkLst>
        </pc:picChg>
        <pc:picChg chg="add del mod">
          <ac:chgData name="Yap Choon Seng" userId="4757713b-a848-4280-8638-de75237654fa" providerId="ADAL" clId="{7F1C26BF-0C70-4A4B-AE29-60EE521B35BA}" dt="2018-07-11T03:43:14.459" v="241" actId="931"/>
          <ac:picMkLst>
            <pc:docMk/>
            <pc:sldMk cId="1934923500" sldId="335"/>
            <ac:picMk id="13" creationId="{93B877FC-6B78-4BB5-9267-3288519F8240}"/>
          </ac:picMkLst>
        </pc:picChg>
        <pc:picChg chg="add del mod">
          <ac:chgData name="Yap Choon Seng" userId="4757713b-a848-4280-8638-de75237654fa" providerId="ADAL" clId="{7F1C26BF-0C70-4A4B-AE29-60EE521B35BA}" dt="2018-07-11T03:43:29.514" v="245" actId="931"/>
          <ac:picMkLst>
            <pc:docMk/>
            <pc:sldMk cId="1934923500" sldId="335"/>
            <ac:picMk id="15" creationId="{B2544761-4BF7-4BFD-B45E-7F7960EFA825}"/>
          </ac:picMkLst>
        </pc:picChg>
      </pc:sldChg>
      <pc:sldChg chg="addSp delSp modSp ord">
        <pc:chgData name="Yap Choon Seng" userId="4757713b-a848-4280-8638-de75237654fa" providerId="ADAL" clId="{7F1C26BF-0C70-4A4B-AE29-60EE521B35BA}" dt="2018-07-11T03:49:18.583" v="335" actId="164"/>
        <pc:sldMkLst>
          <pc:docMk/>
          <pc:sldMk cId="2056232289" sldId="336"/>
        </pc:sldMkLst>
        <pc:spChg chg="mod">
          <ac:chgData name="Yap Choon Seng" userId="4757713b-a848-4280-8638-de75237654fa" providerId="ADAL" clId="{7F1C26BF-0C70-4A4B-AE29-60EE521B35BA}" dt="2018-07-11T03:49:18.583" v="335" actId="164"/>
          <ac:spMkLst>
            <pc:docMk/>
            <pc:sldMk cId="2056232289" sldId="336"/>
            <ac:spMk id="7" creationId="{00000000-0000-0000-0000-000000000000}"/>
          </ac:spMkLst>
        </pc:spChg>
        <pc:grpChg chg="add mod">
          <ac:chgData name="Yap Choon Seng" userId="4757713b-a848-4280-8638-de75237654fa" providerId="ADAL" clId="{7F1C26BF-0C70-4A4B-AE29-60EE521B35BA}" dt="2018-07-11T03:49:18.583" v="335" actId="164"/>
          <ac:grpSpMkLst>
            <pc:docMk/>
            <pc:sldMk cId="2056232289" sldId="336"/>
            <ac:grpSpMk id="12" creationId="{40C0617F-16FF-4CF5-873C-B47471FCF062}"/>
          </ac:grpSpMkLst>
        </pc:grpChg>
        <pc:picChg chg="del">
          <ac:chgData name="Yap Choon Seng" userId="4757713b-a848-4280-8638-de75237654fa" providerId="ADAL" clId="{7F1C26BF-0C70-4A4B-AE29-60EE521B35BA}" dt="2018-07-11T03:48:39.403" v="327"/>
          <ac:picMkLst>
            <pc:docMk/>
            <pc:sldMk cId="2056232289" sldId="336"/>
            <ac:picMk id="4" creationId="{00000000-0000-0000-0000-000000000000}"/>
          </ac:picMkLst>
        </pc:picChg>
        <pc:picChg chg="del">
          <ac:chgData name="Yap Choon Seng" userId="4757713b-a848-4280-8638-de75237654fa" providerId="ADAL" clId="{7F1C26BF-0C70-4A4B-AE29-60EE521B35BA}" dt="2018-07-11T03:48:52.990" v="330"/>
          <ac:picMkLst>
            <pc:docMk/>
            <pc:sldMk cId="2056232289" sldId="336"/>
            <ac:picMk id="6" creationId="{00000000-0000-0000-0000-000000000000}"/>
          </ac:picMkLst>
        </pc:picChg>
        <pc:picChg chg="add mod">
          <ac:chgData name="Yap Choon Seng" userId="4757713b-a848-4280-8638-de75237654fa" providerId="ADAL" clId="{7F1C26BF-0C70-4A4B-AE29-60EE521B35BA}" dt="2018-07-11T03:48:51.491" v="329" actId="1076"/>
          <ac:picMkLst>
            <pc:docMk/>
            <pc:sldMk cId="2056232289" sldId="336"/>
            <ac:picMk id="9" creationId="{E0EC93DF-5D1C-4797-A526-BC3500497D5F}"/>
          </ac:picMkLst>
        </pc:picChg>
        <pc:picChg chg="add mod ord">
          <ac:chgData name="Yap Choon Seng" userId="4757713b-a848-4280-8638-de75237654fa" providerId="ADAL" clId="{7F1C26BF-0C70-4A4B-AE29-60EE521B35BA}" dt="2018-07-11T03:49:18.583" v="335" actId="164"/>
          <ac:picMkLst>
            <pc:docMk/>
            <pc:sldMk cId="2056232289" sldId="336"/>
            <ac:picMk id="11" creationId="{0176C416-170C-47D9-B01E-573B2380211C}"/>
          </ac:picMkLst>
        </pc:picChg>
      </pc:sldChg>
      <pc:sldChg chg="addSp delSp modSp ord">
        <pc:chgData name="Yap Choon Seng" userId="4757713b-a848-4280-8638-de75237654fa" providerId="ADAL" clId="{7F1C26BF-0C70-4A4B-AE29-60EE521B35BA}" dt="2018-07-11T03:44:19.015" v="265" actId="164"/>
        <pc:sldMkLst>
          <pc:docMk/>
          <pc:sldMk cId="1016239206" sldId="337"/>
        </pc:sldMkLst>
        <pc:spChg chg="mod">
          <ac:chgData name="Yap Choon Seng" userId="4757713b-a848-4280-8638-de75237654fa" providerId="ADAL" clId="{7F1C26BF-0C70-4A4B-AE29-60EE521B35BA}" dt="2018-07-11T03:44:19.015" v="265" actId="164"/>
          <ac:spMkLst>
            <pc:docMk/>
            <pc:sldMk cId="1016239206" sldId="337"/>
            <ac:spMk id="8" creationId="{00000000-0000-0000-0000-000000000000}"/>
          </ac:spMkLst>
        </pc:spChg>
        <pc:spChg chg="mod">
          <ac:chgData name="Yap Choon Seng" userId="4757713b-a848-4280-8638-de75237654fa" providerId="ADAL" clId="{7F1C26BF-0C70-4A4B-AE29-60EE521B35BA}" dt="2018-07-11T03:44:19.015" v="265" actId="164"/>
          <ac:spMkLst>
            <pc:docMk/>
            <pc:sldMk cId="1016239206" sldId="337"/>
            <ac:spMk id="9" creationId="{00000000-0000-0000-0000-000000000000}"/>
          </ac:spMkLst>
        </pc:spChg>
        <pc:grpChg chg="add mod">
          <ac:chgData name="Yap Choon Seng" userId="4757713b-a848-4280-8638-de75237654fa" providerId="ADAL" clId="{7F1C26BF-0C70-4A4B-AE29-60EE521B35BA}" dt="2018-07-11T03:44:19.015" v="265" actId="164"/>
          <ac:grpSpMkLst>
            <pc:docMk/>
            <pc:sldMk cId="1016239206" sldId="337"/>
            <ac:grpSpMk id="14" creationId="{9007BFAA-0974-4B1F-AFC9-5FD8044FBB96}"/>
          </ac:grpSpMkLst>
        </pc:grpChg>
        <pc:picChg chg="add del">
          <ac:chgData name="Yap Choon Seng" userId="4757713b-a848-4280-8638-de75237654fa" providerId="ADAL" clId="{7F1C26BF-0C70-4A4B-AE29-60EE521B35BA}" dt="2018-07-11T03:43:48.545" v="250"/>
          <ac:picMkLst>
            <pc:docMk/>
            <pc:sldMk cId="1016239206" sldId="337"/>
            <ac:picMk id="4" creationId="{00000000-0000-0000-0000-000000000000}"/>
          </ac:picMkLst>
        </pc:picChg>
        <pc:picChg chg="del">
          <ac:chgData name="Yap Choon Seng" userId="4757713b-a848-4280-8638-de75237654fa" providerId="ADAL" clId="{7F1C26BF-0C70-4A4B-AE29-60EE521B35BA}" dt="2018-07-11T03:43:50.873" v="251"/>
          <ac:picMkLst>
            <pc:docMk/>
            <pc:sldMk cId="1016239206" sldId="337"/>
            <ac:picMk id="5" creationId="{00000000-0000-0000-0000-000000000000}"/>
          </ac:picMkLst>
        </pc:picChg>
        <pc:picChg chg="add del mod">
          <ac:chgData name="Yap Choon Seng" userId="4757713b-a848-4280-8638-de75237654fa" providerId="ADAL" clId="{7F1C26BF-0C70-4A4B-AE29-60EE521B35BA}" dt="2018-07-11T03:43:48.264" v="249" actId="931"/>
          <ac:picMkLst>
            <pc:docMk/>
            <pc:sldMk cId="1016239206" sldId="337"/>
            <ac:picMk id="11" creationId="{928B1FA2-CE14-416B-BB1F-BEA52CFD7A93}"/>
          </ac:picMkLst>
        </pc:picChg>
        <pc:picChg chg="add mod ord">
          <ac:chgData name="Yap Choon Seng" userId="4757713b-a848-4280-8638-de75237654fa" providerId="ADAL" clId="{7F1C26BF-0C70-4A4B-AE29-60EE521B35BA}" dt="2018-07-11T03:44:19.015" v="265" actId="164"/>
          <ac:picMkLst>
            <pc:docMk/>
            <pc:sldMk cId="1016239206" sldId="337"/>
            <ac:picMk id="13" creationId="{4810AC95-4412-4A32-8A36-398E11585FF6}"/>
          </ac:picMkLst>
        </pc:picChg>
      </pc:sldChg>
      <pc:sldChg chg="addSp delSp modSp ord modAnim">
        <pc:chgData name="Yap Choon Seng" userId="4757713b-a848-4280-8638-de75237654fa" providerId="ADAL" clId="{7F1C26BF-0C70-4A4B-AE29-60EE521B35BA}" dt="2018-07-11T03:45:22.061" v="281" actId="1076"/>
        <pc:sldMkLst>
          <pc:docMk/>
          <pc:sldMk cId="1474348914" sldId="338"/>
        </pc:sldMkLst>
        <pc:spChg chg="ord">
          <ac:chgData name="Yap Choon Seng" userId="4757713b-a848-4280-8638-de75237654fa" providerId="ADAL" clId="{7F1C26BF-0C70-4A4B-AE29-60EE521B35BA}" dt="2018-07-11T03:44:45.487" v="269" actId="167"/>
          <ac:spMkLst>
            <pc:docMk/>
            <pc:sldMk cId="1474348914" sldId="338"/>
            <ac:spMk id="3" creationId="{00000000-0000-0000-0000-000000000000}"/>
          </ac:spMkLst>
        </pc:spChg>
        <pc:spChg chg="mod">
          <ac:chgData name="Yap Choon Seng" userId="4757713b-a848-4280-8638-de75237654fa" providerId="ADAL" clId="{7F1C26BF-0C70-4A4B-AE29-60EE521B35BA}" dt="2018-07-11T03:45:05.123" v="278" actId="164"/>
          <ac:spMkLst>
            <pc:docMk/>
            <pc:sldMk cId="1474348914" sldId="338"/>
            <ac:spMk id="6" creationId="{00000000-0000-0000-0000-000000000000}"/>
          </ac:spMkLst>
        </pc:spChg>
        <pc:grpChg chg="add mod">
          <ac:chgData name="Yap Choon Seng" userId="4757713b-a848-4280-8638-de75237654fa" providerId="ADAL" clId="{7F1C26BF-0C70-4A4B-AE29-60EE521B35BA}" dt="2018-07-11T03:45:05.123" v="278" actId="164"/>
          <ac:grpSpMkLst>
            <pc:docMk/>
            <pc:sldMk cId="1474348914" sldId="338"/>
            <ac:grpSpMk id="8" creationId="{576A17C5-A6FE-4B02-99F9-472D5C4F4404}"/>
          </ac:grpSpMkLst>
        </pc:grpChg>
        <pc:picChg chg="del">
          <ac:chgData name="Yap Choon Seng" userId="4757713b-a848-4280-8638-de75237654fa" providerId="ADAL" clId="{7F1C26BF-0C70-4A4B-AE29-60EE521B35BA}" dt="2018-07-11T03:44:22.248" v="266"/>
          <ac:picMkLst>
            <pc:docMk/>
            <pc:sldMk cId="1474348914" sldId="338"/>
            <ac:picMk id="4" creationId="{00000000-0000-0000-0000-000000000000}"/>
          </ac:picMkLst>
        </pc:picChg>
        <pc:picChg chg="add mod ord">
          <ac:chgData name="Yap Choon Seng" userId="4757713b-a848-4280-8638-de75237654fa" providerId="ADAL" clId="{7F1C26BF-0C70-4A4B-AE29-60EE521B35BA}" dt="2018-07-11T03:45:05.123" v="278" actId="164"/>
          <ac:picMkLst>
            <pc:docMk/>
            <pc:sldMk cId="1474348914" sldId="338"/>
            <ac:picMk id="7" creationId="{604FB757-D9E1-4EAA-B9C0-06249A77E8ED}"/>
          </ac:picMkLst>
        </pc:picChg>
        <pc:picChg chg="add mod">
          <ac:chgData name="Yap Choon Seng" userId="4757713b-a848-4280-8638-de75237654fa" providerId="ADAL" clId="{7F1C26BF-0C70-4A4B-AE29-60EE521B35BA}" dt="2018-07-11T03:45:22.061" v="281" actId="1076"/>
          <ac:picMkLst>
            <pc:docMk/>
            <pc:sldMk cId="1474348914" sldId="338"/>
            <ac:picMk id="12" creationId="{CFC0DE50-7066-453A-BF66-DFC3679EC356}"/>
          </ac:picMkLst>
        </pc:picChg>
        <pc:picChg chg="del">
          <ac:chgData name="Yap Choon Seng" userId="4757713b-a848-4280-8638-de75237654fa" providerId="ADAL" clId="{7F1C26BF-0C70-4A4B-AE29-60EE521B35BA}" dt="2018-07-11T03:45:06.842" v="279"/>
          <ac:picMkLst>
            <pc:docMk/>
            <pc:sldMk cId="1474348914" sldId="338"/>
            <ac:picMk id="14" creationId="{00000000-0000-0000-0000-000000000000}"/>
          </ac:picMkLst>
        </pc:picChg>
        <pc:cxnChg chg="mod">
          <ac:chgData name="Yap Choon Seng" userId="4757713b-a848-4280-8638-de75237654fa" providerId="ADAL" clId="{7F1C26BF-0C70-4A4B-AE29-60EE521B35BA}" dt="2018-07-11T03:45:05.123" v="278" actId="164"/>
          <ac:cxnSpMkLst>
            <pc:docMk/>
            <pc:sldMk cId="1474348914" sldId="338"/>
            <ac:cxnSpMk id="9" creationId="{00000000-0000-0000-0000-000000000000}"/>
          </ac:cxnSpMkLst>
        </pc:cxnChg>
        <pc:cxnChg chg="mod">
          <ac:chgData name="Yap Choon Seng" userId="4757713b-a848-4280-8638-de75237654fa" providerId="ADAL" clId="{7F1C26BF-0C70-4A4B-AE29-60EE521B35BA}" dt="2018-07-11T03:45:05.123" v="278" actId="164"/>
          <ac:cxnSpMkLst>
            <pc:docMk/>
            <pc:sldMk cId="1474348914" sldId="338"/>
            <ac:cxnSpMk id="10" creationId="{00000000-0000-0000-0000-000000000000}"/>
          </ac:cxnSpMkLst>
        </pc:cxnChg>
      </pc:sldChg>
      <pc:sldChg chg="addSp delSp modSp ord">
        <pc:chgData name="Yap Choon Seng" userId="4757713b-a848-4280-8638-de75237654fa" providerId="ADAL" clId="{7F1C26BF-0C70-4A4B-AE29-60EE521B35BA}" dt="2018-07-11T03:45:47.552" v="286" actId="1076"/>
        <pc:sldMkLst>
          <pc:docMk/>
          <pc:sldMk cId="1003256194" sldId="339"/>
        </pc:sldMkLst>
        <pc:picChg chg="add mod ord">
          <ac:chgData name="Yap Choon Seng" userId="4757713b-a848-4280-8638-de75237654fa" providerId="ADAL" clId="{7F1C26BF-0C70-4A4B-AE29-60EE521B35BA}" dt="2018-07-11T03:45:47.552" v="286" actId="1076"/>
          <ac:picMkLst>
            <pc:docMk/>
            <pc:sldMk cId="1003256194" sldId="339"/>
            <ac:picMk id="5" creationId="{38427E79-8099-4C0E-AE15-08CA83EE481D}"/>
          </ac:picMkLst>
        </pc:picChg>
        <pc:picChg chg="del">
          <ac:chgData name="Yap Choon Seng" userId="4757713b-a848-4280-8638-de75237654fa" providerId="ADAL" clId="{7F1C26BF-0C70-4A4B-AE29-60EE521B35BA}" dt="2018-07-11T03:45:25.075" v="282"/>
          <ac:picMkLst>
            <pc:docMk/>
            <pc:sldMk cId="1003256194" sldId="339"/>
            <ac:picMk id="7" creationId="{00000000-0000-0000-0000-000000000000}"/>
          </ac:picMkLst>
        </pc:picChg>
      </pc:sldChg>
      <pc:sldChg chg="addSp delSp modSp ord modAnim">
        <pc:chgData name="Yap Choon Seng" userId="4757713b-a848-4280-8638-de75237654fa" providerId="ADAL" clId="{7F1C26BF-0C70-4A4B-AE29-60EE521B35BA}" dt="2018-07-11T03:47:13.381" v="303" actId="164"/>
        <pc:sldMkLst>
          <pc:docMk/>
          <pc:sldMk cId="3832637853" sldId="340"/>
        </pc:sldMkLst>
        <pc:spChg chg="mod">
          <ac:chgData name="Yap Choon Seng" userId="4757713b-a848-4280-8638-de75237654fa" providerId="ADAL" clId="{7F1C26BF-0C70-4A4B-AE29-60EE521B35BA}" dt="2018-07-11T03:47:13.381" v="303" actId="164"/>
          <ac:spMkLst>
            <pc:docMk/>
            <pc:sldMk cId="3832637853" sldId="340"/>
            <ac:spMk id="6" creationId="{00000000-0000-0000-0000-000000000000}"/>
          </ac:spMkLst>
        </pc:spChg>
        <pc:grpChg chg="add mod">
          <ac:chgData name="Yap Choon Seng" userId="4757713b-a848-4280-8638-de75237654fa" providerId="ADAL" clId="{7F1C26BF-0C70-4A4B-AE29-60EE521B35BA}" dt="2018-07-11T03:47:13.381" v="303" actId="164"/>
          <ac:grpSpMkLst>
            <pc:docMk/>
            <pc:sldMk cId="3832637853" sldId="340"/>
            <ac:grpSpMk id="13" creationId="{E7325C7D-2537-4D90-9F27-C63C8BE34BA1}"/>
          </ac:grpSpMkLst>
        </pc:grpChg>
        <pc:picChg chg="del">
          <ac:chgData name="Yap Choon Seng" userId="4757713b-a848-4280-8638-de75237654fa" providerId="ADAL" clId="{7F1C26BF-0C70-4A4B-AE29-60EE521B35BA}" dt="2018-07-11T03:46:34.774" v="293"/>
          <ac:picMkLst>
            <pc:docMk/>
            <pc:sldMk cId="3832637853" sldId="340"/>
            <ac:picMk id="4" creationId="{00000000-0000-0000-0000-000000000000}"/>
          </ac:picMkLst>
        </pc:picChg>
        <pc:picChg chg="del">
          <ac:chgData name="Yap Choon Seng" userId="4757713b-a848-4280-8638-de75237654fa" providerId="ADAL" clId="{7F1C26BF-0C70-4A4B-AE29-60EE521B35BA}" dt="2018-07-11T03:46:50.606" v="296"/>
          <ac:picMkLst>
            <pc:docMk/>
            <pc:sldMk cId="3832637853" sldId="340"/>
            <ac:picMk id="5" creationId="{00000000-0000-0000-0000-000000000000}"/>
          </ac:picMkLst>
        </pc:picChg>
        <pc:picChg chg="add mod">
          <ac:chgData name="Yap Choon Seng" userId="4757713b-a848-4280-8638-de75237654fa" providerId="ADAL" clId="{7F1C26BF-0C70-4A4B-AE29-60EE521B35BA}" dt="2018-07-11T03:46:48.716" v="295" actId="1076"/>
          <ac:picMkLst>
            <pc:docMk/>
            <pc:sldMk cId="3832637853" sldId="340"/>
            <ac:picMk id="10" creationId="{A72D2D50-F164-45EC-BFE8-77A346BCD5F9}"/>
          </ac:picMkLst>
        </pc:picChg>
        <pc:picChg chg="add mod ord">
          <ac:chgData name="Yap Choon Seng" userId="4757713b-a848-4280-8638-de75237654fa" providerId="ADAL" clId="{7F1C26BF-0C70-4A4B-AE29-60EE521B35BA}" dt="2018-07-11T03:47:13.381" v="303" actId="164"/>
          <ac:picMkLst>
            <pc:docMk/>
            <pc:sldMk cId="3832637853" sldId="340"/>
            <ac:picMk id="12" creationId="{ED7D5652-C2A0-4BD9-A8F8-FF4BDE062B68}"/>
          </ac:picMkLst>
        </pc:picChg>
        <pc:cxnChg chg="mod">
          <ac:chgData name="Yap Choon Seng" userId="4757713b-a848-4280-8638-de75237654fa" providerId="ADAL" clId="{7F1C26BF-0C70-4A4B-AE29-60EE521B35BA}" dt="2018-07-11T03:47:13.381" v="303" actId="164"/>
          <ac:cxnSpMkLst>
            <pc:docMk/>
            <pc:sldMk cId="3832637853" sldId="340"/>
            <ac:cxnSpMk id="8" creationId="{00000000-0000-0000-0000-000000000000}"/>
          </ac:cxnSpMkLst>
        </pc:cxnChg>
      </pc:sldChg>
      <pc:sldChg chg="addSp delSp modSp ord">
        <pc:chgData name="Yap Choon Seng" userId="4757713b-a848-4280-8638-de75237654fa" providerId="ADAL" clId="{7F1C26BF-0C70-4A4B-AE29-60EE521B35BA}" dt="2018-07-11T03:46:30.166" v="292" actId="164"/>
        <pc:sldMkLst>
          <pc:docMk/>
          <pc:sldMk cId="3496519514" sldId="342"/>
        </pc:sldMkLst>
        <pc:spChg chg="ord">
          <ac:chgData name="Yap Choon Seng" userId="4757713b-a848-4280-8638-de75237654fa" providerId="ADAL" clId="{7F1C26BF-0C70-4A4B-AE29-60EE521B35BA}" dt="2018-07-11T03:46:21.575" v="290" actId="167"/>
          <ac:spMkLst>
            <pc:docMk/>
            <pc:sldMk cId="3496519514" sldId="342"/>
            <ac:spMk id="3" creationId="{00000000-0000-0000-0000-000000000000}"/>
          </ac:spMkLst>
        </pc:spChg>
        <pc:spChg chg="mod">
          <ac:chgData name="Yap Choon Seng" userId="4757713b-a848-4280-8638-de75237654fa" providerId="ADAL" clId="{7F1C26BF-0C70-4A4B-AE29-60EE521B35BA}" dt="2018-07-11T03:46:30.166" v="292" actId="164"/>
          <ac:spMkLst>
            <pc:docMk/>
            <pc:sldMk cId="3496519514" sldId="342"/>
            <ac:spMk id="9" creationId="{00000000-0000-0000-0000-000000000000}"/>
          </ac:spMkLst>
        </pc:spChg>
        <pc:grpChg chg="add mod">
          <ac:chgData name="Yap Choon Seng" userId="4757713b-a848-4280-8638-de75237654fa" providerId="ADAL" clId="{7F1C26BF-0C70-4A4B-AE29-60EE521B35BA}" dt="2018-07-11T03:46:30.166" v="292" actId="164"/>
          <ac:grpSpMkLst>
            <pc:docMk/>
            <pc:sldMk cId="3496519514" sldId="342"/>
            <ac:grpSpMk id="7" creationId="{E5173EE7-04ED-4438-ABC3-233660D9FA96}"/>
          </ac:grpSpMkLst>
        </pc:grpChg>
        <pc:picChg chg="del">
          <ac:chgData name="Yap Choon Seng" userId="4757713b-a848-4280-8638-de75237654fa" providerId="ADAL" clId="{7F1C26BF-0C70-4A4B-AE29-60EE521B35BA}" dt="2018-07-11T03:45:57.331" v="287"/>
          <ac:picMkLst>
            <pc:docMk/>
            <pc:sldMk cId="3496519514" sldId="342"/>
            <ac:picMk id="4" creationId="{00000000-0000-0000-0000-000000000000}"/>
          </ac:picMkLst>
        </pc:picChg>
        <pc:picChg chg="add mod ord">
          <ac:chgData name="Yap Choon Seng" userId="4757713b-a848-4280-8638-de75237654fa" providerId="ADAL" clId="{7F1C26BF-0C70-4A4B-AE29-60EE521B35BA}" dt="2018-07-11T03:46:30.166" v="292" actId="164"/>
          <ac:picMkLst>
            <pc:docMk/>
            <pc:sldMk cId="3496519514" sldId="342"/>
            <ac:picMk id="6" creationId="{501D50BF-FF18-45B2-9945-8E3E26D5C19E}"/>
          </ac:picMkLst>
        </pc:picChg>
      </pc:sldChg>
      <pc:sldChg chg="addSp delSp modSp ord modAnim">
        <pc:chgData name="Yap Choon Seng" userId="4757713b-a848-4280-8638-de75237654fa" providerId="ADAL" clId="{7F1C26BF-0C70-4A4B-AE29-60EE521B35BA}" dt="2018-07-11T03:48:33.685" v="326" actId="164"/>
        <pc:sldMkLst>
          <pc:docMk/>
          <pc:sldMk cId="2434863384" sldId="343"/>
        </pc:sldMkLst>
        <pc:spChg chg="ord">
          <ac:chgData name="Yap Choon Seng" userId="4757713b-a848-4280-8638-de75237654fa" providerId="ADAL" clId="{7F1C26BF-0C70-4A4B-AE29-60EE521B35BA}" dt="2018-07-11T03:47:36.105" v="307" actId="167"/>
          <ac:spMkLst>
            <pc:docMk/>
            <pc:sldMk cId="2434863384" sldId="343"/>
            <ac:spMk id="3" creationId="{00000000-0000-0000-0000-000000000000}"/>
          </ac:spMkLst>
        </pc:spChg>
        <pc:spChg chg="mod">
          <ac:chgData name="Yap Choon Seng" userId="4757713b-a848-4280-8638-de75237654fa" providerId="ADAL" clId="{7F1C26BF-0C70-4A4B-AE29-60EE521B35BA}" dt="2018-07-11T03:47:56.725" v="314" actId="164"/>
          <ac:spMkLst>
            <pc:docMk/>
            <pc:sldMk cId="2434863384" sldId="343"/>
            <ac:spMk id="11" creationId="{00000000-0000-0000-0000-000000000000}"/>
          </ac:spMkLst>
        </pc:spChg>
        <pc:grpChg chg="add mod">
          <ac:chgData name="Yap Choon Seng" userId="4757713b-a848-4280-8638-de75237654fa" providerId="ADAL" clId="{7F1C26BF-0C70-4A4B-AE29-60EE521B35BA}" dt="2018-07-11T03:47:56.725" v="314" actId="164"/>
          <ac:grpSpMkLst>
            <pc:docMk/>
            <pc:sldMk cId="2434863384" sldId="343"/>
            <ac:grpSpMk id="6" creationId="{64A57C41-55E4-426B-9334-827E3846342C}"/>
          </ac:grpSpMkLst>
        </pc:grpChg>
        <pc:grpChg chg="add mod">
          <ac:chgData name="Yap Choon Seng" userId="4757713b-a848-4280-8638-de75237654fa" providerId="ADAL" clId="{7F1C26BF-0C70-4A4B-AE29-60EE521B35BA}" dt="2018-07-11T03:48:33.685" v="326" actId="164"/>
          <ac:grpSpMkLst>
            <pc:docMk/>
            <pc:sldMk cId="2434863384" sldId="343"/>
            <ac:grpSpMk id="9" creationId="{EDC7F838-530A-4D2E-BE07-C70AE835372C}"/>
          </ac:grpSpMkLst>
        </pc:grpChg>
        <pc:grpChg chg="mod">
          <ac:chgData name="Yap Choon Seng" userId="4757713b-a848-4280-8638-de75237654fa" providerId="ADAL" clId="{7F1C26BF-0C70-4A4B-AE29-60EE521B35BA}" dt="2018-07-11T03:48:33.685" v="326" actId="164"/>
          <ac:grpSpMkLst>
            <pc:docMk/>
            <pc:sldMk cId="2434863384" sldId="343"/>
            <ac:grpSpMk id="23" creationId="{00000000-0000-0000-0000-000000000000}"/>
          </ac:grpSpMkLst>
        </pc:grpChg>
        <pc:picChg chg="add mod ord">
          <ac:chgData name="Yap Choon Seng" userId="4757713b-a848-4280-8638-de75237654fa" providerId="ADAL" clId="{7F1C26BF-0C70-4A4B-AE29-60EE521B35BA}" dt="2018-07-11T03:47:56.725" v="314" actId="164"/>
          <ac:picMkLst>
            <pc:docMk/>
            <pc:sldMk cId="2434863384" sldId="343"/>
            <ac:picMk id="5" creationId="{4E41E28B-CB84-42CE-B749-E0D8771E1B75}"/>
          </ac:picMkLst>
        </pc:picChg>
        <pc:picChg chg="add mod ord">
          <ac:chgData name="Yap Choon Seng" userId="4757713b-a848-4280-8638-de75237654fa" providerId="ADAL" clId="{7F1C26BF-0C70-4A4B-AE29-60EE521B35BA}" dt="2018-07-11T03:48:33.685" v="326" actId="164"/>
          <ac:picMkLst>
            <pc:docMk/>
            <pc:sldMk cId="2434863384" sldId="343"/>
            <ac:picMk id="8" creationId="{D1C00CD9-5A9E-4C18-8513-C19545C13662}"/>
          </ac:picMkLst>
        </pc:picChg>
        <pc:picChg chg="del">
          <ac:chgData name="Yap Choon Seng" userId="4757713b-a848-4280-8638-de75237654fa" providerId="ADAL" clId="{7F1C26BF-0C70-4A4B-AE29-60EE521B35BA}" dt="2018-07-11T03:47:16.350" v="304"/>
          <ac:picMkLst>
            <pc:docMk/>
            <pc:sldMk cId="2434863384" sldId="343"/>
            <ac:picMk id="10" creationId="{00000000-0000-0000-0000-000000000000}"/>
          </ac:picMkLst>
        </pc:picChg>
        <pc:picChg chg="del">
          <ac:chgData name="Yap Choon Seng" userId="4757713b-a848-4280-8638-de75237654fa" providerId="ADAL" clId="{7F1C26BF-0C70-4A4B-AE29-60EE521B35BA}" dt="2018-07-11T03:47:58.959" v="315"/>
          <ac:picMkLst>
            <pc:docMk/>
            <pc:sldMk cId="2434863384" sldId="343"/>
            <ac:picMk id="14" creationId="{00000000-0000-0000-0000-000000000000}"/>
          </ac:picMkLst>
        </pc:picChg>
        <pc:cxnChg chg="mod">
          <ac:chgData name="Yap Choon Seng" userId="4757713b-a848-4280-8638-de75237654fa" providerId="ADAL" clId="{7F1C26BF-0C70-4A4B-AE29-60EE521B35BA}" dt="2018-07-11T03:47:56.725" v="314" actId="164"/>
          <ac:cxnSpMkLst>
            <pc:docMk/>
            <pc:sldMk cId="2434863384" sldId="343"/>
            <ac:cxnSpMk id="12" creationId="{00000000-0000-0000-0000-000000000000}"/>
          </ac:cxnSpMkLst>
        </pc:cxnChg>
      </pc:sldChg>
      <pc:sldChg chg="addSp delSp modSp ord">
        <pc:chgData name="Yap Choon Seng" userId="4757713b-a848-4280-8638-de75237654fa" providerId="ADAL" clId="{7F1C26BF-0C70-4A4B-AE29-60EE521B35BA}" dt="2018-07-11T03:50:18.027" v="344" actId="164"/>
        <pc:sldMkLst>
          <pc:docMk/>
          <pc:sldMk cId="1258331720" sldId="344"/>
        </pc:sldMkLst>
        <pc:spChg chg="mod">
          <ac:chgData name="Yap Choon Seng" userId="4757713b-a848-4280-8638-de75237654fa" providerId="ADAL" clId="{7F1C26BF-0C70-4A4B-AE29-60EE521B35BA}" dt="2018-07-11T03:50:18.027" v="344" actId="164"/>
          <ac:spMkLst>
            <pc:docMk/>
            <pc:sldMk cId="1258331720" sldId="344"/>
            <ac:spMk id="8" creationId="{00000000-0000-0000-0000-000000000000}"/>
          </ac:spMkLst>
        </pc:spChg>
        <pc:grpChg chg="add mod">
          <ac:chgData name="Yap Choon Seng" userId="4757713b-a848-4280-8638-de75237654fa" providerId="ADAL" clId="{7F1C26BF-0C70-4A4B-AE29-60EE521B35BA}" dt="2018-07-11T03:50:18.027" v="344" actId="164"/>
          <ac:grpSpMkLst>
            <pc:docMk/>
            <pc:sldMk cId="1258331720" sldId="344"/>
            <ac:grpSpMk id="13" creationId="{72678A7C-8F78-4153-921E-EF3EC2D39BD2}"/>
          </ac:grpSpMkLst>
        </pc:grpChg>
        <pc:picChg chg="del">
          <ac:chgData name="Yap Choon Seng" userId="4757713b-a848-4280-8638-de75237654fa" providerId="ADAL" clId="{7F1C26BF-0C70-4A4B-AE29-60EE521B35BA}" dt="2018-07-11T03:49:21.410" v="336"/>
          <ac:picMkLst>
            <pc:docMk/>
            <pc:sldMk cId="1258331720" sldId="344"/>
            <ac:picMk id="4" creationId="{00000000-0000-0000-0000-000000000000}"/>
          </ac:picMkLst>
        </pc:picChg>
        <pc:picChg chg="del">
          <ac:chgData name="Yap Choon Seng" userId="4757713b-a848-4280-8638-de75237654fa" providerId="ADAL" clId="{7F1C26BF-0C70-4A4B-AE29-60EE521B35BA}" dt="2018-07-11T03:49:36.900" v="339"/>
          <ac:picMkLst>
            <pc:docMk/>
            <pc:sldMk cId="1258331720" sldId="344"/>
            <ac:picMk id="6" creationId="{00000000-0000-0000-0000-000000000000}"/>
          </ac:picMkLst>
        </pc:picChg>
        <pc:picChg chg="add mod">
          <ac:chgData name="Yap Choon Seng" userId="4757713b-a848-4280-8638-de75237654fa" providerId="ADAL" clId="{7F1C26BF-0C70-4A4B-AE29-60EE521B35BA}" dt="2018-07-11T03:49:33.276" v="338" actId="1076"/>
          <ac:picMkLst>
            <pc:docMk/>
            <pc:sldMk cId="1258331720" sldId="344"/>
            <ac:picMk id="10" creationId="{848EEA55-A2BB-4A61-A17A-37B41604FBE0}"/>
          </ac:picMkLst>
        </pc:picChg>
        <pc:picChg chg="add mod ord">
          <ac:chgData name="Yap Choon Seng" userId="4757713b-a848-4280-8638-de75237654fa" providerId="ADAL" clId="{7F1C26BF-0C70-4A4B-AE29-60EE521B35BA}" dt="2018-07-11T03:50:18.027" v="344" actId="164"/>
          <ac:picMkLst>
            <pc:docMk/>
            <pc:sldMk cId="1258331720" sldId="344"/>
            <ac:picMk id="12" creationId="{2258905F-2762-4C01-812D-090F259ADEDD}"/>
          </ac:picMkLst>
        </pc:picChg>
        <pc:cxnChg chg="mod">
          <ac:chgData name="Yap Choon Seng" userId="4757713b-a848-4280-8638-de75237654fa" providerId="ADAL" clId="{7F1C26BF-0C70-4A4B-AE29-60EE521B35BA}" dt="2018-07-11T03:50:18.027" v="344" actId="164"/>
          <ac:cxnSpMkLst>
            <pc:docMk/>
            <pc:sldMk cId="1258331720" sldId="344"/>
            <ac:cxnSpMk id="9" creationId="{00000000-0000-0000-0000-000000000000}"/>
          </ac:cxnSpMkLst>
        </pc:cxnChg>
      </pc:sldChg>
      <pc:sldChg chg="addSp delSp modSp modAnim">
        <pc:chgData name="Yap Choon Seng" userId="4757713b-a848-4280-8638-de75237654fa" providerId="ADAL" clId="{7F1C26BF-0C70-4A4B-AE29-60EE521B35BA}" dt="2018-07-11T03:32:33.160" v="131"/>
        <pc:sldMkLst>
          <pc:docMk/>
          <pc:sldMk cId="3638309406" sldId="346"/>
        </pc:sldMkLst>
        <pc:picChg chg="add del">
          <ac:chgData name="Yap Choon Seng" userId="4757713b-a848-4280-8638-de75237654fa" providerId="ADAL" clId="{7F1C26BF-0C70-4A4B-AE29-60EE521B35BA}" dt="2018-07-11T03:32:33.160" v="131"/>
          <ac:picMkLst>
            <pc:docMk/>
            <pc:sldMk cId="3638309406" sldId="346"/>
            <ac:picMk id="4" creationId="{00000000-0000-0000-0000-000000000000}"/>
          </ac:picMkLst>
        </pc:picChg>
        <pc:picChg chg="add del mod">
          <ac:chgData name="Yap Choon Seng" userId="4757713b-a848-4280-8638-de75237654fa" providerId="ADAL" clId="{7F1C26BF-0C70-4A4B-AE29-60EE521B35BA}" dt="2018-07-11T03:32:32.848" v="130" actId="931"/>
          <ac:picMkLst>
            <pc:docMk/>
            <pc:sldMk cId="3638309406" sldId="346"/>
            <ac:picMk id="7" creationId="{7816F3C6-5F3C-4F22-837E-CA49C60F30BE}"/>
          </ac:picMkLst>
        </pc:picChg>
      </pc:sldChg>
      <pc:sldChg chg="addSp delSp modSp modAnim">
        <pc:chgData name="Yap Choon Seng" userId="4757713b-a848-4280-8638-de75237654fa" providerId="ADAL" clId="{7F1C26BF-0C70-4A4B-AE29-60EE521B35BA}" dt="2018-07-11T03:32:53.736" v="134" actId="1076"/>
        <pc:sldMkLst>
          <pc:docMk/>
          <pc:sldMk cId="3282457776" sldId="347"/>
        </pc:sldMkLst>
        <pc:picChg chg="del">
          <ac:chgData name="Yap Choon Seng" userId="4757713b-a848-4280-8638-de75237654fa" providerId="ADAL" clId="{7F1C26BF-0C70-4A4B-AE29-60EE521B35BA}" dt="2018-07-11T03:32:40.689" v="132"/>
          <ac:picMkLst>
            <pc:docMk/>
            <pc:sldMk cId="3282457776" sldId="347"/>
            <ac:picMk id="5" creationId="{00000000-0000-0000-0000-000000000000}"/>
          </ac:picMkLst>
        </pc:picChg>
        <pc:picChg chg="add mod">
          <ac:chgData name="Yap Choon Seng" userId="4757713b-a848-4280-8638-de75237654fa" providerId="ADAL" clId="{7F1C26BF-0C70-4A4B-AE29-60EE521B35BA}" dt="2018-07-11T03:32:53.736" v="134" actId="1076"/>
          <ac:picMkLst>
            <pc:docMk/>
            <pc:sldMk cId="3282457776" sldId="347"/>
            <ac:picMk id="8" creationId="{643F6D29-7B02-4C41-B879-4C5490C75527}"/>
          </ac:picMkLst>
        </pc:picChg>
      </pc:sldChg>
      <pc:sldChg chg="addSp delSp modSp modAnim">
        <pc:chgData name="Yap Choon Seng" userId="4757713b-a848-4280-8638-de75237654fa" providerId="ADAL" clId="{7F1C26BF-0C70-4A4B-AE29-60EE521B35BA}" dt="2018-07-11T03:36:27.866" v="154" actId="164"/>
        <pc:sldMkLst>
          <pc:docMk/>
          <pc:sldMk cId="3148957108" sldId="349"/>
        </pc:sldMkLst>
        <pc:spChg chg="mod">
          <ac:chgData name="Yap Choon Seng" userId="4757713b-a848-4280-8638-de75237654fa" providerId="ADAL" clId="{7F1C26BF-0C70-4A4B-AE29-60EE521B35BA}" dt="2018-07-11T03:33:24.334" v="140" actId="164"/>
          <ac:spMkLst>
            <pc:docMk/>
            <pc:sldMk cId="3148957108" sldId="349"/>
            <ac:spMk id="8" creationId="{00000000-0000-0000-0000-000000000000}"/>
          </ac:spMkLst>
        </pc:spChg>
        <pc:spChg chg="mod">
          <ac:chgData name="Yap Choon Seng" userId="4757713b-a848-4280-8638-de75237654fa" providerId="ADAL" clId="{7F1C26BF-0C70-4A4B-AE29-60EE521B35BA}" dt="2018-07-11T03:34:44.039" v="145" actId="164"/>
          <ac:spMkLst>
            <pc:docMk/>
            <pc:sldMk cId="3148957108" sldId="349"/>
            <ac:spMk id="9" creationId="{00000000-0000-0000-0000-000000000000}"/>
          </ac:spMkLst>
        </pc:spChg>
        <pc:spChg chg="mod">
          <ac:chgData name="Yap Choon Seng" userId="4757713b-a848-4280-8638-de75237654fa" providerId="ADAL" clId="{7F1C26BF-0C70-4A4B-AE29-60EE521B35BA}" dt="2018-07-11T03:36:27.866" v="154" actId="164"/>
          <ac:spMkLst>
            <pc:docMk/>
            <pc:sldMk cId="3148957108" sldId="349"/>
            <ac:spMk id="10" creationId="{00000000-0000-0000-0000-000000000000}"/>
          </ac:spMkLst>
        </pc:spChg>
        <pc:grpChg chg="add mod">
          <ac:chgData name="Yap Choon Seng" userId="4757713b-a848-4280-8638-de75237654fa" providerId="ADAL" clId="{7F1C26BF-0C70-4A4B-AE29-60EE521B35BA}" dt="2018-07-11T03:33:24.334" v="140" actId="164"/>
          <ac:grpSpMkLst>
            <pc:docMk/>
            <pc:sldMk cId="3148957108" sldId="349"/>
            <ac:grpSpMk id="13" creationId="{326FB516-0CCB-46BD-9459-879AAB46AA6E}"/>
          </ac:grpSpMkLst>
        </pc:grpChg>
        <pc:grpChg chg="add mod">
          <ac:chgData name="Yap Choon Seng" userId="4757713b-a848-4280-8638-de75237654fa" providerId="ADAL" clId="{7F1C26BF-0C70-4A4B-AE29-60EE521B35BA}" dt="2018-07-11T03:34:44.039" v="145" actId="164"/>
          <ac:grpSpMkLst>
            <pc:docMk/>
            <pc:sldMk cId="3148957108" sldId="349"/>
            <ac:grpSpMk id="16" creationId="{3EA5D53E-2463-4F22-B8EC-FF222661B895}"/>
          </ac:grpSpMkLst>
        </pc:grpChg>
        <pc:grpChg chg="add mod">
          <ac:chgData name="Yap Choon Seng" userId="4757713b-a848-4280-8638-de75237654fa" providerId="ADAL" clId="{7F1C26BF-0C70-4A4B-AE29-60EE521B35BA}" dt="2018-07-11T03:36:27.866" v="154" actId="164"/>
          <ac:grpSpMkLst>
            <pc:docMk/>
            <pc:sldMk cId="3148957108" sldId="349"/>
            <ac:grpSpMk id="19" creationId="{DDEADA26-9739-4294-9F32-32F8AE9E653D}"/>
          </ac:grpSpMkLst>
        </pc:grpChg>
        <pc:picChg chg="del">
          <ac:chgData name="Yap Choon Seng" userId="4757713b-a848-4280-8638-de75237654fa" providerId="ADAL" clId="{7F1C26BF-0C70-4A4B-AE29-60EE521B35BA}" dt="2018-07-11T03:33:27.708" v="141"/>
          <ac:picMkLst>
            <pc:docMk/>
            <pc:sldMk cId="3148957108" sldId="349"/>
            <ac:picMk id="5" creationId="{00000000-0000-0000-0000-000000000000}"/>
          </ac:picMkLst>
        </pc:picChg>
        <pc:picChg chg="add del mod">
          <ac:chgData name="Yap Choon Seng" userId="4757713b-a848-4280-8638-de75237654fa" providerId="ADAL" clId="{7F1C26BF-0C70-4A4B-AE29-60EE521B35BA}" dt="2018-07-11T03:36:27.866" v="154" actId="164"/>
          <ac:picMkLst>
            <pc:docMk/>
            <pc:sldMk cId="3148957108" sldId="349"/>
            <ac:picMk id="6" creationId="{00000000-0000-0000-0000-000000000000}"/>
          </ac:picMkLst>
        </pc:picChg>
        <pc:picChg chg="del">
          <ac:chgData name="Yap Choon Seng" userId="4757713b-a848-4280-8638-de75237654fa" providerId="ADAL" clId="{7F1C26BF-0C70-4A4B-AE29-60EE521B35BA}" dt="2018-07-11T03:33:00.499" v="135"/>
          <ac:picMkLst>
            <pc:docMk/>
            <pc:sldMk cId="3148957108" sldId="349"/>
            <ac:picMk id="11" creationId="{00000000-0000-0000-0000-000000000000}"/>
          </ac:picMkLst>
        </pc:picChg>
        <pc:picChg chg="add mod ord">
          <ac:chgData name="Yap Choon Seng" userId="4757713b-a848-4280-8638-de75237654fa" providerId="ADAL" clId="{7F1C26BF-0C70-4A4B-AE29-60EE521B35BA}" dt="2018-07-11T03:33:24.334" v="140" actId="164"/>
          <ac:picMkLst>
            <pc:docMk/>
            <pc:sldMk cId="3148957108" sldId="349"/>
            <ac:picMk id="12" creationId="{D9252299-AC64-466B-BDD9-92F8D71DF56E}"/>
          </ac:picMkLst>
        </pc:picChg>
        <pc:picChg chg="add mod ord">
          <ac:chgData name="Yap Choon Seng" userId="4757713b-a848-4280-8638-de75237654fa" providerId="ADAL" clId="{7F1C26BF-0C70-4A4B-AE29-60EE521B35BA}" dt="2018-07-11T03:34:44.039" v="145" actId="164"/>
          <ac:picMkLst>
            <pc:docMk/>
            <pc:sldMk cId="3148957108" sldId="349"/>
            <ac:picMk id="15" creationId="{A6DA36BA-73F9-4339-BD84-D47E572A4DBE}"/>
          </ac:picMkLst>
        </pc:picChg>
        <pc:picChg chg="add del mod ord">
          <ac:chgData name="Yap Choon Seng" userId="4757713b-a848-4280-8638-de75237654fa" providerId="ADAL" clId="{7F1C26BF-0C70-4A4B-AE29-60EE521B35BA}" dt="2018-07-11T03:36:18.557" v="152" actId="931"/>
          <ac:picMkLst>
            <pc:docMk/>
            <pc:sldMk cId="3148957108" sldId="349"/>
            <ac:picMk id="18" creationId="{1095B7C5-7892-44DA-B076-55B47DCA7C7D}"/>
          </ac:picMkLst>
        </pc:picChg>
      </pc:sldChg>
      <pc:sldChg chg="addSp delSp modSp modAnim">
        <pc:chgData name="Yap Choon Seng" userId="4757713b-a848-4280-8638-de75237654fa" providerId="ADAL" clId="{7F1C26BF-0C70-4A4B-AE29-60EE521B35BA}" dt="2018-07-11T03:37:54.741" v="170" actId="1036"/>
        <pc:sldMkLst>
          <pc:docMk/>
          <pc:sldMk cId="3939903314" sldId="350"/>
        </pc:sldMkLst>
        <pc:spChg chg="mod">
          <ac:chgData name="Yap Choon Seng" userId="4757713b-a848-4280-8638-de75237654fa" providerId="ADAL" clId="{7F1C26BF-0C70-4A4B-AE29-60EE521B35BA}" dt="2018-07-11T03:37:12.894" v="160" actId="164"/>
          <ac:spMkLst>
            <pc:docMk/>
            <pc:sldMk cId="3939903314" sldId="350"/>
            <ac:spMk id="7" creationId="{00000000-0000-0000-0000-000000000000}"/>
          </ac:spMkLst>
        </pc:spChg>
        <pc:spChg chg="mod">
          <ac:chgData name="Yap Choon Seng" userId="4757713b-a848-4280-8638-de75237654fa" providerId="ADAL" clId="{7F1C26BF-0C70-4A4B-AE29-60EE521B35BA}" dt="2018-07-11T03:37:12.894" v="160" actId="164"/>
          <ac:spMkLst>
            <pc:docMk/>
            <pc:sldMk cId="3939903314" sldId="350"/>
            <ac:spMk id="8" creationId="{00000000-0000-0000-0000-000000000000}"/>
          </ac:spMkLst>
        </pc:spChg>
        <pc:spChg chg="mod">
          <ac:chgData name="Yap Choon Seng" userId="4757713b-a848-4280-8638-de75237654fa" providerId="ADAL" clId="{7F1C26BF-0C70-4A4B-AE29-60EE521B35BA}" dt="2018-07-11T03:37:12.894" v="160" actId="164"/>
          <ac:spMkLst>
            <pc:docMk/>
            <pc:sldMk cId="3939903314" sldId="350"/>
            <ac:spMk id="9" creationId="{00000000-0000-0000-0000-000000000000}"/>
          </ac:spMkLst>
        </pc:spChg>
        <pc:spChg chg="mod">
          <ac:chgData name="Yap Choon Seng" userId="4757713b-a848-4280-8638-de75237654fa" providerId="ADAL" clId="{7F1C26BF-0C70-4A4B-AE29-60EE521B35BA}" dt="2018-07-11T03:37:12.894" v="160" actId="164"/>
          <ac:spMkLst>
            <pc:docMk/>
            <pc:sldMk cId="3939903314" sldId="350"/>
            <ac:spMk id="10" creationId="{00000000-0000-0000-0000-000000000000}"/>
          </ac:spMkLst>
        </pc:spChg>
        <pc:spChg chg="mod">
          <ac:chgData name="Yap Choon Seng" userId="4757713b-a848-4280-8638-de75237654fa" providerId="ADAL" clId="{7F1C26BF-0C70-4A4B-AE29-60EE521B35BA}" dt="2018-07-11T03:37:48.743" v="165" actId="164"/>
          <ac:spMkLst>
            <pc:docMk/>
            <pc:sldMk cId="3939903314" sldId="350"/>
            <ac:spMk id="11" creationId="{00000000-0000-0000-0000-000000000000}"/>
          </ac:spMkLst>
        </pc:spChg>
        <pc:spChg chg="mod">
          <ac:chgData name="Yap Choon Seng" userId="4757713b-a848-4280-8638-de75237654fa" providerId="ADAL" clId="{7F1C26BF-0C70-4A4B-AE29-60EE521B35BA}" dt="2018-07-11T03:37:48.743" v="165" actId="164"/>
          <ac:spMkLst>
            <pc:docMk/>
            <pc:sldMk cId="3939903314" sldId="350"/>
            <ac:spMk id="12" creationId="{00000000-0000-0000-0000-000000000000}"/>
          </ac:spMkLst>
        </pc:spChg>
        <pc:spChg chg="mod">
          <ac:chgData name="Yap Choon Seng" userId="4757713b-a848-4280-8638-de75237654fa" providerId="ADAL" clId="{7F1C26BF-0C70-4A4B-AE29-60EE521B35BA}" dt="2018-07-11T03:37:48.743" v="165" actId="164"/>
          <ac:spMkLst>
            <pc:docMk/>
            <pc:sldMk cId="3939903314" sldId="350"/>
            <ac:spMk id="13" creationId="{00000000-0000-0000-0000-000000000000}"/>
          </ac:spMkLst>
        </pc:spChg>
        <pc:spChg chg="mod">
          <ac:chgData name="Yap Choon Seng" userId="4757713b-a848-4280-8638-de75237654fa" providerId="ADAL" clId="{7F1C26BF-0C70-4A4B-AE29-60EE521B35BA}" dt="2018-07-11T03:37:48.743" v="165" actId="164"/>
          <ac:spMkLst>
            <pc:docMk/>
            <pc:sldMk cId="3939903314" sldId="350"/>
            <ac:spMk id="15" creationId="{00000000-0000-0000-0000-000000000000}"/>
          </ac:spMkLst>
        </pc:spChg>
        <pc:grpChg chg="add mod">
          <ac:chgData name="Yap Choon Seng" userId="4757713b-a848-4280-8638-de75237654fa" providerId="ADAL" clId="{7F1C26BF-0C70-4A4B-AE29-60EE521B35BA}" dt="2018-07-11T03:37:12.894" v="160" actId="164"/>
          <ac:grpSpMkLst>
            <pc:docMk/>
            <pc:sldMk cId="3939903314" sldId="350"/>
            <ac:grpSpMk id="17" creationId="{4A844344-74CF-4B3C-BF84-E3AB7DB759B2}"/>
          </ac:grpSpMkLst>
        </pc:grpChg>
        <pc:grpChg chg="add mod">
          <ac:chgData name="Yap Choon Seng" userId="4757713b-a848-4280-8638-de75237654fa" providerId="ADAL" clId="{7F1C26BF-0C70-4A4B-AE29-60EE521B35BA}" dt="2018-07-11T03:37:54.741" v="170" actId="1036"/>
          <ac:grpSpMkLst>
            <pc:docMk/>
            <pc:sldMk cId="3939903314" sldId="350"/>
            <ac:grpSpMk id="20" creationId="{881CD80B-B71C-4641-A615-B8ACDCDB9788}"/>
          </ac:grpSpMkLst>
        </pc:grpChg>
        <pc:picChg chg="del">
          <ac:chgData name="Yap Choon Seng" userId="4757713b-a848-4280-8638-de75237654fa" providerId="ADAL" clId="{7F1C26BF-0C70-4A4B-AE29-60EE521B35BA}" dt="2018-07-11T03:36:34.350" v="155"/>
          <ac:picMkLst>
            <pc:docMk/>
            <pc:sldMk cId="3939903314" sldId="350"/>
            <ac:picMk id="4" creationId="{00000000-0000-0000-0000-000000000000}"/>
          </ac:picMkLst>
        </pc:picChg>
        <pc:picChg chg="del">
          <ac:chgData name="Yap Choon Seng" userId="4757713b-a848-4280-8638-de75237654fa" providerId="ADAL" clId="{7F1C26BF-0C70-4A4B-AE29-60EE521B35BA}" dt="2018-07-11T03:37:16.252" v="161"/>
          <ac:picMkLst>
            <pc:docMk/>
            <pc:sldMk cId="3939903314" sldId="350"/>
            <ac:picMk id="6" creationId="{00000000-0000-0000-0000-000000000000}"/>
          </ac:picMkLst>
        </pc:picChg>
        <pc:picChg chg="add mod ord">
          <ac:chgData name="Yap Choon Seng" userId="4757713b-a848-4280-8638-de75237654fa" providerId="ADAL" clId="{7F1C26BF-0C70-4A4B-AE29-60EE521B35BA}" dt="2018-07-11T03:37:12.894" v="160" actId="164"/>
          <ac:picMkLst>
            <pc:docMk/>
            <pc:sldMk cId="3939903314" sldId="350"/>
            <ac:picMk id="16" creationId="{47D84C22-A204-49E7-8E3F-BC64A3079E63}"/>
          </ac:picMkLst>
        </pc:picChg>
        <pc:picChg chg="add mod ord">
          <ac:chgData name="Yap Choon Seng" userId="4757713b-a848-4280-8638-de75237654fa" providerId="ADAL" clId="{7F1C26BF-0C70-4A4B-AE29-60EE521B35BA}" dt="2018-07-11T03:37:48.743" v="165" actId="164"/>
          <ac:picMkLst>
            <pc:docMk/>
            <pc:sldMk cId="3939903314" sldId="350"/>
            <ac:picMk id="19" creationId="{3489EBA7-5E42-47DD-9E61-B2B388B59E30}"/>
          </ac:picMkLst>
        </pc:picChg>
      </pc:sldChg>
      <pc:sldChg chg="addSp delSp modSp modAnim">
        <pc:chgData name="Yap Choon Seng" userId="4757713b-a848-4280-8638-de75237654fa" providerId="ADAL" clId="{7F1C26BF-0C70-4A4B-AE29-60EE521B35BA}" dt="2018-07-11T03:38:40.722" v="175" actId="164"/>
        <pc:sldMkLst>
          <pc:docMk/>
          <pc:sldMk cId="334104477" sldId="351"/>
        </pc:sldMkLst>
        <pc:spChg chg="mod">
          <ac:chgData name="Yap Choon Seng" userId="4757713b-a848-4280-8638-de75237654fa" providerId="ADAL" clId="{7F1C26BF-0C70-4A4B-AE29-60EE521B35BA}" dt="2018-06-13T05:17:59.430" v="0" actId="14100"/>
          <ac:spMkLst>
            <pc:docMk/>
            <pc:sldMk cId="334104477" sldId="351"/>
            <ac:spMk id="3" creationId="{00000000-0000-0000-0000-000000000000}"/>
          </ac:spMkLst>
        </pc:spChg>
        <pc:grpChg chg="mod">
          <ac:chgData name="Yap Choon Seng" userId="4757713b-a848-4280-8638-de75237654fa" providerId="ADAL" clId="{7F1C26BF-0C70-4A4B-AE29-60EE521B35BA}" dt="2018-07-11T03:38:40.722" v="175" actId="164"/>
          <ac:grpSpMkLst>
            <pc:docMk/>
            <pc:sldMk cId="334104477" sldId="351"/>
            <ac:grpSpMk id="18" creationId="{00000000-0000-0000-0000-000000000000}"/>
          </ac:grpSpMkLst>
        </pc:grpChg>
        <pc:grpChg chg="mod">
          <ac:chgData name="Yap Choon Seng" userId="4757713b-a848-4280-8638-de75237654fa" providerId="ADAL" clId="{7F1C26BF-0C70-4A4B-AE29-60EE521B35BA}" dt="2018-07-11T03:38:40.722" v="175" actId="164"/>
          <ac:grpSpMkLst>
            <pc:docMk/>
            <pc:sldMk cId="334104477" sldId="351"/>
            <ac:grpSpMk id="20" creationId="{00000000-0000-0000-0000-000000000000}"/>
          </ac:grpSpMkLst>
        </pc:grpChg>
        <pc:grpChg chg="mod">
          <ac:chgData name="Yap Choon Seng" userId="4757713b-a848-4280-8638-de75237654fa" providerId="ADAL" clId="{7F1C26BF-0C70-4A4B-AE29-60EE521B35BA}" dt="2018-07-11T03:38:40.722" v="175" actId="164"/>
          <ac:grpSpMkLst>
            <pc:docMk/>
            <pc:sldMk cId="334104477" sldId="351"/>
            <ac:grpSpMk id="21" creationId="{00000000-0000-0000-0000-000000000000}"/>
          </ac:grpSpMkLst>
        </pc:grpChg>
        <pc:grpChg chg="mod">
          <ac:chgData name="Yap Choon Seng" userId="4757713b-a848-4280-8638-de75237654fa" providerId="ADAL" clId="{7F1C26BF-0C70-4A4B-AE29-60EE521B35BA}" dt="2018-07-11T03:38:40.722" v="175" actId="164"/>
          <ac:grpSpMkLst>
            <pc:docMk/>
            <pc:sldMk cId="334104477" sldId="351"/>
            <ac:grpSpMk id="23" creationId="{00000000-0000-0000-0000-000000000000}"/>
          </ac:grpSpMkLst>
        </pc:grpChg>
        <pc:grpChg chg="add mod">
          <ac:chgData name="Yap Choon Seng" userId="4757713b-a848-4280-8638-de75237654fa" providerId="ADAL" clId="{7F1C26BF-0C70-4A4B-AE29-60EE521B35BA}" dt="2018-07-11T03:38:40.722" v="175" actId="164"/>
          <ac:grpSpMkLst>
            <pc:docMk/>
            <pc:sldMk cId="334104477" sldId="351"/>
            <ac:grpSpMk id="28" creationId="{EB048312-053F-4F93-855B-9501F7CD205A}"/>
          </ac:grpSpMkLst>
        </pc:grpChg>
        <pc:picChg chg="del">
          <ac:chgData name="Yap Choon Seng" userId="4757713b-a848-4280-8638-de75237654fa" providerId="ADAL" clId="{7F1C26BF-0C70-4A4B-AE29-60EE521B35BA}" dt="2018-07-11T03:38:05.098" v="171"/>
          <ac:picMkLst>
            <pc:docMk/>
            <pc:sldMk cId="334104477" sldId="351"/>
            <ac:picMk id="4" creationId="{00000000-0000-0000-0000-000000000000}"/>
          </ac:picMkLst>
        </pc:picChg>
        <pc:picChg chg="add mod ord">
          <ac:chgData name="Yap Choon Seng" userId="4757713b-a848-4280-8638-de75237654fa" providerId="ADAL" clId="{7F1C26BF-0C70-4A4B-AE29-60EE521B35BA}" dt="2018-07-11T03:38:40.722" v="175" actId="164"/>
          <ac:picMkLst>
            <pc:docMk/>
            <pc:sldMk cId="334104477" sldId="351"/>
            <ac:picMk id="27" creationId="{3FE5035B-A56D-4883-B46B-36BA85B28DFA}"/>
          </ac:picMkLst>
        </pc:picChg>
      </pc:sldChg>
      <pc:sldChg chg="addSp delSp modSp modAnim">
        <pc:chgData name="Yap Choon Seng" userId="4757713b-a848-4280-8638-de75237654fa" providerId="ADAL" clId="{7F1C26BF-0C70-4A4B-AE29-60EE521B35BA}" dt="2018-07-11T03:39:18.453" v="192" actId="164"/>
        <pc:sldMkLst>
          <pc:docMk/>
          <pc:sldMk cId="3955691249" sldId="353"/>
        </pc:sldMkLst>
        <pc:grpChg chg="add mod">
          <ac:chgData name="Yap Choon Seng" userId="4757713b-a848-4280-8638-de75237654fa" providerId="ADAL" clId="{7F1C26BF-0C70-4A4B-AE29-60EE521B35BA}" dt="2018-07-11T03:39:18.453" v="192" actId="164"/>
          <ac:grpSpMkLst>
            <pc:docMk/>
            <pc:sldMk cId="3955691249" sldId="353"/>
            <ac:grpSpMk id="10" creationId="{FD938D76-DD6C-4C77-9382-347C2F1075F6}"/>
          </ac:grpSpMkLst>
        </pc:grpChg>
        <pc:picChg chg="add mod ord">
          <ac:chgData name="Yap Choon Seng" userId="4757713b-a848-4280-8638-de75237654fa" providerId="ADAL" clId="{7F1C26BF-0C70-4A4B-AE29-60EE521B35BA}" dt="2018-07-11T03:39:18.453" v="192" actId="164"/>
          <ac:picMkLst>
            <pc:docMk/>
            <pc:sldMk cId="3955691249" sldId="353"/>
            <ac:picMk id="7" creationId="{6E713C02-9A6C-43E6-B87D-954972157679}"/>
          </ac:picMkLst>
        </pc:picChg>
        <pc:picChg chg="del">
          <ac:chgData name="Yap Choon Seng" userId="4757713b-a848-4280-8638-de75237654fa" providerId="ADAL" clId="{7F1C26BF-0C70-4A4B-AE29-60EE521B35BA}" dt="2018-07-11T03:38:50.954" v="176"/>
          <ac:picMkLst>
            <pc:docMk/>
            <pc:sldMk cId="3955691249" sldId="353"/>
            <ac:picMk id="9" creationId="{00000000-0000-0000-0000-000000000000}"/>
          </ac:picMkLst>
        </pc:picChg>
        <pc:cxnChg chg="mod">
          <ac:chgData name="Yap Choon Seng" userId="4757713b-a848-4280-8638-de75237654fa" providerId="ADAL" clId="{7F1C26BF-0C70-4A4B-AE29-60EE521B35BA}" dt="2018-07-11T03:39:18.453" v="192" actId="164"/>
          <ac:cxnSpMkLst>
            <pc:docMk/>
            <pc:sldMk cId="3955691249" sldId="353"/>
            <ac:cxnSpMk id="5" creationId="{00000000-0000-0000-0000-000000000000}"/>
          </ac:cxnSpMkLst>
        </pc:cxnChg>
        <pc:cxnChg chg="mod">
          <ac:chgData name="Yap Choon Seng" userId="4757713b-a848-4280-8638-de75237654fa" providerId="ADAL" clId="{7F1C26BF-0C70-4A4B-AE29-60EE521B35BA}" dt="2018-07-11T03:39:18.453" v="192" actId="164"/>
          <ac:cxnSpMkLst>
            <pc:docMk/>
            <pc:sldMk cId="3955691249" sldId="353"/>
            <ac:cxnSpMk id="6" creationId="{00000000-0000-0000-0000-000000000000}"/>
          </ac:cxnSpMkLst>
        </pc:cxnChg>
      </pc:sldChg>
      <pc:sldChg chg="addSp delSp modSp">
        <pc:chgData name="Yap Choon Seng" userId="4757713b-a848-4280-8638-de75237654fa" providerId="ADAL" clId="{7F1C26BF-0C70-4A4B-AE29-60EE521B35BA}" dt="2018-07-11T03:40:05.526" v="204" actId="1037"/>
        <pc:sldMkLst>
          <pc:docMk/>
          <pc:sldMk cId="2536329714" sldId="355"/>
        </pc:sldMkLst>
        <pc:picChg chg="del">
          <ac:chgData name="Yap Choon Seng" userId="4757713b-a848-4280-8638-de75237654fa" providerId="ADAL" clId="{7F1C26BF-0C70-4A4B-AE29-60EE521B35BA}" dt="2018-07-11T03:39:45.961" v="198"/>
          <ac:picMkLst>
            <pc:docMk/>
            <pc:sldMk cId="2536329714" sldId="355"/>
            <ac:picMk id="4" creationId="{00000000-0000-0000-0000-000000000000}"/>
          </ac:picMkLst>
        </pc:picChg>
        <pc:picChg chg="del">
          <ac:chgData name="Yap Choon Seng" userId="4757713b-a848-4280-8638-de75237654fa" providerId="ADAL" clId="{7F1C26BF-0C70-4A4B-AE29-60EE521B35BA}" dt="2018-07-11T03:39:23.701" v="193"/>
          <ac:picMkLst>
            <pc:docMk/>
            <pc:sldMk cId="2536329714" sldId="355"/>
            <ac:picMk id="5" creationId="{00000000-0000-0000-0000-000000000000}"/>
          </ac:picMkLst>
        </pc:picChg>
        <pc:picChg chg="add mod ord">
          <ac:chgData name="Yap Choon Seng" userId="4757713b-a848-4280-8638-de75237654fa" providerId="ADAL" clId="{7F1C26BF-0C70-4A4B-AE29-60EE521B35BA}" dt="2018-07-11T03:39:44.337" v="197" actId="1076"/>
          <ac:picMkLst>
            <pc:docMk/>
            <pc:sldMk cId="2536329714" sldId="355"/>
            <ac:picMk id="7" creationId="{97CA3995-6C5D-47F5-8F1F-905847E65841}"/>
          </ac:picMkLst>
        </pc:picChg>
        <pc:picChg chg="add mod">
          <ac:chgData name="Yap Choon Seng" userId="4757713b-a848-4280-8638-de75237654fa" providerId="ADAL" clId="{7F1C26BF-0C70-4A4B-AE29-60EE521B35BA}" dt="2018-07-11T03:40:05.526" v="204" actId="1037"/>
          <ac:picMkLst>
            <pc:docMk/>
            <pc:sldMk cId="2536329714" sldId="355"/>
            <ac:picMk id="9" creationId="{7B89A83F-AD30-4D5D-8F99-93D9FB70EC22}"/>
          </ac:picMkLst>
        </pc:picChg>
      </pc:sldChg>
      <pc:sldChg chg="modSp add">
        <pc:chgData name="Yap Choon Seng" userId="4757713b-a848-4280-8638-de75237654fa" providerId="ADAL" clId="{7F1C26BF-0C70-4A4B-AE29-60EE521B35BA}" dt="2018-07-11T01:16:37.717" v="127" actId="14100"/>
        <pc:sldMkLst>
          <pc:docMk/>
          <pc:sldMk cId="4248685987" sldId="357"/>
        </pc:sldMkLst>
        <pc:spChg chg="mod">
          <ac:chgData name="Yap Choon Seng" userId="4757713b-a848-4280-8638-de75237654fa" providerId="ADAL" clId="{7F1C26BF-0C70-4A4B-AE29-60EE521B35BA}" dt="2018-07-11T01:15:48.036" v="70" actId="20577"/>
          <ac:spMkLst>
            <pc:docMk/>
            <pc:sldMk cId="4248685987" sldId="357"/>
            <ac:spMk id="2" creationId="{75E0E473-C55A-4A37-9FA3-2A62FE1DED93}"/>
          </ac:spMkLst>
        </pc:spChg>
        <pc:spChg chg="mod">
          <ac:chgData name="Yap Choon Seng" userId="4757713b-a848-4280-8638-de75237654fa" providerId="ADAL" clId="{7F1C26BF-0C70-4A4B-AE29-60EE521B35BA}" dt="2018-07-11T01:16:37.717" v="127" actId="14100"/>
          <ac:spMkLst>
            <pc:docMk/>
            <pc:sldMk cId="4248685987" sldId="357"/>
            <ac:spMk id="3" creationId="{1382E5A9-A22D-4350-968B-3DDC549A8C20}"/>
          </ac:spMkLst>
        </pc:spChg>
      </pc:sldChg>
    </pc:docChg>
  </pc:docChgLst>
  <pc:docChgLst>
    <pc:chgData name="Yap Choon Seng" userId="4757713b-a848-4280-8638-de75237654fa" providerId="ADAL" clId="{164B7424-7BE4-4C1F-8DB2-CB74EB4F4379}"/>
    <pc:docChg chg="undo redo custSel modSld">
      <pc:chgData name="Yap Choon Seng" userId="4757713b-a848-4280-8638-de75237654fa" providerId="ADAL" clId="{164B7424-7BE4-4C1F-8DB2-CB74EB4F4379}" dt="2018-05-16T07:36:48.651" v="1950" actId="20577"/>
      <pc:docMkLst>
        <pc:docMk/>
      </pc:docMkLst>
      <pc:sldChg chg="modSp">
        <pc:chgData name="Yap Choon Seng" userId="4757713b-a848-4280-8638-de75237654fa" providerId="ADAL" clId="{164B7424-7BE4-4C1F-8DB2-CB74EB4F4379}" dt="2018-05-16T06:10:23.489" v="169" actId="20577"/>
        <pc:sldMkLst>
          <pc:docMk/>
          <pc:sldMk cId="637086394" sldId="263"/>
        </pc:sldMkLst>
        <pc:spChg chg="mod">
          <ac:chgData name="Yap Choon Seng" userId="4757713b-a848-4280-8638-de75237654fa" providerId="ADAL" clId="{164B7424-7BE4-4C1F-8DB2-CB74EB4F4379}" dt="2018-05-16T06:10:23.489" v="169" actId="20577"/>
          <ac:spMkLst>
            <pc:docMk/>
            <pc:sldMk cId="637086394" sldId="26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7C712-F0EE-4F46-8F05-51AE4CFBEAC4}" type="datetimeFigureOut">
              <a:rPr lang="en-SG" smtClean="0"/>
              <a:t>11/7/2018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303D7-16EE-47C6-8641-31F9E04ACF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586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3147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Source: </a:t>
            </a:r>
            <a:r>
              <a:rPr lang="en-SG" baseline="0" dirty="0"/>
              <a:t>https://support.office.com/en-us/article/create-a-pivottable-to-analyze-worksheet-data-a9a84538-bfe9-40a9-a8e9-f99134456576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685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168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4512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8051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Lecturer to mention the R Square value before going to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3186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Relate to result in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9455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7406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4102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For lecturers to elaborate in class, if necessary: </a:t>
            </a:r>
          </a:p>
          <a:p>
            <a:r>
              <a:rPr lang="en-SG" dirty="0"/>
              <a:t>Approximate match are used</a:t>
            </a:r>
            <a:r>
              <a:rPr lang="en-SG" baseline="0" dirty="0"/>
              <a:t> in cases when you're looking for the best match, not an exact match, typically for numerical lookup values. Examples can be found in the follow websites: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https://exceljet.net/excel-functions/excel-vlookup-function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https://spreadsheeto.com/vlookup/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8168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Source: http://www.excelfunctions.net/Vlookup-Example-Exact-Match.html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2846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Source: https://www.ablebits.com/office-addins-blog/2014/07/02/excel-countif-examples/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9330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Source: https://www.techonthenet.com/excel/formulas/sumif.php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587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COVER PAGE</a:t>
            </a:r>
            <a:br>
              <a:rPr lang="en-US" dirty="0"/>
            </a:br>
            <a:r>
              <a:rPr lang="en-US" dirty="0"/>
              <a:t>TEMPLATE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Your department</a:t>
            </a:r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35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CHAPTER DIVIDER</a:t>
            </a:r>
          </a:p>
        </p:txBody>
      </p:sp>
    </p:spTree>
    <p:extLst>
      <p:ext uri="{BB962C8B-B14F-4D97-AF65-F5344CB8AC3E}">
        <p14:creationId xmlns:p14="http://schemas.microsoft.com/office/powerpoint/2010/main" val="68150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/>
              <a:t>Header Copy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4927600" y="962526"/>
            <a:ext cx="3558606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9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76800" y="962526"/>
            <a:ext cx="36099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6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4851400" y="962526"/>
            <a:ext cx="36353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5610" y="962526"/>
            <a:ext cx="7820596" cy="52217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8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gif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rrydallal.com/lhsp/slr.htm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004" y="1935043"/>
            <a:ext cx="7533068" cy="8254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Lesson 10</a:t>
            </a:r>
            <a:endParaRPr lang="en-US" sz="2700" dirty="0"/>
          </a:p>
        </p:txBody>
      </p:sp>
      <p:sp>
        <p:nvSpPr>
          <p:cNvPr id="3" name="TextBox 2"/>
          <p:cNvSpPr txBox="1"/>
          <p:nvPr/>
        </p:nvSpPr>
        <p:spPr>
          <a:xfrm>
            <a:off x="1084972" y="3185567"/>
            <a:ext cx="4697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E115 – Programming and Data analysis</a:t>
            </a:r>
            <a:endParaRPr lang="en-US" sz="2000" dirty="0">
              <a:solidFill>
                <a:srgbClr val="6DB31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22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7543"/>
            <a:ext cx="7781966" cy="604593"/>
          </a:xfrm>
        </p:spPr>
        <p:txBody>
          <a:bodyPr>
            <a:normAutofit fontScale="90000"/>
          </a:bodyPr>
          <a:lstStyle/>
          <a:p>
            <a:r>
              <a:rPr lang="en-SG" dirty="0"/>
              <a:t>Do-it-with-me: Data Analysis </a:t>
            </a:r>
            <a:r>
              <a:rPr lang="en-SG" dirty="0" err="1"/>
              <a:t>ToolPak</a:t>
            </a:r>
            <a:br>
              <a:rPr lang="en-SG" dirty="0"/>
            </a:br>
            <a:r>
              <a:rPr lang="en-SG" dirty="0"/>
              <a:t>- Cont’d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805979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SG" dirty="0"/>
              <a:t>Interpret the result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52543" y="4501310"/>
            <a:ext cx="3384000" cy="689354"/>
            <a:chOff x="252543" y="4809657"/>
            <a:chExt cx="3384000" cy="689354"/>
          </a:xfrm>
        </p:grpSpPr>
        <p:sp>
          <p:nvSpPr>
            <p:cNvPr id="6" name="Rectangle 5"/>
            <p:cNvSpPr/>
            <p:nvPr/>
          </p:nvSpPr>
          <p:spPr>
            <a:xfrm>
              <a:off x="252543" y="4809657"/>
              <a:ext cx="3384000" cy="20125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1141815" y="5106463"/>
              <a:ext cx="180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83440" y="5222012"/>
              <a:ext cx="14867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SG" sz="1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SG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SG" sz="1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slope coefficient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2543" y="5181600"/>
            <a:ext cx="8599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There is a very strong positive correlation between ice cream sales and the number of crime incidents in a month (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0.8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The least squares regression model has a significant slope coefficient (p-value &lt; 0.05) but insignificant intercept coefficient (p-value &gt; 0.05).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The least squares regression line equation will be used for predictions only if both coefficients are significant.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B048312-053F-4F93-855B-9501F7CD205A}"/>
              </a:ext>
            </a:extLst>
          </p:cNvPr>
          <p:cNvGrpSpPr/>
          <p:nvPr/>
        </p:nvGrpSpPr>
        <p:grpSpPr>
          <a:xfrm>
            <a:off x="0" y="1454841"/>
            <a:ext cx="9144000" cy="3724709"/>
            <a:chOff x="0" y="1454841"/>
            <a:chExt cx="9144000" cy="3724709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FE5035B-A56D-4883-B46B-36BA85B28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454841"/>
              <a:ext cx="9144000" cy="3343275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4580952" y="4501309"/>
              <a:ext cx="1998111" cy="678241"/>
              <a:chOff x="4580952" y="4809656"/>
              <a:chExt cx="1998111" cy="67824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173381" y="4809656"/>
                <a:ext cx="821902" cy="20125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rot="5400000">
                <a:off x="5485818" y="5098086"/>
                <a:ext cx="18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4580952" y="5210898"/>
                <a:ext cx="199811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SG" sz="1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p-value of slope coefficient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36641" y="4338114"/>
              <a:ext cx="3597491" cy="787943"/>
              <a:chOff x="236641" y="4646461"/>
              <a:chExt cx="3597491" cy="78794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36641" y="4646461"/>
                <a:ext cx="3384000" cy="144000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rot="5400000">
                <a:off x="2675206" y="4970461"/>
                <a:ext cx="360000" cy="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2124561" y="5157405"/>
                <a:ext cx="1709571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SG" sz="1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SG" sz="1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SG" sz="1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SG" sz="1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intercept coefficient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38509" y="1605182"/>
              <a:ext cx="3630226" cy="729783"/>
              <a:chOff x="238509" y="1913529"/>
              <a:chExt cx="3630226" cy="72978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38509" y="2442057"/>
                <a:ext cx="3384000" cy="201255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rot="5400000">
                <a:off x="2711206" y="2278833"/>
                <a:ext cx="28800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115626" y="1913529"/>
                <a:ext cx="17531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sz="12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SG" sz="1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SG" sz="1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correlation coefficient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290540" y="4318369"/>
              <a:ext cx="2529395" cy="696581"/>
              <a:chOff x="5246533" y="4809656"/>
              <a:chExt cx="2529395" cy="696581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246533" y="4809656"/>
                <a:ext cx="821902" cy="201255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rot="5400000">
                <a:off x="5870442" y="5134086"/>
                <a:ext cx="252000" cy="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5554999" y="5229238"/>
                <a:ext cx="222092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SG" sz="1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p-value of intercept coefficient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10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Coefficient of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/>
              <a:t>coefficient of determination, 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dirty="0"/>
              <a:t>, </a:t>
            </a:r>
            <a:r>
              <a:rPr lang="en-US" altLang="en-US" dirty="0"/>
              <a:t>measures the proportion of total variation in the response variable 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dirty="0"/>
              <a:t>) that is predictable from the predictor variable 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/>
              <a:t>).</a:t>
            </a:r>
          </a:p>
          <a:p>
            <a:r>
              <a:rPr lang="en-US" altLang="en-US" dirty="0"/>
              <a:t>E.g. if a regression model has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/>
              <a:t> value of 0.9, it means that 90% of the variability in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dirty="0"/>
              <a:t> is predictable from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/>
              <a:t>.</a:t>
            </a:r>
          </a:p>
          <a:p>
            <a:r>
              <a:rPr lang="en-SG" altLang="en-US" dirty="0">
                <a:latin typeface="Arial" panose="020B0604020202020204" pitchFamily="34" charset="0"/>
                <a:cs typeface="Arial" panose="020B0604020202020204" pitchFamily="34" charset="0"/>
              </a:rPr>
              <a:t>In the last hands-on activity, since the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/>
              <a:t> value is 0.77241535, it means that approximately 77.2% of the variability in number of crime incidents a month can be predicted from the ice cream sales for that month.</a:t>
            </a:r>
          </a:p>
          <a:p>
            <a:r>
              <a:rPr lang="en-US" altLang="en-US" dirty="0"/>
              <a:t>The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/>
              <a:t> is the square of the correlation coefficient,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dirty="0"/>
              <a:t>.</a:t>
            </a:r>
          </a:p>
          <a:p>
            <a:r>
              <a:rPr lang="en-SG" altLang="en-US" dirty="0"/>
              <a:t>The coefficient of determination is always between 0 and 1, inclusive. i.e. </a:t>
            </a:r>
            <a:r>
              <a:rPr lang="en-SG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≤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1.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172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399337" cy="604593"/>
          </a:xfrm>
        </p:spPr>
        <p:txBody>
          <a:bodyPr>
            <a:normAutofit/>
          </a:bodyPr>
          <a:lstStyle/>
          <a:p>
            <a:r>
              <a:rPr lang="en-SG" dirty="0"/>
              <a:t>Predictions using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SG" sz="2000" dirty="0"/>
                  <a:t>With the least squares regression line equation, predictions can be made of the response variable (</a:t>
                </a:r>
                <a:r>
                  <a:rPr lang="en-SG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SG" sz="2000" dirty="0"/>
                  <a:t>) at particular values of the predictor variable (</a:t>
                </a:r>
                <a:r>
                  <a:rPr lang="en-SG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SG" sz="2000" dirty="0"/>
                  <a:t>).</a:t>
                </a:r>
              </a:p>
              <a:p>
                <a:r>
                  <a:rPr lang="en-SG" sz="2000" dirty="0"/>
                  <a:t>In the last hands-on activity (may not be the best example, since its intercept coefficient is insignificant), the least squares regression line equation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SG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=0.1095</m:t>
                    </m:r>
                    <m:r>
                      <a:rPr lang="en-SG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SG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+7.5235</m:t>
                    </m:r>
                  </m:oMath>
                </a14:m>
                <a:r>
                  <a:rPr lang="en-SG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SG" sz="2000" dirty="0"/>
                  <a:t>To predict the number of crime incidents for a month with an ice cream sales of 600 kg, substitute </a:t>
                </a:r>
                <a:r>
                  <a:rPr lang="en-SG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SG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600 </a:t>
                </a:r>
                <a:r>
                  <a:rPr lang="en-SG" sz="2000" dirty="0"/>
                  <a:t>into the equation to obtain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SG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=0.1095</m:t>
                      </m:r>
                      <m:d>
                        <m:dPr>
                          <m:ctrlPr>
                            <a:rPr lang="en-SG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600</m:t>
                          </m:r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+7.5235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=73.2</m:t>
                      </m:r>
                    </m:oMath>
                  </m:oMathPara>
                </a14:m>
                <a:endParaRPr lang="en-SG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3"/>
                <a:stretch>
                  <a:fillRect l="-705" t="-594" r="-11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D938D76-DD6C-4C77-9382-347C2F1075F6}"/>
              </a:ext>
            </a:extLst>
          </p:cNvPr>
          <p:cNvGrpSpPr/>
          <p:nvPr/>
        </p:nvGrpSpPr>
        <p:grpSpPr>
          <a:xfrm>
            <a:off x="1072580" y="4379083"/>
            <a:ext cx="3867150" cy="2333625"/>
            <a:chOff x="1072580" y="4379083"/>
            <a:chExt cx="3867150" cy="23336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E713C02-9A6C-43E6-B87D-954972157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2580" y="4379083"/>
              <a:ext cx="3867150" cy="2333625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3475710" y="5183852"/>
              <a:ext cx="0" cy="108000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1592576" y="5183852"/>
              <a:ext cx="1872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5346699" y="4403733"/>
            <a:ext cx="37379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Note: The validity of the prediction is less certain at predictor variable values that are outside the range of the data set collected (e.g. at </a:t>
            </a:r>
            <a:r>
              <a:rPr lang="en-SG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), as the relation between the variables may not be the same outside the studied range</a:t>
            </a:r>
          </a:p>
        </p:txBody>
      </p:sp>
    </p:spTree>
    <p:extLst>
      <p:ext uri="{BB962C8B-B14F-4D97-AF65-F5344CB8AC3E}">
        <p14:creationId xmlns:p14="http://schemas.microsoft.com/office/powerpoint/2010/main" val="395569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sz="2000" dirty="0"/>
              <a:t>Refer to the ‘Infants Age &amp; Weight’ sheet (an identical data set from a L06 exercise). The data is obtained from a study involving 17 infants to understand the correlation between gestational age at birth, measured in weeks, and birth weight, measured in grams.</a:t>
            </a:r>
          </a:p>
          <a:p>
            <a:pPr marL="0" indent="0">
              <a:buNone/>
            </a:pPr>
            <a:endParaRPr lang="en-SG" dirty="0"/>
          </a:p>
          <a:p>
            <a:pPr marL="457200" indent="-457200">
              <a:buFont typeface="+mj-lt"/>
              <a:buAutoNum type="alphaLcParenR"/>
            </a:pPr>
            <a:r>
              <a:rPr lang="en-SG" sz="2000" dirty="0"/>
              <a:t>Plot a X-Y scatter chart. Which variable is more appropriate to be the predictor variable (</a:t>
            </a:r>
            <a:r>
              <a:rPr lang="en-SG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000" dirty="0"/>
              <a:t>)?</a:t>
            </a:r>
          </a:p>
          <a:p>
            <a:pPr marL="457200" indent="-457200">
              <a:buFont typeface="+mj-lt"/>
              <a:buAutoNum type="alphaLcParenR"/>
            </a:pPr>
            <a:r>
              <a:rPr lang="en-SG" sz="2000" dirty="0"/>
              <a:t>Add a </a:t>
            </a:r>
            <a:r>
              <a:rPr lang="en-SG" sz="2000" dirty="0" err="1"/>
              <a:t>Trendline</a:t>
            </a:r>
            <a:r>
              <a:rPr lang="en-SG" sz="2000" dirty="0"/>
              <a:t> displaying the regression line equation, and obtain the output from Data Analysis – Regression.</a:t>
            </a:r>
          </a:p>
          <a:p>
            <a:pPr marL="457200" indent="-457200">
              <a:buFont typeface="+mj-lt"/>
              <a:buAutoNum type="alphaLcParenR"/>
            </a:pPr>
            <a:r>
              <a:rPr lang="en-SG" sz="2000" dirty="0"/>
              <a:t>Answer the following: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SG" sz="1800" dirty="0"/>
              <a:t>What is the correlation strength between gestational age at birth and birth weight?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SG" sz="1800" dirty="0"/>
              <a:t>What is the least squares regression line equation?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SG" sz="1800" dirty="0"/>
              <a:t>Can the equation be used for making predictions? Explain.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SG" sz="1800" dirty="0"/>
              <a:t>For an infant with a gestational age of 32 weeks, what is his predicted birth weight?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SG" sz="1800" dirty="0"/>
              <a:t>What proportion of total variation in birth weight is predictable from the gestational age?</a:t>
            </a:r>
          </a:p>
          <a:p>
            <a:pPr marL="914400" lvl="1" indent="-514350">
              <a:buFont typeface="+mj-lt"/>
              <a:buAutoNum type="romanLcPeriod"/>
            </a:pPr>
            <a:endParaRPr lang="en-SG" sz="1800" dirty="0"/>
          </a:p>
          <a:p>
            <a:pPr marL="914400" lvl="1" indent="-514350">
              <a:buFont typeface="+mj-lt"/>
              <a:buAutoNum type="romanLcPeriod"/>
            </a:pPr>
            <a:endParaRPr lang="en-SG" sz="1800" dirty="0"/>
          </a:p>
          <a:p>
            <a:pPr marL="457200" indent="-457200">
              <a:buFont typeface="+mj-lt"/>
              <a:buAutoNum type="alphaLcParenR"/>
            </a:pP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35259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CA3995-6C5D-47F5-8F1F-905847E65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41" y="1535891"/>
            <a:ext cx="7048500" cy="2828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65610" y="961188"/>
                <a:ext cx="8313290" cy="51348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SG" dirty="0">
                    <a:solidFill>
                      <a:srgbClr val="0000FF"/>
                    </a:solidFill>
                  </a:rPr>
                  <a:t>Answer:</a:t>
                </a:r>
              </a:p>
              <a:p>
                <a:pPr marL="0" indent="0">
                  <a:buNone/>
                </a:pPr>
                <a:endParaRPr lang="en-SG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SG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SG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SG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SG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SG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SG" dirty="0">
                  <a:solidFill>
                    <a:srgbClr val="0000FF"/>
                  </a:solidFill>
                </a:endParaRPr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SG" sz="1800" dirty="0"/>
                  <a:t>There is a very strong positive correlation between gestational age at birth and birth weight (</a:t>
                </a:r>
                <a:r>
                  <a:rPr lang="en-SG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SG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0.8</a:t>
                </a:r>
                <a:r>
                  <a:rPr lang="en-SG" sz="1800" dirty="0"/>
                  <a:t>).</a:t>
                </a:r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SG" sz="1800" dirty="0"/>
                  <a:t>Least squares regression line equation: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SG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SG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180.4553</m:t>
                    </m:r>
                    <m:r>
                      <a:rPr lang="en-SG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SG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−4020.0539</m:t>
                    </m:r>
                  </m:oMath>
                </a14:m>
                <a:endParaRPr lang="en-SG" sz="1800" dirty="0"/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SG" sz="1800" dirty="0"/>
                  <a:t>The equation can be used to make predictions, as both slope and intercept coefficients are significant (p-value &lt; 0.05).</a:t>
                </a:r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SG" sz="1800" dirty="0"/>
                  <a:t>For </a:t>
                </a:r>
                <a:r>
                  <a:rPr lang="en-SG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SG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32</a:t>
                </a:r>
                <a:r>
                  <a:rPr lang="en-SG" sz="18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SG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=180.4553</m:t>
                    </m:r>
                    <m:d>
                      <m:dPr>
                        <m:ctrlPr>
                          <a:rPr lang="en-SG" sz="1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32</m:t>
                        </m:r>
                      </m:e>
                    </m:d>
                    <m:r>
                      <a:rPr lang="en-SG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−4020.0539</m:t>
                    </m:r>
                    <m:r>
                      <a:rPr lang="en-SG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=1754.52</m:t>
                    </m:r>
                  </m:oMath>
                </a14:m>
                <a:r>
                  <a:rPr lang="en-SG" sz="1800" dirty="0"/>
                  <a:t> grams</a:t>
                </a:r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SG" sz="1800" dirty="0"/>
                  <a:t>66.8% (</a:t>
                </a:r>
                <a:r>
                  <a:rPr lang="en-SG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SG" sz="1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SG" sz="1800" dirty="0"/>
                  <a:t>)</a:t>
                </a:r>
              </a:p>
              <a:p>
                <a:pPr marL="514350" indent="-514350">
                  <a:buFont typeface="+mj-lt"/>
                  <a:buAutoNum type="romanLcPeriod"/>
                </a:pPr>
                <a:endParaRPr lang="en-SG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65610" y="961188"/>
                <a:ext cx="8313290" cy="5134811"/>
              </a:xfrm>
              <a:blipFill rotWithShape="0">
                <a:blip r:embed="rId4"/>
                <a:stretch>
                  <a:fillRect l="-1100" t="-831" r="-660" b="-144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B89A83F-AD30-4D5D-8F99-93D9FB70E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038" y="1440839"/>
            <a:ext cx="38290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2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Excel function: VLOOKUP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VLOOKUP is an Excel function to lookup and retrieve data from a specific column in table.</a:t>
            </a:r>
          </a:p>
          <a:p>
            <a:r>
              <a:rPr lang="en-SG" dirty="0"/>
              <a:t>"V" stands for “Vertical". VLOOKUP is designed to retrieve data in a table organized into vertical rows.</a:t>
            </a:r>
          </a:p>
          <a:p>
            <a:r>
              <a:rPr lang="en-SG" dirty="0"/>
              <a:t>It is useful when you need to fill in multiple data with reference to another table. For example:</a:t>
            </a:r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5" y="3528593"/>
            <a:ext cx="6011914" cy="2192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598" y="3512172"/>
            <a:ext cx="2503891" cy="149600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355834" y="3668110"/>
            <a:ext cx="2532993" cy="2870795"/>
            <a:chOff x="1355834" y="3668110"/>
            <a:chExt cx="2532993" cy="2870795"/>
          </a:xfrm>
        </p:grpSpPr>
        <p:sp>
          <p:nvSpPr>
            <p:cNvPr id="6" name="Rectangle 5"/>
            <p:cNvSpPr/>
            <p:nvPr/>
          </p:nvSpPr>
          <p:spPr>
            <a:xfrm>
              <a:off x="1891862" y="3668110"/>
              <a:ext cx="1534510" cy="21546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2627584" y="5528441"/>
              <a:ext cx="0" cy="567558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355834" y="6169573"/>
              <a:ext cx="2532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FF0000"/>
                  </a:solidFill>
                </a:rPr>
                <a:t>Need to fill these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07989" y="3644206"/>
            <a:ext cx="1746784" cy="2610048"/>
            <a:chOff x="7407989" y="3644206"/>
            <a:chExt cx="1746784" cy="2610048"/>
          </a:xfrm>
        </p:grpSpPr>
        <p:sp>
          <p:nvSpPr>
            <p:cNvPr id="7" name="Rectangle 6"/>
            <p:cNvSpPr/>
            <p:nvPr/>
          </p:nvSpPr>
          <p:spPr>
            <a:xfrm>
              <a:off x="7683062" y="3644206"/>
              <a:ext cx="1315858" cy="14590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8297915" y="4971395"/>
              <a:ext cx="0" cy="567558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407989" y="5607923"/>
              <a:ext cx="17467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FF0000"/>
                  </a:solidFill>
                </a:rPr>
                <a:t>With reference </a:t>
              </a:r>
            </a:p>
            <a:p>
              <a:pPr algn="ctr"/>
              <a:r>
                <a:rPr lang="en-SG" dirty="0">
                  <a:solidFill>
                    <a:srgbClr val="FF0000"/>
                  </a:solidFill>
                </a:rPr>
                <a:t>to these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83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Excel function: VLOOKUP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When using the VLOOPUP function, the user will be prompted to enter 4 values: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=VLOOKUP(</a:t>
            </a:r>
            <a:r>
              <a:rPr lang="en-SG" dirty="0" err="1">
                <a:solidFill>
                  <a:srgbClr val="0000FF"/>
                </a:solidFill>
              </a:rPr>
              <a:t>lookup_value</a:t>
            </a:r>
            <a:r>
              <a:rPr lang="en-SG" dirty="0"/>
              <a:t>, </a:t>
            </a:r>
            <a:r>
              <a:rPr lang="en-SG" dirty="0" err="1">
                <a:solidFill>
                  <a:srgbClr val="00B050"/>
                </a:solidFill>
              </a:rPr>
              <a:t>table_array</a:t>
            </a:r>
            <a:r>
              <a:rPr lang="en-SG" dirty="0"/>
              <a:t>, </a:t>
            </a:r>
            <a:r>
              <a:rPr lang="en-SG" dirty="0" err="1">
                <a:solidFill>
                  <a:srgbClr val="C00000"/>
                </a:solidFill>
              </a:rPr>
              <a:t>col_index_num</a:t>
            </a:r>
            <a:r>
              <a:rPr lang="en-SG" dirty="0"/>
              <a:t>, 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SG" dirty="0" err="1">
                <a:solidFill>
                  <a:schemeClr val="bg2">
                    <a:lumMod val="50000"/>
                  </a:schemeClr>
                </a:solidFill>
              </a:rPr>
              <a:t>range_lookup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]</a:t>
            </a:r>
            <a:r>
              <a:rPr lang="en-SG" dirty="0"/>
              <a:t>)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sz="2000" dirty="0">
                <a:solidFill>
                  <a:srgbClr val="0000FF"/>
                </a:solidFill>
              </a:rPr>
              <a:t>lookup_value</a:t>
            </a:r>
            <a:r>
              <a:rPr lang="en-SG" sz="2000" dirty="0"/>
              <a:t>: The value to look for</a:t>
            </a:r>
          </a:p>
          <a:p>
            <a:r>
              <a:rPr lang="en-SG" sz="2000" dirty="0" err="1">
                <a:solidFill>
                  <a:srgbClr val="00B050"/>
                </a:solidFill>
              </a:rPr>
              <a:t>table_array</a:t>
            </a:r>
            <a:r>
              <a:rPr lang="en-SG" sz="2000" dirty="0"/>
              <a:t>: The table from which to retrieve a value (Note: The lookup values must be in the </a:t>
            </a:r>
            <a:r>
              <a:rPr lang="en-SG" sz="2000" b="1" dirty="0"/>
              <a:t>left-most column</a:t>
            </a:r>
            <a:r>
              <a:rPr lang="en-SG" sz="2000" dirty="0"/>
              <a:t> of the table)</a:t>
            </a:r>
          </a:p>
          <a:p>
            <a:r>
              <a:rPr lang="en-SG" sz="2000" dirty="0" err="1">
                <a:solidFill>
                  <a:srgbClr val="C00000"/>
                </a:solidFill>
              </a:rPr>
              <a:t>col_index_num</a:t>
            </a:r>
            <a:r>
              <a:rPr lang="en-SG" sz="2000" dirty="0"/>
              <a:t>: The column in the table from which to retrieve a value</a:t>
            </a:r>
          </a:p>
          <a:p>
            <a:r>
              <a:rPr lang="en-SG" sz="2000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SG" sz="2000" dirty="0" err="1">
                <a:solidFill>
                  <a:schemeClr val="bg2">
                    <a:lumMod val="50000"/>
                  </a:schemeClr>
                </a:solidFill>
              </a:rPr>
              <a:t>range_lookup</a:t>
            </a:r>
            <a:r>
              <a:rPr lang="en-SG" sz="2000" dirty="0">
                <a:solidFill>
                  <a:schemeClr val="bg2">
                    <a:lumMod val="50000"/>
                  </a:schemeClr>
                </a:solidFill>
              </a:rPr>
              <a:t>]</a:t>
            </a:r>
            <a:r>
              <a:rPr lang="en-SG" sz="2000" dirty="0"/>
              <a:t>: [optional] TRUE = approximate match (default). FALSE = exact match. (Note: In most cases, we will use exact match)</a:t>
            </a:r>
          </a:p>
        </p:txBody>
      </p:sp>
    </p:spTree>
    <p:extLst>
      <p:ext uri="{BB962C8B-B14F-4D97-AF65-F5344CB8AC3E}">
        <p14:creationId xmlns:p14="http://schemas.microsoft.com/office/powerpoint/2010/main" val="147218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Excel function: VLOOKUP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[Example]</a:t>
            </a:r>
          </a:p>
          <a:p>
            <a:pPr marL="0" indent="0">
              <a:buNone/>
            </a:pPr>
            <a:r>
              <a:rPr lang="en-SG" dirty="0"/>
              <a:t>The hourly rate of employees of a company are to be filled in a sheet named ‘Payment’. The data is found in a sheet named ‘Hourly Pay’.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01" y="3184290"/>
            <a:ext cx="4093832" cy="1830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168" y="3184290"/>
            <a:ext cx="2251566" cy="18300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0375" y="2803361"/>
            <a:ext cx="285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10209" y="2816162"/>
            <a:ext cx="285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Hourly Pay</a:t>
            </a:r>
          </a:p>
        </p:txBody>
      </p:sp>
      <p:sp>
        <p:nvSpPr>
          <p:cNvPr id="9" name="Rectangle 8"/>
          <p:cNvSpPr/>
          <p:nvPr/>
        </p:nvSpPr>
        <p:spPr>
          <a:xfrm>
            <a:off x="3028413" y="3573251"/>
            <a:ext cx="864000" cy="26482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73114" y="3838075"/>
            <a:ext cx="0" cy="144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52074" y="5333070"/>
            <a:ext cx="7267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=VLOOKUP(</a:t>
            </a:r>
            <a:r>
              <a:rPr lang="en-SG" dirty="0">
                <a:solidFill>
                  <a:srgbClr val="0000FF"/>
                </a:solidFill>
              </a:rPr>
              <a:t>A2</a:t>
            </a:r>
            <a:r>
              <a:rPr lang="en-SG" dirty="0"/>
              <a:t>, </a:t>
            </a:r>
            <a:r>
              <a:rPr lang="en-SG" dirty="0">
                <a:solidFill>
                  <a:srgbClr val="00B050"/>
                </a:solidFill>
              </a:rPr>
              <a:t>‘Hourly Pay’!$A$2:$B$100</a:t>
            </a:r>
            <a:r>
              <a:rPr lang="en-SG" dirty="0"/>
              <a:t>, </a:t>
            </a:r>
            <a:r>
              <a:rPr lang="en-SG" dirty="0">
                <a:solidFill>
                  <a:srgbClr val="C00000"/>
                </a:solidFill>
              </a:rPr>
              <a:t>2</a:t>
            </a:r>
            <a:r>
              <a:rPr lang="en-SG" dirty="0"/>
              <a:t>, 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FALSE</a:t>
            </a:r>
            <a:r>
              <a:rPr lang="en-SG" dirty="0"/>
              <a:t>)</a:t>
            </a:r>
          </a:p>
          <a:p>
            <a:r>
              <a:rPr lang="en-SG" dirty="0"/>
              <a:t>=VLOOKUP(</a:t>
            </a:r>
            <a:r>
              <a:rPr lang="en-SG" dirty="0" err="1">
                <a:solidFill>
                  <a:srgbClr val="0000FF"/>
                </a:solidFill>
              </a:rPr>
              <a:t>lookup_value</a:t>
            </a:r>
            <a:r>
              <a:rPr lang="en-SG" dirty="0"/>
              <a:t>, </a:t>
            </a:r>
            <a:r>
              <a:rPr lang="en-SG" dirty="0" err="1">
                <a:solidFill>
                  <a:srgbClr val="00B050"/>
                </a:solidFill>
              </a:rPr>
              <a:t>table_array</a:t>
            </a:r>
            <a:r>
              <a:rPr lang="en-SG" dirty="0"/>
              <a:t>, </a:t>
            </a:r>
            <a:r>
              <a:rPr lang="en-SG" dirty="0" err="1">
                <a:solidFill>
                  <a:srgbClr val="C00000"/>
                </a:solidFill>
              </a:rPr>
              <a:t>col_index_num</a:t>
            </a:r>
            <a:r>
              <a:rPr lang="en-SG" dirty="0"/>
              <a:t>, 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SG" dirty="0" err="1">
                <a:solidFill>
                  <a:schemeClr val="bg2">
                    <a:lumMod val="50000"/>
                  </a:schemeClr>
                </a:solidFill>
              </a:rPr>
              <a:t>range_lookup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]</a:t>
            </a:r>
            <a:r>
              <a:rPr lang="en-SG" dirty="0"/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54973" y="3557211"/>
            <a:ext cx="996158" cy="264824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6228512" y="3589297"/>
            <a:ext cx="1944000" cy="160484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872662" y="4760490"/>
            <a:ext cx="0" cy="5760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01155" y="5254299"/>
            <a:ext cx="19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Column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851888" y="5621819"/>
            <a:ext cx="0" cy="5760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19930" y="6115627"/>
            <a:ext cx="6067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The table cells A2 to B100 are ‘locked’ with $ (or tap F4 key) for the same formula to be copied to subsequent cells below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5979401"/>
            <a:ext cx="2911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Note: If the result is “</a:t>
            </a:r>
            <a:r>
              <a:rPr lang="en-SG" dirty="0">
                <a:solidFill>
                  <a:srgbClr val="FF0000"/>
                </a:solidFill>
              </a:rPr>
              <a:t>#N/A</a:t>
            </a:r>
            <a:r>
              <a:rPr lang="en-SG" dirty="0"/>
              <a:t>”, it means the lookup value is not found in the lookup table</a:t>
            </a:r>
          </a:p>
        </p:txBody>
      </p:sp>
    </p:spTree>
    <p:extLst>
      <p:ext uri="{BB962C8B-B14F-4D97-AF65-F5344CB8AC3E}">
        <p14:creationId xmlns:p14="http://schemas.microsoft.com/office/powerpoint/2010/main" val="262917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animBg="1"/>
      <p:bldP spid="13" grpId="0" animBg="1"/>
      <p:bldP spid="15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In the ‘Purchases’ sheet of </a:t>
            </a:r>
            <a:r>
              <a:rPr lang="en-SG" b="1" dirty="0"/>
              <a:t>L10_IS_Data.xlsx</a:t>
            </a:r>
            <a:r>
              <a:rPr lang="en-SG" dirty="0"/>
              <a:t>, use the VLOOKUP function to enter the correct values in the ‘Country’ and ‘Postal Code’ columns by making reference to the table in the ‘Suppliers’ sheet.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5" y="3636255"/>
            <a:ext cx="6011914" cy="2192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598" y="3619834"/>
            <a:ext cx="2503891" cy="14960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0375" y="3271971"/>
            <a:ext cx="285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Purchases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9303" y="3284772"/>
            <a:ext cx="22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Suppliers</a:t>
            </a:r>
          </a:p>
        </p:txBody>
      </p:sp>
    </p:spTree>
    <p:extLst>
      <p:ext uri="{BB962C8B-B14F-4D97-AF65-F5344CB8AC3E}">
        <p14:creationId xmlns:p14="http://schemas.microsoft.com/office/powerpoint/2010/main" val="178082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>
                <a:solidFill>
                  <a:srgbClr val="0000FF"/>
                </a:solidFill>
              </a:rPr>
              <a:t>Answer: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57" y="1430198"/>
            <a:ext cx="8584098" cy="534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9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7781518" cy="4817041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At the end of the lesson, you should be able to:</a:t>
            </a:r>
          </a:p>
          <a:p>
            <a:pPr>
              <a:lnSpc>
                <a:spcPct val="150000"/>
              </a:lnSpc>
            </a:pPr>
            <a:r>
              <a:rPr lang="en-GB" dirty="0"/>
              <a:t>Obtain a linear regression model from given data</a:t>
            </a:r>
          </a:p>
          <a:p>
            <a:pPr>
              <a:lnSpc>
                <a:spcPct val="150000"/>
              </a:lnSpc>
            </a:pPr>
            <a:r>
              <a:rPr lang="en-SG" dirty="0"/>
              <a:t>Apply the regression model to make predictions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Use Data Analysis </a:t>
            </a:r>
            <a:r>
              <a:rPr lang="en-GB" dirty="0" err="1"/>
              <a:t>ToolPak</a:t>
            </a:r>
            <a:r>
              <a:rPr lang="en-GB" dirty="0"/>
              <a:t> in Excel to generate regression and correlation coefficients, and interpret the output</a:t>
            </a:r>
          </a:p>
          <a:p>
            <a:pPr>
              <a:lnSpc>
                <a:spcPct val="150000"/>
              </a:lnSpc>
            </a:pPr>
            <a:r>
              <a:rPr lang="en-GB" dirty="0"/>
              <a:t>Make use of Excel functions VLOOKUP, COUNTIF, SUMIF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086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Excel function: COUNTIF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The COUNTIF function allows the user to count the number of cells within a selected range that meet a certain criterion.</a:t>
            </a:r>
          </a:p>
          <a:p>
            <a:r>
              <a:rPr lang="en-SG" dirty="0"/>
              <a:t>It is useful for counting various labels that appear several times in a large data table.</a:t>
            </a:r>
          </a:p>
          <a:p>
            <a:r>
              <a:rPr lang="en-SG" dirty="0"/>
              <a:t>When using the COUNTIF function, the user will be prompted to enter 2 values: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=COUNTIF(</a:t>
            </a:r>
            <a:r>
              <a:rPr lang="en-SG" dirty="0">
                <a:solidFill>
                  <a:srgbClr val="0000FF"/>
                </a:solidFill>
              </a:rPr>
              <a:t>range</a:t>
            </a:r>
            <a:r>
              <a:rPr lang="en-SG" dirty="0"/>
              <a:t>, </a:t>
            </a:r>
            <a:r>
              <a:rPr lang="en-SG" dirty="0">
                <a:solidFill>
                  <a:srgbClr val="00B050"/>
                </a:solidFill>
              </a:rPr>
              <a:t>criteria</a:t>
            </a:r>
            <a:r>
              <a:rPr lang="en-SG" dirty="0"/>
              <a:t>)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>
                <a:solidFill>
                  <a:srgbClr val="0000FF"/>
                </a:solidFill>
              </a:rPr>
              <a:t>range</a:t>
            </a:r>
            <a:r>
              <a:rPr lang="en-SG" dirty="0"/>
              <a:t>: The range of cells for counting to be done</a:t>
            </a:r>
          </a:p>
          <a:p>
            <a:r>
              <a:rPr lang="en-SG" dirty="0">
                <a:solidFill>
                  <a:srgbClr val="00B050"/>
                </a:solidFill>
              </a:rPr>
              <a:t>criteria</a:t>
            </a:r>
            <a:r>
              <a:rPr lang="en-SG" dirty="0"/>
              <a:t>: The counting criterion (i.e. ‘what do you want to count?’)</a:t>
            </a:r>
          </a:p>
        </p:txBody>
      </p:sp>
    </p:spTree>
    <p:extLst>
      <p:ext uri="{BB962C8B-B14F-4D97-AF65-F5344CB8AC3E}">
        <p14:creationId xmlns:p14="http://schemas.microsoft.com/office/powerpoint/2010/main" val="303493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Excel function: COUNTIF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[Example]</a:t>
            </a:r>
          </a:p>
          <a:p>
            <a:pPr marL="0" indent="0">
              <a:buNone/>
            </a:pPr>
            <a:r>
              <a:rPr lang="en-SG" dirty="0"/>
              <a:t>=COUNTIF(</a:t>
            </a:r>
            <a:r>
              <a:rPr lang="en-SG" dirty="0">
                <a:solidFill>
                  <a:srgbClr val="0000FF"/>
                </a:solidFill>
              </a:rPr>
              <a:t>range</a:t>
            </a:r>
            <a:r>
              <a:rPr lang="en-SG" dirty="0"/>
              <a:t>, </a:t>
            </a:r>
            <a:r>
              <a:rPr lang="en-SG" dirty="0">
                <a:solidFill>
                  <a:srgbClr val="00B050"/>
                </a:solidFill>
              </a:rPr>
              <a:t>criteria</a:t>
            </a:r>
            <a:r>
              <a:rPr lang="en-SG" dirty="0"/>
              <a:t>)</a:t>
            </a:r>
          </a:p>
          <a:p>
            <a:pPr marL="0" indent="0">
              <a:buNone/>
            </a:pPr>
            <a:endParaRPr lang="en-SG" b="1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35" y="2100528"/>
            <a:ext cx="3800726" cy="444429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842080" y="1798228"/>
            <a:ext cx="0" cy="4680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51481" y="1814259"/>
            <a:ext cx="0" cy="46800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387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sz="2000" dirty="0"/>
              <a:t>The ‘Purchases’ sheet in </a:t>
            </a:r>
            <a:r>
              <a:rPr lang="en-SG" sz="2000" b="1" dirty="0"/>
              <a:t>L10_IS_Data.xlsx</a:t>
            </a:r>
            <a:r>
              <a:rPr lang="en-SG" sz="2000" dirty="0"/>
              <a:t> contains records of purchases made by a hospital to various medical suppliers in 2016 and 2017. Each row represents one purchase transaction.</a:t>
            </a:r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r>
              <a:rPr lang="en-SG" sz="2000" dirty="0"/>
              <a:t>In the ‘Purchases’ sheet, create a separate table in columns K and L (see below) to count the number of transactions made with each supplier over the past 2 years, using the COUNTIF function.</a:t>
            </a:r>
          </a:p>
          <a:p>
            <a:pPr marL="0" indent="0">
              <a:buNone/>
            </a:pPr>
            <a:r>
              <a:rPr lang="en-SG" sz="2000" dirty="0"/>
              <a:t>[Hint: To create the table quickly, copy column B to column K, go to ‘Data’ tab, ‘Remove duplicates’ in column K to remove repeated supplier names]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4D21F-FEF1-4F33-9858-75C93B5F5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5312"/>
            <a:ext cx="91440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8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>
                <a:solidFill>
                  <a:srgbClr val="0000FF"/>
                </a:solidFill>
              </a:rPr>
              <a:t>Answer: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84" y="1660859"/>
            <a:ext cx="5925711" cy="407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24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Excel function: SUMIF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sz="2000" dirty="0"/>
              <a:t>The SUMIF function allows the user to adds all numbers in a range of cells based on a certain criterion.</a:t>
            </a:r>
          </a:p>
          <a:p>
            <a:r>
              <a:rPr lang="en-SG" sz="2000" dirty="0"/>
              <a:t>It is useful for adding up numbers associated with a certain label that appear several times in a large data table.</a:t>
            </a:r>
          </a:p>
          <a:p>
            <a:r>
              <a:rPr lang="en-SG" sz="2000" dirty="0"/>
              <a:t>When using the SUMIF function, the user will be prompted to enter 3 values: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2000" dirty="0"/>
              <a:t>=SUMIF(</a:t>
            </a:r>
            <a:r>
              <a:rPr lang="en-SG" sz="2000" dirty="0">
                <a:solidFill>
                  <a:srgbClr val="0000FF"/>
                </a:solidFill>
              </a:rPr>
              <a:t>range</a:t>
            </a:r>
            <a:r>
              <a:rPr lang="en-SG" sz="2000" dirty="0"/>
              <a:t>, </a:t>
            </a:r>
            <a:r>
              <a:rPr lang="en-SG" sz="2000" dirty="0">
                <a:solidFill>
                  <a:srgbClr val="00B050"/>
                </a:solidFill>
              </a:rPr>
              <a:t>criteria, </a:t>
            </a:r>
            <a:r>
              <a:rPr lang="en-SG" sz="2000" dirty="0">
                <a:solidFill>
                  <a:srgbClr val="C00000"/>
                </a:solidFill>
              </a:rPr>
              <a:t>[</a:t>
            </a:r>
            <a:r>
              <a:rPr lang="en-SG" sz="2000" dirty="0" err="1">
                <a:solidFill>
                  <a:srgbClr val="C00000"/>
                </a:solidFill>
              </a:rPr>
              <a:t>sum_range</a:t>
            </a:r>
            <a:r>
              <a:rPr lang="en-SG" sz="2000" dirty="0">
                <a:solidFill>
                  <a:srgbClr val="C00000"/>
                </a:solidFill>
              </a:rPr>
              <a:t>]</a:t>
            </a:r>
            <a:r>
              <a:rPr lang="en-SG" sz="2000" dirty="0"/>
              <a:t>)</a:t>
            </a:r>
          </a:p>
          <a:p>
            <a:pPr marL="0" indent="0">
              <a:buNone/>
            </a:pPr>
            <a:endParaRPr lang="en-SG" sz="2000" dirty="0"/>
          </a:p>
          <a:p>
            <a:r>
              <a:rPr lang="en-SG" sz="2000" dirty="0">
                <a:solidFill>
                  <a:srgbClr val="0000FF"/>
                </a:solidFill>
              </a:rPr>
              <a:t>range</a:t>
            </a:r>
            <a:r>
              <a:rPr lang="en-SG" sz="2000" dirty="0"/>
              <a:t>: The range of cells that you want to apply the criterion against</a:t>
            </a:r>
          </a:p>
          <a:p>
            <a:r>
              <a:rPr lang="en-SG" sz="2000" dirty="0">
                <a:solidFill>
                  <a:srgbClr val="00B050"/>
                </a:solidFill>
              </a:rPr>
              <a:t>criteria</a:t>
            </a:r>
            <a:r>
              <a:rPr lang="en-SG" sz="2000" dirty="0"/>
              <a:t>: The criteria used to determine which cells to add</a:t>
            </a:r>
          </a:p>
          <a:p>
            <a:r>
              <a:rPr lang="en-SG" sz="2000" dirty="0">
                <a:solidFill>
                  <a:srgbClr val="C00000"/>
                </a:solidFill>
              </a:rPr>
              <a:t>[</a:t>
            </a:r>
            <a:r>
              <a:rPr lang="en-SG" sz="2000" dirty="0" err="1">
                <a:solidFill>
                  <a:srgbClr val="C00000"/>
                </a:solidFill>
              </a:rPr>
              <a:t>sum_range</a:t>
            </a:r>
            <a:r>
              <a:rPr lang="en-SG" sz="2000" dirty="0">
                <a:solidFill>
                  <a:srgbClr val="C00000"/>
                </a:solidFill>
              </a:rPr>
              <a:t>]: Optional. It is the range of cells to sum together. If this parameter is omitted, it uses range as the </a:t>
            </a:r>
            <a:r>
              <a:rPr lang="en-SG" sz="2000" dirty="0" err="1">
                <a:solidFill>
                  <a:srgbClr val="C00000"/>
                </a:solidFill>
              </a:rPr>
              <a:t>sum_range</a:t>
            </a:r>
            <a:r>
              <a:rPr lang="en-SG" sz="2000" dirty="0">
                <a:solidFill>
                  <a:srgbClr val="C00000"/>
                </a:solidFill>
              </a:rPr>
              <a:t>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91959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Excel function: SUMIF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[Example]</a:t>
            </a:r>
          </a:p>
          <a:p>
            <a:pPr marL="0" indent="0">
              <a:buNone/>
            </a:pPr>
            <a:r>
              <a:rPr lang="en-SG" dirty="0"/>
              <a:t>						</a:t>
            </a:r>
            <a:r>
              <a:rPr lang="en-SG" sz="2000" dirty="0"/>
              <a:t>=SUMIF(</a:t>
            </a:r>
            <a:r>
              <a:rPr lang="en-SG" sz="2000" dirty="0">
                <a:solidFill>
                  <a:srgbClr val="0000FF"/>
                </a:solidFill>
              </a:rPr>
              <a:t>range</a:t>
            </a:r>
            <a:r>
              <a:rPr lang="en-SG" sz="2000" dirty="0"/>
              <a:t>, </a:t>
            </a:r>
            <a:r>
              <a:rPr lang="en-SG" sz="2000" dirty="0">
                <a:solidFill>
                  <a:srgbClr val="00B050"/>
                </a:solidFill>
              </a:rPr>
              <a:t>criteria, </a:t>
            </a:r>
            <a:r>
              <a:rPr lang="en-SG" sz="2000" dirty="0">
                <a:solidFill>
                  <a:srgbClr val="C00000"/>
                </a:solidFill>
              </a:rPr>
              <a:t>[</a:t>
            </a:r>
            <a:r>
              <a:rPr lang="en-SG" sz="2000" dirty="0" err="1">
                <a:solidFill>
                  <a:srgbClr val="C00000"/>
                </a:solidFill>
              </a:rPr>
              <a:t>sum_range</a:t>
            </a:r>
            <a:r>
              <a:rPr lang="en-SG" sz="2000" dirty="0">
                <a:solidFill>
                  <a:srgbClr val="C00000"/>
                </a:solidFill>
              </a:rPr>
              <a:t>]</a:t>
            </a:r>
            <a:r>
              <a:rPr lang="en-SG" sz="2000" dirty="0"/>
              <a:t>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b="1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2"/>
          <a:stretch/>
        </p:blipFill>
        <p:spPr>
          <a:xfrm>
            <a:off x="280599" y="2393342"/>
            <a:ext cx="7161110" cy="339384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932952" y="1850355"/>
            <a:ext cx="0" cy="72000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622754" y="1850355"/>
            <a:ext cx="0" cy="7200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184232" y="1850355"/>
            <a:ext cx="692859" cy="7200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93602" y="3589297"/>
            <a:ext cx="1008000" cy="308935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596056" y="3620185"/>
            <a:ext cx="1076334" cy="1445110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2601017" y="3589297"/>
            <a:ext cx="944457" cy="1475998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4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In the separate table in ‘Purchases’ sheet created in Exercise 2, add a column in column M (see below) to sum up the total number of units purchased from each supplier over the past 2 years. Use the SUMIF function.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B57887-9715-47E4-A002-4D6F00CDF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1901"/>
            <a:ext cx="91440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47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>
                <a:solidFill>
                  <a:srgbClr val="0000FF"/>
                </a:solidFill>
              </a:rPr>
              <a:t>Answer: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09" y="1511968"/>
            <a:ext cx="7710661" cy="398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12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E473-C55A-4A37-9FA3-2A62FE1D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further… Pivot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2E5A9-A22D-4350-968B-3DDC549A8C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35412" y="3064213"/>
            <a:ext cx="7211715" cy="6045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slides after this will not be tested in the ESE.</a:t>
            </a:r>
          </a:p>
        </p:txBody>
      </p:sp>
    </p:spTree>
    <p:extLst>
      <p:ext uri="{BB962C8B-B14F-4D97-AF65-F5344CB8AC3E}">
        <p14:creationId xmlns:p14="http://schemas.microsoft.com/office/powerpoint/2010/main" val="4248685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PivotTable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PivotTables are a great way to summarize, </a:t>
            </a:r>
            <a:r>
              <a:rPr lang="en-SG" dirty="0" err="1"/>
              <a:t>analyze</a:t>
            </a:r>
            <a:r>
              <a:rPr lang="en-SG" dirty="0"/>
              <a:t>, explore, and present your data. </a:t>
            </a:r>
          </a:p>
          <a:p>
            <a:r>
              <a:rPr lang="en-SG" dirty="0"/>
              <a:t>PivotTables are highly flexible and can be quickly adjusted depending on how you need to display your results. </a:t>
            </a:r>
          </a:p>
          <a:p>
            <a:r>
              <a:rPr lang="en-SG" dirty="0"/>
              <a:t>You can also create </a:t>
            </a:r>
            <a:r>
              <a:rPr lang="en-SG" dirty="0" err="1"/>
              <a:t>PivotCharts</a:t>
            </a:r>
            <a:r>
              <a:rPr lang="en-SG" dirty="0"/>
              <a:t> based on PivotTables that will automatically update when your PivotTables do.</a:t>
            </a:r>
          </a:p>
          <a:p>
            <a:r>
              <a:rPr lang="en-SG" dirty="0"/>
              <a:t>The counting and adding done in Exercise 2-3 earlier can be easily accomplished with PivotTable.</a:t>
            </a:r>
          </a:p>
        </p:txBody>
      </p:sp>
    </p:spTree>
    <p:extLst>
      <p:ext uri="{BB962C8B-B14F-4D97-AF65-F5344CB8AC3E}">
        <p14:creationId xmlns:p14="http://schemas.microsoft.com/office/powerpoint/2010/main" val="245469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In L06, you have learnt how to plot a scatter diagram to observe the relationship between two variables, and also to compute and interpret the </a:t>
            </a:r>
            <a:r>
              <a:rPr lang="en-SG" b="1" dirty="0"/>
              <a:t>correlation</a:t>
            </a:r>
            <a:r>
              <a:rPr lang="en-SG" dirty="0"/>
              <a:t> (using the correlation coefficient, </a:t>
            </a:r>
            <a:r>
              <a:rPr lang="en-S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SG" dirty="0"/>
              <a:t>) between two or multiple pairs of variables.</a:t>
            </a:r>
          </a:p>
          <a:p>
            <a:endParaRPr lang="en-SG" dirty="0"/>
          </a:p>
          <a:p>
            <a:r>
              <a:rPr lang="en-SG" dirty="0"/>
              <a:t>In this lesson, we will explore building a </a:t>
            </a:r>
            <a:r>
              <a:rPr lang="en-SG" b="1" dirty="0"/>
              <a:t>linear regression</a:t>
            </a:r>
            <a:r>
              <a:rPr lang="en-SG" dirty="0"/>
              <a:t> model for two variables having reasonably strong correlation, and learn how to use it to predict future values.</a:t>
            </a:r>
          </a:p>
          <a:p>
            <a:endParaRPr lang="en-SG" dirty="0"/>
          </a:p>
          <a:p>
            <a:r>
              <a:rPr lang="en-SG" dirty="0"/>
              <a:t>We will also explore the </a:t>
            </a:r>
            <a:r>
              <a:rPr lang="en-SG" b="1" dirty="0"/>
              <a:t>coefficient of determination </a:t>
            </a:r>
            <a:r>
              <a:rPr lang="en-SG" dirty="0"/>
              <a:t>(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dirty="0"/>
              <a:t>) between two variables and learn to interpret its value.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2761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PivotTable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An example of what PivotTables and </a:t>
            </a:r>
            <a:r>
              <a:rPr lang="en-SG" dirty="0" err="1"/>
              <a:t>PivotCharts</a:t>
            </a:r>
            <a:r>
              <a:rPr lang="en-SG" dirty="0"/>
              <a:t> do: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2" y="2236456"/>
            <a:ext cx="3611911" cy="3574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963" y="2236452"/>
            <a:ext cx="4143375" cy="1343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963" y="3733299"/>
            <a:ext cx="4143375" cy="25062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975" y="1819598"/>
            <a:ext cx="285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Data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1908" y="1843667"/>
            <a:ext cx="285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Corresponding PivotTable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81908" y="6249821"/>
            <a:ext cx="285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Corresponding PivotChart </a:t>
            </a:r>
          </a:p>
        </p:txBody>
      </p:sp>
    </p:spTree>
    <p:extLst>
      <p:ext uri="{BB962C8B-B14F-4D97-AF65-F5344CB8AC3E}">
        <p14:creationId xmlns:p14="http://schemas.microsoft.com/office/powerpoint/2010/main" val="1934923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Do-it-with-me: PivotTable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1529349"/>
          </a:xfrm>
        </p:spPr>
        <p:txBody>
          <a:bodyPr/>
          <a:lstStyle/>
          <a:p>
            <a:pPr marL="0" indent="0">
              <a:buNone/>
            </a:pPr>
            <a:r>
              <a:rPr lang="en-SG" sz="2000" dirty="0"/>
              <a:t>Let’s use PivotTable to obtain the results of counting and adding in Exercise 2-3 done earlier. Go to ‘Purchases’ sheet in </a:t>
            </a:r>
            <a:r>
              <a:rPr lang="en-SG" sz="2000" b="1" dirty="0"/>
              <a:t>L10_IS_Data.xlsx</a:t>
            </a:r>
            <a:r>
              <a:rPr lang="en-SG" sz="2000" dirty="0"/>
              <a:t>.</a:t>
            </a:r>
          </a:p>
          <a:p>
            <a:pPr marL="0" indent="0">
              <a:buNone/>
            </a:pPr>
            <a:endParaRPr lang="en-SG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338" y="2956052"/>
            <a:ext cx="1709072" cy="11276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2049" y="2272129"/>
            <a:ext cx="489685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Click a cell in the table.</a:t>
            </a:r>
          </a:p>
          <a:p>
            <a:pPr marL="457200" indent="-457200">
              <a:buFont typeface="+mj-lt"/>
              <a:buAutoNum type="arabicPeriod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Go to </a:t>
            </a: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PivotTable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Excel will display the Create PivotTable dialog with your data range in the table selected.</a:t>
            </a:r>
          </a:p>
          <a:p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	Select </a:t>
            </a: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New Worksheet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and click </a:t>
            </a: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6063916" y="3236496"/>
            <a:ext cx="709863" cy="8712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07BFAA-0974-4B1F-AFC9-5FD8044FBB96}"/>
              </a:ext>
            </a:extLst>
          </p:cNvPr>
          <p:cNvGrpSpPr/>
          <p:nvPr/>
        </p:nvGrpSpPr>
        <p:grpSpPr>
          <a:xfrm>
            <a:off x="6164066" y="4203768"/>
            <a:ext cx="2924175" cy="2447925"/>
            <a:chOff x="6164066" y="4203768"/>
            <a:chExt cx="2924175" cy="24479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810AC95-4412-4A32-8A36-398E11585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4066" y="4203768"/>
              <a:ext cx="2924175" cy="24479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285288" y="5546557"/>
              <a:ext cx="709863" cy="1914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92030" y="6329916"/>
              <a:ext cx="709863" cy="3023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016239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SG" dirty="0"/>
              <a:t>Drag ‘Supplier’ to both ROWS and 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SG" dirty="0"/>
              <a:t> VALUES</a:t>
            </a:r>
          </a:p>
          <a:p>
            <a:pPr marL="457200" indent="-457200">
              <a:buFont typeface="+mj-lt"/>
              <a:buAutoNum type="arabicPeriod" startAt="4"/>
            </a:pPr>
            <a:endParaRPr lang="en-SG" dirty="0"/>
          </a:p>
          <a:p>
            <a:pPr marL="457200" indent="-457200">
              <a:buFont typeface="+mj-lt"/>
              <a:buAutoNum type="arabicPeriod" startAt="4"/>
            </a:pPr>
            <a:endParaRPr lang="en-SG" dirty="0"/>
          </a:p>
          <a:p>
            <a:pPr marL="457200" indent="-457200">
              <a:buFont typeface="+mj-lt"/>
              <a:buAutoNum type="arabicPeriod" startAt="4"/>
            </a:pPr>
            <a:endParaRPr lang="en-SG" dirty="0"/>
          </a:p>
          <a:p>
            <a:pPr marL="457200" indent="-457200">
              <a:buFont typeface="+mj-lt"/>
              <a:buAutoNum type="arabicPeriod" startAt="4"/>
            </a:pPr>
            <a:endParaRPr lang="en-SG" dirty="0"/>
          </a:p>
          <a:p>
            <a:pPr marL="457200" indent="-457200">
              <a:buFont typeface="+mj-lt"/>
              <a:buAutoNum type="arabicPeriod" startAt="4"/>
            </a:pPr>
            <a:endParaRPr lang="en-SG" dirty="0"/>
          </a:p>
          <a:p>
            <a:pPr marL="457200" indent="-457200">
              <a:buFont typeface="+mj-lt"/>
              <a:buAutoNum type="arabicPeriod" startAt="4"/>
            </a:pPr>
            <a:endParaRPr lang="en-SG" dirty="0"/>
          </a:p>
          <a:p>
            <a:pPr marL="457200" indent="-457200">
              <a:buFont typeface="+mj-lt"/>
              <a:buAutoNum type="arabicPeriod" startAt="4"/>
            </a:pPr>
            <a:endParaRPr lang="en-SG" dirty="0"/>
          </a:p>
          <a:p>
            <a:pPr marL="457200" indent="-457200">
              <a:buFont typeface="+mj-lt"/>
              <a:buAutoNum type="arabicPeriod" startAt="4"/>
            </a:pPr>
            <a:r>
              <a:rPr lang="en-SG" dirty="0"/>
              <a:t>Result: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310437" cy="604593"/>
          </a:xfrm>
        </p:spPr>
        <p:txBody>
          <a:bodyPr>
            <a:normAutofit/>
          </a:bodyPr>
          <a:lstStyle/>
          <a:p>
            <a:r>
              <a:rPr lang="en-SG" dirty="0"/>
              <a:t>Do-it-with-me: PivotTable – Cont’d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6A17C5-A6FE-4B02-99F9-472D5C4F4404}"/>
              </a:ext>
            </a:extLst>
          </p:cNvPr>
          <p:cNvGrpSpPr/>
          <p:nvPr/>
        </p:nvGrpSpPr>
        <p:grpSpPr>
          <a:xfrm>
            <a:off x="1168400" y="1390686"/>
            <a:ext cx="5715000" cy="3067050"/>
            <a:chOff x="1168400" y="1390686"/>
            <a:chExt cx="5715000" cy="30670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04FB757-D9E1-4EAA-B9C0-06249A77E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8400" y="1390686"/>
              <a:ext cx="5715000" cy="306705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850188" y="2081852"/>
              <a:ext cx="709863" cy="1914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205119" y="2273267"/>
              <a:ext cx="0" cy="192408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217819" y="2273267"/>
              <a:ext cx="935331" cy="192408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883400" y="5092700"/>
            <a:ext cx="226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Note: You can also drag any fields (e.g. Items) to ∑ VALUES as long as there are no blank cells for that field.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C0DE50-7066-453A-BF66-DFC3679EC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542" y="4482115"/>
            <a:ext cx="42576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4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427E79-8099-4C0E-AE15-08CA83EE4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416300"/>
            <a:ext cx="6286500" cy="3343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310437" cy="604593"/>
          </a:xfrm>
        </p:spPr>
        <p:txBody>
          <a:bodyPr>
            <a:normAutofit/>
          </a:bodyPr>
          <a:lstStyle/>
          <a:p>
            <a:r>
              <a:rPr lang="en-SG" dirty="0"/>
              <a:t>Do-it-with-me: PivotTable –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SG" dirty="0"/>
              <a:t>Now remove ‘Supplier’ from 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SG" dirty="0"/>
              <a:t> VALUES (either by clicking on it – Remove Field, or dragging it out of the entire PivotTable Fields window) and replace it with Units.</a:t>
            </a:r>
          </a:p>
          <a:p>
            <a:pPr marL="457200" indent="-457200">
              <a:buFont typeface="+mj-lt"/>
              <a:buAutoNum type="arabicPeriod" startAt="6"/>
            </a:pPr>
            <a:endParaRPr lang="en-SG" dirty="0"/>
          </a:p>
          <a:p>
            <a:pPr marL="457200" indent="-457200">
              <a:buFont typeface="+mj-lt"/>
              <a:buAutoNum type="arabicPeriod" startAt="6"/>
            </a:pPr>
            <a:r>
              <a:rPr lang="en-SG" dirty="0"/>
              <a:t>Result: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92900" y="3416300"/>
            <a:ext cx="2451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Note: Notice that PivotTable automatically set it as ‘Sum’ instead of ‘Count’ as it reads numerical values instead of text.</a:t>
            </a: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If it still shows as ‘Count’ for you, click on it – Value Field Settings and change it to SUM.</a:t>
            </a:r>
          </a:p>
        </p:txBody>
      </p:sp>
      <p:sp>
        <p:nvSpPr>
          <p:cNvPr id="8" name="Oval 7"/>
          <p:cNvSpPr/>
          <p:nvPr/>
        </p:nvSpPr>
        <p:spPr>
          <a:xfrm>
            <a:off x="5273749" y="6358270"/>
            <a:ext cx="453656" cy="2551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325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8"/>
            </a:pPr>
            <a:r>
              <a:rPr lang="en-SG" sz="2000" dirty="0"/>
              <a:t>Now drag ‘Country’ to ROWS, </a:t>
            </a:r>
            <a:r>
              <a:rPr lang="en-SG" sz="2000" b="1" dirty="0"/>
              <a:t>before</a:t>
            </a:r>
            <a:r>
              <a:rPr lang="en-SG" sz="2000" dirty="0"/>
              <a:t> ‘Supplier’.</a:t>
            </a:r>
          </a:p>
          <a:p>
            <a:pPr marL="457200" indent="-457200">
              <a:buFont typeface="+mj-lt"/>
              <a:buAutoNum type="arabicPeriod" startAt="8"/>
            </a:pPr>
            <a:endParaRPr lang="en-SG" sz="2000" dirty="0"/>
          </a:p>
          <a:p>
            <a:pPr marL="457200" indent="-457200">
              <a:buFont typeface="+mj-lt"/>
              <a:buAutoNum type="arabicPeriod" startAt="8"/>
            </a:pPr>
            <a:r>
              <a:rPr lang="en-SG" sz="2000" dirty="0"/>
              <a:t>Result:</a:t>
            </a:r>
          </a:p>
          <a:p>
            <a:pPr marL="457200" indent="-457200">
              <a:buFont typeface="+mj-lt"/>
              <a:buAutoNum type="arabicPeriod" startAt="8"/>
            </a:pPr>
            <a:endParaRPr lang="en-SG" sz="2000" dirty="0"/>
          </a:p>
          <a:p>
            <a:pPr marL="457200" indent="-457200">
              <a:buFont typeface="+mj-lt"/>
              <a:buAutoNum type="arabicPeriod" startAt="8"/>
            </a:pPr>
            <a:endParaRPr lang="en-SG" sz="2000" dirty="0"/>
          </a:p>
          <a:p>
            <a:pPr marL="457200" indent="-457200">
              <a:buFont typeface="+mj-lt"/>
              <a:buAutoNum type="arabicPeriod" startAt="8"/>
            </a:pPr>
            <a:endParaRPr lang="en-SG" sz="2000" dirty="0"/>
          </a:p>
          <a:p>
            <a:pPr marL="457200" indent="-457200">
              <a:buFont typeface="+mj-lt"/>
              <a:buAutoNum type="arabicPeriod" startAt="8"/>
            </a:pPr>
            <a:endParaRPr lang="en-SG" sz="2000" dirty="0"/>
          </a:p>
          <a:p>
            <a:pPr marL="457200" indent="-457200">
              <a:buFont typeface="+mj-lt"/>
              <a:buAutoNum type="arabicPeriod" startAt="8"/>
            </a:pPr>
            <a:endParaRPr lang="en-SG" sz="2000" dirty="0"/>
          </a:p>
          <a:p>
            <a:pPr marL="457200" indent="-457200">
              <a:buFont typeface="+mj-lt"/>
              <a:buAutoNum type="arabicPeriod" startAt="8"/>
            </a:pPr>
            <a:endParaRPr lang="en-SG" sz="2000" dirty="0"/>
          </a:p>
          <a:p>
            <a:pPr marL="457200" indent="-457200">
              <a:buFont typeface="+mj-lt"/>
              <a:buAutoNum type="arabicPeriod" startAt="8"/>
            </a:pPr>
            <a:endParaRPr lang="en-SG" sz="2000" dirty="0"/>
          </a:p>
          <a:p>
            <a:pPr marL="457200" indent="-457200">
              <a:buFont typeface="+mj-lt"/>
              <a:buAutoNum type="arabicPeriod" startAt="8"/>
            </a:pPr>
            <a:endParaRPr lang="en-SG" sz="2000" dirty="0"/>
          </a:p>
          <a:p>
            <a:pPr marL="457200" indent="-457200">
              <a:buFont typeface="+mj-lt"/>
              <a:buAutoNum type="arabicPeriod" startAt="8"/>
            </a:pPr>
            <a:endParaRPr lang="en-SG" sz="2000" dirty="0"/>
          </a:p>
          <a:p>
            <a:pPr marL="457200" indent="-457200">
              <a:buFont typeface="+mj-lt"/>
              <a:buAutoNum type="arabicPeriod" startAt="8"/>
            </a:pPr>
            <a:r>
              <a:rPr lang="en-SG" sz="2000" dirty="0"/>
              <a:t>Try shifting ‘Country’ to below ‘Supplier’ and see what happens. Which result is more meaningful?</a:t>
            </a:r>
          </a:p>
          <a:p>
            <a:pPr marL="457200" indent="-457200">
              <a:buFont typeface="+mj-lt"/>
              <a:buAutoNum type="arabicPeriod" startAt="8"/>
            </a:pPr>
            <a:endParaRPr lang="en-SG" sz="2000" dirty="0"/>
          </a:p>
          <a:p>
            <a:pPr marL="457200" indent="-457200">
              <a:buFont typeface="+mj-lt"/>
              <a:buAutoNum type="arabicPeriod" startAt="8"/>
            </a:pPr>
            <a:r>
              <a:rPr lang="en-SG" sz="2000" dirty="0"/>
              <a:t>Remove ‘Country’ from ROWS before the next activity.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310437" cy="604593"/>
          </a:xfrm>
        </p:spPr>
        <p:txBody>
          <a:bodyPr>
            <a:normAutofit/>
          </a:bodyPr>
          <a:lstStyle/>
          <a:p>
            <a:r>
              <a:rPr lang="en-SG" dirty="0"/>
              <a:t>Do-it-with-me: PivotTable – Cont’d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173EE7-04ED-4438-ABC3-233660D9FA96}"/>
              </a:ext>
            </a:extLst>
          </p:cNvPr>
          <p:cNvGrpSpPr/>
          <p:nvPr/>
        </p:nvGrpSpPr>
        <p:grpSpPr>
          <a:xfrm>
            <a:off x="2041086" y="1647825"/>
            <a:ext cx="6696075" cy="3562350"/>
            <a:chOff x="2041086" y="1647825"/>
            <a:chExt cx="6696075" cy="35623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01D50BF-FF18-45B2-9945-8E3E26D5C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1086" y="1647825"/>
              <a:ext cx="6696075" cy="35623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539955" y="4634552"/>
              <a:ext cx="1116000" cy="252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49651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Do-it-with-me: PivotChart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sz="2000" dirty="0"/>
              <a:t>Now let’s add a chart to the PivotTable you have created. </a:t>
            </a:r>
          </a:p>
          <a:p>
            <a:pPr marL="0" indent="0">
              <a:buNone/>
            </a:pPr>
            <a:endParaRPr lang="en-SG" sz="2000" dirty="0"/>
          </a:p>
          <a:p>
            <a:pPr marL="457200" indent="-457200">
              <a:buFont typeface="+mj-lt"/>
              <a:buAutoNum type="arabicPeriod"/>
            </a:pPr>
            <a:r>
              <a:rPr lang="en-SG" sz="2000" dirty="0"/>
              <a:t>Click anywhere in the PivotTable and go to </a:t>
            </a: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Charts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PivotChart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53" y="5867400"/>
            <a:ext cx="3241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Note: Clicking on this allows filtering to display selected 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suppliers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only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325C7D-2537-4D90-9F27-C63C8BE34BA1}"/>
              </a:ext>
            </a:extLst>
          </p:cNvPr>
          <p:cNvGrpSpPr/>
          <p:nvPr/>
        </p:nvGrpSpPr>
        <p:grpSpPr>
          <a:xfrm>
            <a:off x="2943974" y="3872916"/>
            <a:ext cx="5923050" cy="2752725"/>
            <a:chOff x="2943974" y="3872916"/>
            <a:chExt cx="5923050" cy="27527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D7D5652-C2A0-4BD9-A8F8-FF4BDE062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5974" y="3872916"/>
              <a:ext cx="4591050" cy="275272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304755" y="6330612"/>
              <a:ext cx="792000" cy="252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943974" y="6464267"/>
              <a:ext cx="1332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72D2D50-F164-45EC-BFE8-77A346BCD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102" y="2438737"/>
            <a:ext cx="4972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3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SG" sz="2000" dirty="0"/>
              <a:t>Drag ‘Country’ to FILTERS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094537" cy="604593"/>
          </a:xfrm>
        </p:spPr>
        <p:txBody>
          <a:bodyPr>
            <a:normAutofit/>
          </a:bodyPr>
          <a:lstStyle/>
          <a:p>
            <a:r>
              <a:rPr lang="en-SG" dirty="0"/>
              <a:t>Do-it-with-me: PivotChart – Cont’d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A57C41-55E4-426B-9334-827E3846342C}"/>
              </a:ext>
            </a:extLst>
          </p:cNvPr>
          <p:cNvGrpSpPr/>
          <p:nvPr/>
        </p:nvGrpSpPr>
        <p:grpSpPr>
          <a:xfrm>
            <a:off x="4344348" y="986089"/>
            <a:ext cx="2209800" cy="2971800"/>
            <a:chOff x="4344348" y="986089"/>
            <a:chExt cx="2209800" cy="2971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41E28B-CB84-42CE-B749-E0D8771E1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44348" y="986089"/>
              <a:ext cx="2209800" cy="29718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392988" y="1789752"/>
              <a:ext cx="709863" cy="1914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7919" y="1981167"/>
              <a:ext cx="0" cy="9360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60353" y="5054600"/>
            <a:ext cx="22764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Note: Clicking on either one of these will filter to display suppliers from selected 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countries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only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C7F838-530A-4D2E-BE07-C70AE835372C}"/>
              </a:ext>
            </a:extLst>
          </p:cNvPr>
          <p:cNvGrpSpPr/>
          <p:nvPr/>
        </p:nvGrpSpPr>
        <p:grpSpPr>
          <a:xfrm>
            <a:off x="2066150" y="4139576"/>
            <a:ext cx="7015419" cy="2619375"/>
            <a:chOff x="2066150" y="4139576"/>
            <a:chExt cx="7015419" cy="26193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C00CD9-5A9E-4C18-8513-C19545C13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1269" y="4139576"/>
              <a:ext cx="6210300" cy="2619375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2066150" y="4273769"/>
              <a:ext cx="3591845" cy="992635"/>
              <a:chOff x="2066150" y="4273769"/>
              <a:chExt cx="3591845" cy="99263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81995" y="4318541"/>
                <a:ext cx="576000" cy="2520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135817" y="4273769"/>
                <a:ext cx="792000" cy="2520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V="1">
                <a:off x="2066150" y="4525769"/>
                <a:ext cx="2069667" cy="74063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2066150" y="4570541"/>
                <a:ext cx="3036701" cy="69586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486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Using the data in ‘Purchases’ sheet, plot a new PivotTable and PivotChart using 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Charts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PivotChart &gt; </a:t>
            </a:r>
            <a:r>
              <a:rPr lang="en-SG" b="1" u="sng" dirty="0">
                <a:latin typeface="Arial" panose="020B0604020202020204" pitchFamily="34" charset="0"/>
                <a:cs typeface="Arial" panose="020B0604020202020204" pitchFamily="34" charset="0"/>
              </a:rPr>
              <a:t>PivotChart &amp; PivotTable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Perform the necessary actions to obtain the following charts.</a:t>
            </a:r>
            <a:endParaRPr lang="en-S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C0617F-16FF-4CF5-873C-B47471FCF062}"/>
              </a:ext>
            </a:extLst>
          </p:cNvPr>
          <p:cNvGrpSpPr/>
          <p:nvPr/>
        </p:nvGrpSpPr>
        <p:grpSpPr>
          <a:xfrm>
            <a:off x="4637495" y="3884524"/>
            <a:ext cx="3889847" cy="2419350"/>
            <a:chOff x="4637495" y="3884524"/>
            <a:chExt cx="3889847" cy="241935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176C416-170C-47D9-B01E-573B23802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1142" y="3884524"/>
              <a:ext cx="3886200" cy="24193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4637495" y="3924841"/>
              <a:ext cx="576000" cy="252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1200" y="3478478"/>
            <a:ext cx="466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freight by ‘Air’ only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EC93DF-5D1C-4797-A526-BC3500497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96" y="3918084"/>
            <a:ext cx="39243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2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>
                <a:solidFill>
                  <a:srgbClr val="0000FF"/>
                </a:solidFill>
              </a:rPr>
              <a:t>Answer: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7083" t="37901" r="53750" b="45062"/>
          <a:stretch/>
        </p:blipFill>
        <p:spPr>
          <a:xfrm>
            <a:off x="355600" y="4024255"/>
            <a:ext cx="1752600" cy="8763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2678A7C-8F78-4153-921E-EF3EC2D39BD2}"/>
              </a:ext>
            </a:extLst>
          </p:cNvPr>
          <p:cNvGrpSpPr/>
          <p:nvPr/>
        </p:nvGrpSpPr>
        <p:grpSpPr>
          <a:xfrm>
            <a:off x="2065248" y="3785713"/>
            <a:ext cx="6899297" cy="2657475"/>
            <a:chOff x="2065248" y="3785713"/>
            <a:chExt cx="6899297" cy="265747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258905F-2762-4C01-812D-090F259AD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1370" y="3785713"/>
              <a:ext cx="6353175" cy="265747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519894" y="4039140"/>
              <a:ext cx="1064805" cy="4947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065248" y="4292567"/>
              <a:ext cx="1440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48EEA55-A2BB-4A61-A17A-37B41604F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248" y="1006613"/>
            <a:ext cx="63150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3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Regression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Regression Analysis is widely applied to solve real world problems.</a:t>
            </a:r>
          </a:p>
          <a:p>
            <a:r>
              <a:rPr lang="en-SG" dirty="0"/>
              <a:t>The following are some real life applications of Regression Analysis:</a:t>
            </a:r>
          </a:p>
          <a:p>
            <a:pPr lvl="1"/>
            <a:r>
              <a:rPr lang="en-SG" dirty="0"/>
              <a:t>A pharmaceutical company uses regression to assess the stability of the active ingredient in a drug to predict its shelf life.</a:t>
            </a:r>
          </a:p>
          <a:p>
            <a:pPr lvl="1"/>
            <a:r>
              <a:rPr lang="en-SG" dirty="0"/>
              <a:t>A credit card company applied regression analysis to predict monthly gift card sales and improve yearly revenue projections.</a:t>
            </a:r>
          </a:p>
          <a:p>
            <a:pPr lvl="1"/>
            <a:r>
              <a:rPr lang="en-SG" dirty="0"/>
              <a:t>An insurance company uses regression to determine the likelihood of a true problem existing when a home insurance claim was filed, in order to discourage customers from filing excessive or petty claims.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987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Simple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Simple linear regression is a statistical method that allows study of relationships between two continuous (quantitative) variables:</a:t>
            </a:r>
          </a:p>
          <a:p>
            <a:pPr lvl="1"/>
            <a:r>
              <a:rPr lang="en-SG" dirty="0"/>
              <a:t>One variable, denoted as </a:t>
            </a:r>
            <a:r>
              <a:rPr lang="en-S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dirty="0"/>
              <a:t>, is regarded as the </a:t>
            </a:r>
            <a:r>
              <a:rPr lang="en-SG" b="1" dirty="0"/>
              <a:t>predictor</a:t>
            </a:r>
            <a:r>
              <a:rPr lang="en-SG" dirty="0"/>
              <a:t> variable.</a:t>
            </a:r>
          </a:p>
          <a:p>
            <a:pPr lvl="1"/>
            <a:r>
              <a:rPr lang="en-SG" dirty="0"/>
              <a:t>The other variable, denoted as </a:t>
            </a:r>
            <a:r>
              <a:rPr lang="en-S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SG" dirty="0"/>
              <a:t>, is regarded as the </a:t>
            </a:r>
            <a:r>
              <a:rPr lang="en-SG" b="1" dirty="0"/>
              <a:t>response</a:t>
            </a:r>
            <a:r>
              <a:rPr lang="en-SG" dirty="0"/>
              <a:t> variable.</a:t>
            </a:r>
          </a:p>
          <a:p>
            <a:r>
              <a:rPr lang="en-SG" dirty="0"/>
              <a:t>The chart below illustrates the result of a study which suggests that people who have more lean body mass (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dirty="0"/>
              <a:t>) tend to be stronger (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SG" dirty="0"/>
              <a:t>).</a:t>
            </a:r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311" y="4495800"/>
            <a:ext cx="2774294" cy="222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6300" y="6028193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Source: </a:t>
            </a:r>
            <a:r>
              <a:rPr lang="en-SG" dirty="0">
                <a:hlinkClick r:id="rId3"/>
              </a:rPr>
              <a:t>http://www.jerrydallal.com/lhsp/slr.htm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830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Simple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65610" y="961188"/>
                <a:ext cx="8021190" cy="5134811"/>
              </a:xfrm>
            </p:spPr>
            <p:txBody>
              <a:bodyPr/>
              <a:lstStyle/>
              <a:p>
                <a:r>
                  <a:rPr lang="en-SG" dirty="0"/>
                  <a:t>Two variables with approximately linear relation as observed from the scatter diagram can have the relation modelled by a “best fit” line, also known as the </a:t>
                </a:r>
                <a:r>
                  <a:rPr lang="en-SG" b="1" dirty="0"/>
                  <a:t>least squares regression </a:t>
                </a:r>
                <a:r>
                  <a:rPr lang="en-SG" dirty="0"/>
                  <a:t>line.</a:t>
                </a:r>
              </a:p>
              <a:p>
                <a:r>
                  <a:rPr lang="en-SG" dirty="0"/>
                  <a:t>The line is obtained by minimizing the sum of squares of deviations between the observed and predicted </a:t>
                </a:r>
                <a:r>
                  <a:rPr lang="en-SG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SG" dirty="0"/>
                  <a:t>-values (see diagram below for illustration).</a:t>
                </a:r>
              </a:p>
              <a:p>
                <a:r>
                  <a:rPr lang="en-SG" dirty="0"/>
                  <a:t>The equation of the least squares regression line is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65610" y="961188"/>
                <a:ext cx="8021190" cy="5134811"/>
              </a:xfrm>
              <a:blipFill rotWithShape="0">
                <a:blip r:embed="rId2"/>
                <a:stretch>
                  <a:fillRect l="-988" t="-831" r="-3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92200" y="4559300"/>
                <a:ext cx="6350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 represents the </a:t>
                </a:r>
                <a:r>
                  <a:rPr lang="en-SG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 response variable value, </a:t>
                </a:r>
              </a:p>
              <a:p>
                <a:r>
                  <a:rPr lang="en-SG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SG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 represents the </a:t>
                </a:r>
                <a:r>
                  <a:rPr lang="en-SG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slope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least squares regression line, and </a:t>
                </a:r>
                <a:r>
                  <a:rPr lang="en-SG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SG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 represents the </a:t>
                </a:r>
                <a:r>
                  <a:rPr lang="en-SG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y-intercept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least squares regression line.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0" y="4559300"/>
                <a:ext cx="6350000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768" t="-3046" b="-71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146300" y="6229686"/>
            <a:ext cx="4984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Source: Montgomery, D.C.,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Runger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G.C., </a:t>
            </a: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Applied Statistics and Probability for Engineers, John Wiley &amp; Sons, Inc., 2011. Print.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3F6D29-7B02-4C41-B879-4C5490C75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125" y="5295900"/>
            <a:ext cx="20478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5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Simple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We will go through two methods to obtain the equation of the least squares regression line.</a:t>
            </a:r>
          </a:p>
          <a:p>
            <a:pPr marL="0" indent="0">
              <a:buNone/>
            </a:pPr>
            <a:endParaRPr lang="en-SG" dirty="0"/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Add </a:t>
            </a:r>
            <a:r>
              <a:rPr lang="en-SG" dirty="0" err="1"/>
              <a:t>Trendline</a:t>
            </a:r>
            <a:r>
              <a:rPr lang="en-SG" dirty="0"/>
              <a:t> in a scatter plot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Use Data Analysis </a:t>
            </a:r>
            <a:r>
              <a:rPr lang="en-SG" dirty="0" err="1"/>
              <a:t>ToolPak</a:t>
            </a:r>
            <a:r>
              <a:rPr lang="en-SG" dirty="0"/>
              <a:t> - Regression</a:t>
            </a:r>
          </a:p>
          <a:p>
            <a:pPr marL="457200" indent="-45720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514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Do-it-with-me: Add </a:t>
            </a:r>
            <a:r>
              <a:rPr lang="en-SG" dirty="0" err="1"/>
              <a:t>Trendline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8224390" cy="5134811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Go to the ‘Ice Cream &amp; Crime’ sheet in </a:t>
            </a:r>
            <a:r>
              <a:rPr lang="en-SG" b="1" dirty="0"/>
              <a:t>L10_IS_Data.xlsx</a:t>
            </a:r>
            <a:r>
              <a:rPr lang="en-SG" dirty="0"/>
              <a:t>.</a:t>
            </a:r>
          </a:p>
          <a:p>
            <a:pPr marL="0" indent="0">
              <a:buNone/>
            </a:pPr>
            <a:r>
              <a:rPr lang="en-SG" dirty="0"/>
              <a:t>(All exercises in this session are found in this file.)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Plot a X-Y scatter chart (or refer to your work done in L06) with ice cream sales as 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dirty="0"/>
              <a:t>-axis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Right click on the data points – Add </a:t>
            </a:r>
            <a:r>
              <a:rPr lang="en-SG" dirty="0" err="1"/>
              <a:t>Trendline</a:t>
            </a:r>
            <a:r>
              <a:rPr lang="en-SG" dirty="0"/>
              <a:t> – Linear – Display Equation on chart</a:t>
            </a:r>
          </a:p>
          <a:p>
            <a:pPr marL="457200" indent="-457200">
              <a:buFont typeface="+mj-lt"/>
              <a:buAutoNum type="arabicPeriod"/>
            </a:pP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99253" y="3528593"/>
                <a:ext cx="24669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Result: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=0.1095</m:t>
                      </m:r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+7.5235</m:t>
                      </m:r>
                    </m:oMath>
                  </m:oMathPara>
                </a14:m>
                <a:endParaRPr lang="en-SG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253" y="3528593"/>
                <a:ext cx="2466947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975" t="-5660" b="-37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26FB516-0CCB-46BD-9459-879AAB46AA6E}"/>
              </a:ext>
            </a:extLst>
          </p:cNvPr>
          <p:cNvGrpSpPr/>
          <p:nvPr/>
        </p:nvGrpSpPr>
        <p:grpSpPr>
          <a:xfrm>
            <a:off x="115767" y="3552626"/>
            <a:ext cx="4419600" cy="2638425"/>
            <a:chOff x="115767" y="3552626"/>
            <a:chExt cx="4419600" cy="26384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9252299-AC64-466B-BDD9-92F8D71DF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767" y="3552626"/>
              <a:ext cx="4419600" cy="26384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707094" y="5579913"/>
              <a:ext cx="1382306" cy="2071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A5D53E-2463-4F22-B8EC-FF222661B895}"/>
              </a:ext>
            </a:extLst>
          </p:cNvPr>
          <p:cNvGrpSpPr/>
          <p:nvPr/>
        </p:nvGrpSpPr>
        <p:grpSpPr>
          <a:xfrm>
            <a:off x="4615011" y="3528593"/>
            <a:ext cx="1438275" cy="2171700"/>
            <a:chOff x="4615011" y="3528593"/>
            <a:chExt cx="1438275" cy="21717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6DA36BA-73F9-4339-BD84-D47E572A4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15011" y="3528593"/>
              <a:ext cx="1438275" cy="21717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881970" y="4081583"/>
              <a:ext cx="1064805" cy="324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EADA26-9739-4294-9F32-32F8AE9E653D}"/>
              </a:ext>
            </a:extLst>
          </p:cNvPr>
          <p:cNvGrpSpPr/>
          <p:nvPr/>
        </p:nvGrpSpPr>
        <p:grpSpPr>
          <a:xfrm>
            <a:off x="4603750" y="5825120"/>
            <a:ext cx="2686050" cy="901017"/>
            <a:chOff x="4603750" y="5825120"/>
            <a:chExt cx="2686050" cy="90101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03750" y="5825120"/>
              <a:ext cx="2686050" cy="90101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650901" y="6128829"/>
              <a:ext cx="2124000" cy="324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14895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781965" cy="604593"/>
          </a:xfrm>
        </p:spPr>
        <p:txBody>
          <a:bodyPr>
            <a:normAutofit/>
          </a:bodyPr>
          <a:lstStyle/>
          <a:p>
            <a:r>
              <a:rPr lang="en-SG" dirty="0"/>
              <a:t>Do-it-with-me: Data Analysis </a:t>
            </a:r>
            <a:r>
              <a:rPr lang="en-SG" dirty="0" err="1"/>
              <a:t>ToolPak</a:t>
            </a:r>
            <a:r>
              <a:rPr lang="en-SG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8021190" cy="842212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Use the same data in ‘Ice Cream &amp; Crime’ sheet.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665610" y="1714985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Go to Data – Data Analysis – Regression – Click OK</a:t>
            </a:r>
          </a:p>
          <a:p>
            <a:pPr marL="457200" indent="-457200">
              <a:buFont typeface="+mj-lt"/>
              <a:buAutoNum type="arabicPeriod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Select the range of y and x values (including column headers) under “Input Y Range” and “Input X Range”, respectively. Check on “Labels”. Select ‘New Worksheet Ply’ to display the result in a new sheet. Click OK.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844344-74CF-4B3C-BF84-E3AB7DB759B2}"/>
              </a:ext>
            </a:extLst>
          </p:cNvPr>
          <p:cNvGrpSpPr/>
          <p:nvPr/>
        </p:nvGrpSpPr>
        <p:grpSpPr>
          <a:xfrm>
            <a:off x="5400675" y="1374344"/>
            <a:ext cx="3743325" cy="2619375"/>
            <a:chOff x="5400675" y="1374344"/>
            <a:chExt cx="3743325" cy="261937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7D84C22-A204-49E7-8E3F-BC64A3079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00675" y="1374344"/>
              <a:ext cx="3743325" cy="261937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836127" y="1374344"/>
              <a:ext cx="360000" cy="216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517248" y="1552985"/>
              <a:ext cx="612000" cy="216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669" y="3755990"/>
              <a:ext cx="648000" cy="144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72592" y="2897588"/>
              <a:ext cx="576000" cy="216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1CD80B-B71C-4641-A615-B8ACDCDB9788}"/>
              </a:ext>
            </a:extLst>
          </p:cNvPr>
          <p:cNvGrpSpPr/>
          <p:nvPr/>
        </p:nvGrpSpPr>
        <p:grpSpPr>
          <a:xfrm>
            <a:off x="5495721" y="3983991"/>
            <a:ext cx="3533775" cy="2857500"/>
            <a:chOff x="5595473" y="4015247"/>
            <a:chExt cx="3533775" cy="28575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489EBA7-5E42-47DD-9E61-B2B388B59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5473" y="4015247"/>
              <a:ext cx="3533775" cy="28575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072522" y="4347066"/>
              <a:ext cx="1133224" cy="4714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42610" y="4834391"/>
              <a:ext cx="576000" cy="252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48262" y="5648195"/>
              <a:ext cx="1064805" cy="2043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422653" y="4245288"/>
              <a:ext cx="684000" cy="252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93990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2040401DC1FF43BE827B1CC7C3A66A" ma:contentTypeVersion="0" ma:contentTypeDescription="Create a new document." ma:contentTypeScope="" ma:versionID="94bb885f719db5d0af3621d733c19a7f">
  <xsd:schema xmlns:xsd="http://www.w3.org/2001/XMLSchema" xmlns:xs="http://www.w3.org/2001/XMLSchema" xmlns:p="http://schemas.microsoft.com/office/2006/metadata/properties" xmlns:ns2="c4befaea-f9aa-4f62-9cde-6c81b25bbd5b" targetNamespace="http://schemas.microsoft.com/office/2006/metadata/properties" ma:root="true" ma:fieldsID="3e954e5d742e124f3110d7bbba1f7e39" ns2:_="">
    <xsd:import namespace="c4befaea-f9aa-4f62-9cde-6c81b25bbd5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befaea-f9aa-4f62-9cde-6c81b25bbd5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4befaea-f9aa-4f62-9cde-6c81b25bbd5b">4PXRRY3UFMYH-1179779178-74</_dlc_DocId>
    <_dlc_DocIdUrl xmlns="c4befaea-f9aa-4f62-9cde-6c81b25bbd5b">
      <Url>https://rp-sp.rp.edu.sg/sites/LCMS_e25a269d-e520-e811-80f6-5cb901e2a858/_layouts/15/DocIdRedir.aspx?ID=4PXRRY3UFMYH-1179779178-74</Url>
      <Description>4PXRRY3UFMYH-1179779178-74</Description>
    </_dlc_DocIdUrl>
  </documentManagement>
</p:properties>
</file>

<file path=customXml/itemProps1.xml><?xml version="1.0" encoding="utf-8"?>
<ds:datastoreItem xmlns:ds="http://schemas.openxmlformats.org/officeDocument/2006/customXml" ds:itemID="{7BA29469-17E9-4886-99A9-2BA5059484EA}"/>
</file>

<file path=customXml/itemProps2.xml><?xml version="1.0" encoding="utf-8"?>
<ds:datastoreItem xmlns:ds="http://schemas.openxmlformats.org/officeDocument/2006/customXml" ds:itemID="{47411E00-25FB-49BF-8AEB-EEE13D94BECA}"/>
</file>

<file path=customXml/itemProps3.xml><?xml version="1.0" encoding="utf-8"?>
<ds:datastoreItem xmlns:ds="http://schemas.openxmlformats.org/officeDocument/2006/customXml" ds:itemID="{19B9D3A7-42C6-4E43-B6ED-736AA1423D32}"/>
</file>

<file path=customXml/itemProps4.xml><?xml version="1.0" encoding="utf-8"?>
<ds:datastoreItem xmlns:ds="http://schemas.openxmlformats.org/officeDocument/2006/customXml" ds:itemID="{45B5E028-9441-48A9-A2CF-DFDEAAC4A62C}"/>
</file>

<file path=docProps/app.xml><?xml version="1.0" encoding="utf-8"?>
<Properties xmlns="http://schemas.openxmlformats.org/officeDocument/2006/extended-properties" xmlns:vt="http://schemas.openxmlformats.org/officeDocument/2006/docPropsVTypes">
  <TotalTime>14945</TotalTime>
  <Words>2760</Words>
  <Application>Microsoft Office PowerPoint</Application>
  <PresentationFormat>On-screen Show (4:3)</PresentationFormat>
  <Paragraphs>281</Paragraphs>
  <Slides>38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 Math</vt:lpstr>
      <vt:lpstr>Times New Roman</vt:lpstr>
      <vt:lpstr>Office Theme</vt:lpstr>
      <vt:lpstr>Lesson 10</vt:lpstr>
      <vt:lpstr>Lesson objectives</vt:lpstr>
      <vt:lpstr>Data Analysis</vt:lpstr>
      <vt:lpstr>Regression Analysis</vt:lpstr>
      <vt:lpstr>Simple linear regression</vt:lpstr>
      <vt:lpstr>Simple linear regression</vt:lpstr>
      <vt:lpstr>Simple linear regression</vt:lpstr>
      <vt:lpstr>Do-it-with-me: Add Trendline</vt:lpstr>
      <vt:lpstr>Do-it-with-me: Data Analysis ToolPak </vt:lpstr>
      <vt:lpstr>Do-it-with-me: Data Analysis ToolPak - Cont’d </vt:lpstr>
      <vt:lpstr>Coefficient of determination</vt:lpstr>
      <vt:lpstr>Predictions using regression model</vt:lpstr>
      <vt:lpstr>Exercise 1</vt:lpstr>
      <vt:lpstr>Exercise 1</vt:lpstr>
      <vt:lpstr>Excel function: VLOOKUP</vt:lpstr>
      <vt:lpstr>Excel function: VLOOKUP</vt:lpstr>
      <vt:lpstr>Excel function: VLOOKUP</vt:lpstr>
      <vt:lpstr>Exercise 2</vt:lpstr>
      <vt:lpstr>Exercise 2</vt:lpstr>
      <vt:lpstr>Excel function: COUNTIF</vt:lpstr>
      <vt:lpstr>Excel function: COUNTIF</vt:lpstr>
      <vt:lpstr>Exercise 3</vt:lpstr>
      <vt:lpstr>Exercise 3</vt:lpstr>
      <vt:lpstr>Excel function: SUMIF</vt:lpstr>
      <vt:lpstr>Excel function: SUMIF</vt:lpstr>
      <vt:lpstr>Exercise 4</vt:lpstr>
      <vt:lpstr>Exercise 4</vt:lpstr>
      <vt:lpstr>Going further… Pivot Tables</vt:lpstr>
      <vt:lpstr>PivotTable</vt:lpstr>
      <vt:lpstr>PivotTable</vt:lpstr>
      <vt:lpstr>Do-it-with-me: PivotTable</vt:lpstr>
      <vt:lpstr>Do-it-with-me: PivotTable – Cont’d</vt:lpstr>
      <vt:lpstr>Do-it-with-me: PivotTable – Cont’d</vt:lpstr>
      <vt:lpstr>Do-it-with-me: PivotTable – Cont’d</vt:lpstr>
      <vt:lpstr>Do-it-with-me: PivotChart</vt:lpstr>
      <vt:lpstr>Do-it-with-me: PivotChart – Cont’d</vt:lpstr>
      <vt:lpstr>Exercise 5</vt:lpstr>
      <vt:lpstr>Exercise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Ong</dc:creator>
  <cp:lastModifiedBy>Yap Choon Seng</cp:lastModifiedBy>
  <cp:revision>522</cp:revision>
  <dcterms:created xsi:type="dcterms:W3CDTF">2011-06-07T03:26:48Z</dcterms:created>
  <dcterms:modified xsi:type="dcterms:W3CDTF">2018-07-11T03:50:19Z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0x010100522040401DC1FF43BE827B1CC7C3A66A</vt:lpwstr>
  </property>
  <property fmtid="{D5CDD505-2E9C-101B-9397-08002B2CF9AE}" pid="3" name="_dlc_DocIdItemGuid">
    <vt:lpwstr>230de41e-267a-43dc-be44-06b37244f874</vt:lpwstr>
  </property>
</Properties>
</file>