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04" r:id="rId2"/>
    <p:sldId id="305" r:id="rId3"/>
    <p:sldId id="306" r:id="rId4"/>
    <p:sldId id="262" r:id="rId5"/>
    <p:sldId id="285" r:id="rId6"/>
    <p:sldId id="263" r:id="rId7"/>
    <p:sldId id="278" r:id="rId8"/>
    <p:sldId id="280" r:id="rId9"/>
    <p:sldId id="283" r:id="rId10"/>
    <p:sldId id="307" r:id="rId11"/>
    <p:sldId id="308" r:id="rId12"/>
    <p:sldId id="267" r:id="rId13"/>
    <p:sldId id="286" r:id="rId14"/>
    <p:sldId id="268" r:id="rId15"/>
    <p:sldId id="309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mon Yeo" initials="SY" lastIdx="1" clrIdx="0"/>
  <p:cmAuthor id="1" name="Chermaign A Boo" initials="CA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0F0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84971" autoAdjust="0"/>
  </p:normalViewPr>
  <p:slideViewPr>
    <p:cSldViewPr snapToGrid="0" snapToObjects="1">
      <p:cViewPr>
        <p:scale>
          <a:sx n="60" d="100"/>
          <a:sy n="60" d="100"/>
        </p:scale>
        <p:origin x="856" y="1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3E470-D25C-4778-B345-E397459207ED}" type="doc">
      <dgm:prSet loTypeId="urn:microsoft.com/office/officeart/2005/8/layout/hierarchy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2F1AD04-79D7-482C-8638-F3DF0AF9E12D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002060"/>
              </a:solidFill>
            </a:rPr>
            <a:t>E214 – Statistical Methods for Engineering</a:t>
          </a:r>
          <a:endParaRPr lang="en-US" sz="2800" b="1" dirty="0">
            <a:solidFill>
              <a:srgbClr val="002060"/>
            </a:solidFill>
          </a:endParaRPr>
        </a:p>
      </dgm:t>
    </dgm:pt>
    <dgm:pt modelId="{355D6BA9-40EA-4B94-B3CA-510BC1E2A914}" type="parTrans" cxnId="{DDB739C8-7460-4E22-93A4-371EC4D726DD}">
      <dgm:prSet/>
      <dgm:spPr/>
      <dgm:t>
        <a:bodyPr/>
        <a:lstStyle/>
        <a:p>
          <a:endParaRPr lang="en-US"/>
        </a:p>
      </dgm:t>
    </dgm:pt>
    <dgm:pt modelId="{D0AE155E-AE7C-4877-B59E-50FD05E2A4EB}" type="sibTrans" cxnId="{DDB739C8-7460-4E22-93A4-371EC4D726DD}">
      <dgm:prSet/>
      <dgm:spPr/>
      <dgm:t>
        <a:bodyPr/>
        <a:lstStyle/>
        <a:p>
          <a:endParaRPr lang="en-US"/>
        </a:p>
      </dgm:t>
    </dgm:pt>
    <dgm:pt modelId="{3D2A5E53-CE18-4823-9CAF-BCC74DDEF430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Inferential Statistics</a:t>
          </a:r>
          <a:endParaRPr lang="en-US" sz="1600" dirty="0">
            <a:solidFill>
              <a:schemeClr val="tx1"/>
            </a:solidFill>
          </a:endParaRPr>
        </a:p>
      </dgm:t>
    </dgm:pt>
    <dgm:pt modelId="{24FEF719-45EC-4272-8C70-D8C28FFF9D5E}" type="parTrans" cxnId="{243C9095-8147-494D-9232-72510E9E9AC8}">
      <dgm:prSet/>
      <dgm:spPr/>
      <dgm:t>
        <a:bodyPr/>
        <a:lstStyle/>
        <a:p>
          <a:endParaRPr lang="en-US" sz="1500"/>
        </a:p>
      </dgm:t>
    </dgm:pt>
    <dgm:pt modelId="{98276121-AC9C-4422-8CFD-3803F3DAA962}" type="sibTrans" cxnId="{243C9095-8147-494D-9232-72510E9E9AC8}">
      <dgm:prSet/>
      <dgm:spPr/>
      <dgm:t>
        <a:bodyPr/>
        <a:lstStyle/>
        <a:p>
          <a:endParaRPr lang="en-US"/>
        </a:p>
      </dgm:t>
    </dgm:pt>
    <dgm:pt modelId="{290D2CB2-C22B-4F16-ABD8-70E480924B4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Hypothesis Testing</a:t>
          </a:r>
          <a:endParaRPr lang="en-US" sz="1200" dirty="0">
            <a:solidFill>
              <a:schemeClr val="tx1"/>
            </a:solidFill>
          </a:endParaRPr>
        </a:p>
      </dgm:t>
    </dgm:pt>
    <dgm:pt modelId="{4C42792A-A011-4339-9EDE-AFFB2BBE882F}" type="parTrans" cxnId="{7708127B-0E44-4762-9CFD-EED48A28C011}">
      <dgm:prSet/>
      <dgm:spPr/>
      <dgm:t>
        <a:bodyPr/>
        <a:lstStyle/>
        <a:p>
          <a:endParaRPr lang="en-US" sz="1500"/>
        </a:p>
      </dgm:t>
    </dgm:pt>
    <dgm:pt modelId="{A511DE70-F356-4BA8-95D1-976057351CAB}" type="sibTrans" cxnId="{7708127B-0E44-4762-9CFD-EED48A28C011}">
      <dgm:prSet/>
      <dgm:spPr/>
      <dgm:t>
        <a:bodyPr/>
        <a:lstStyle/>
        <a:p>
          <a:endParaRPr lang="en-US"/>
        </a:p>
      </dgm:t>
    </dgm:pt>
    <dgm:pt modelId="{E5FF91C8-DE04-44E1-B19E-720EAA0C8E0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Parameter Estimation</a:t>
          </a:r>
          <a:endParaRPr lang="en-US" sz="1200" dirty="0">
            <a:solidFill>
              <a:schemeClr val="tx1"/>
            </a:solidFill>
          </a:endParaRPr>
        </a:p>
      </dgm:t>
    </dgm:pt>
    <dgm:pt modelId="{C6959BFF-BFFC-4261-9398-A3FDDA9499DC}" type="parTrans" cxnId="{BCF022BC-995E-4DBE-BCAA-4CCE64C8B03F}">
      <dgm:prSet/>
      <dgm:spPr/>
      <dgm:t>
        <a:bodyPr/>
        <a:lstStyle/>
        <a:p>
          <a:endParaRPr lang="en-US" sz="1500">
            <a:solidFill>
              <a:srgbClr val="3333FF"/>
            </a:solidFill>
          </a:endParaRPr>
        </a:p>
      </dgm:t>
    </dgm:pt>
    <dgm:pt modelId="{1B3A0606-667C-484B-9702-CDF79A13E3C0}" type="sibTrans" cxnId="{BCF022BC-995E-4DBE-BCAA-4CCE64C8B03F}">
      <dgm:prSet/>
      <dgm:spPr/>
      <dgm:t>
        <a:bodyPr/>
        <a:lstStyle/>
        <a:p>
          <a:endParaRPr lang="en-US"/>
        </a:p>
      </dgm:t>
    </dgm:pt>
    <dgm:pt modelId="{6245DC25-8F54-48E0-8328-0B21E882E1E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Organise &amp; summarise data collected</a:t>
          </a:r>
          <a:endParaRPr lang="en-US" sz="1200" dirty="0">
            <a:solidFill>
              <a:schemeClr val="tx1"/>
            </a:solidFill>
          </a:endParaRPr>
        </a:p>
      </dgm:t>
    </dgm:pt>
    <dgm:pt modelId="{7AD06F08-A90E-42C7-AB53-D3ECAFD6F620}" type="parTrans" cxnId="{2A3E33B9-B116-4FE4-9A22-832A94794F0D}">
      <dgm:prSet/>
      <dgm:spPr/>
      <dgm:t>
        <a:bodyPr/>
        <a:lstStyle/>
        <a:p>
          <a:endParaRPr lang="en-US" sz="1500"/>
        </a:p>
      </dgm:t>
    </dgm:pt>
    <dgm:pt modelId="{E3558BF7-5525-4018-AA43-87A789394980}" type="sibTrans" cxnId="{2A3E33B9-B116-4FE4-9A22-832A94794F0D}">
      <dgm:prSet/>
      <dgm:spPr/>
      <dgm:t>
        <a:bodyPr/>
        <a:lstStyle/>
        <a:p>
          <a:endParaRPr lang="en-US"/>
        </a:p>
      </dgm:t>
    </dgm:pt>
    <dgm:pt modelId="{CFE4AB47-0E86-4A47-93A1-D733CC6A6065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Probability and Distributions</a:t>
          </a:r>
          <a:endParaRPr lang="en-US" sz="1600" dirty="0">
            <a:solidFill>
              <a:schemeClr val="tx1"/>
            </a:solidFill>
          </a:endParaRPr>
        </a:p>
      </dgm:t>
    </dgm:pt>
    <dgm:pt modelId="{A4B8614A-60BC-4693-8676-99FB904814CD}" type="parTrans" cxnId="{4BE3791B-5ECE-44D5-BAFB-D8360C5B5E3D}">
      <dgm:prSet/>
      <dgm:spPr/>
      <dgm:t>
        <a:bodyPr/>
        <a:lstStyle/>
        <a:p>
          <a:endParaRPr lang="en-SG"/>
        </a:p>
      </dgm:t>
    </dgm:pt>
    <dgm:pt modelId="{8250D100-3E27-4147-BBA2-60F735AC9868}" type="sibTrans" cxnId="{4BE3791B-5ECE-44D5-BAFB-D8360C5B5E3D}">
      <dgm:prSet/>
      <dgm:spPr/>
      <dgm:t>
        <a:bodyPr/>
        <a:lstStyle/>
        <a:p>
          <a:endParaRPr lang="en-SG"/>
        </a:p>
      </dgm:t>
    </dgm:pt>
    <dgm:pt modelId="{753CFE54-FE4E-4508-9535-FB40E5F26FA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Venn Diagram</a:t>
          </a:r>
          <a:endParaRPr lang="en-US" sz="1200" dirty="0">
            <a:solidFill>
              <a:schemeClr val="tx1"/>
            </a:solidFill>
          </a:endParaRPr>
        </a:p>
      </dgm:t>
    </dgm:pt>
    <dgm:pt modelId="{8467722B-48E5-4A5B-8C78-6D6A3E489616}" type="parTrans" cxnId="{ED358CF3-042E-4790-AF27-A8C0A3D86777}">
      <dgm:prSet/>
      <dgm:spPr/>
      <dgm:t>
        <a:bodyPr/>
        <a:lstStyle/>
        <a:p>
          <a:endParaRPr lang="en-SG"/>
        </a:p>
      </dgm:t>
    </dgm:pt>
    <dgm:pt modelId="{2AA1ECD3-AE72-4B33-BC4A-DBC6923CD0EB}" type="sibTrans" cxnId="{ED358CF3-042E-4790-AF27-A8C0A3D86777}">
      <dgm:prSet/>
      <dgm:spPr/>
      <dgm:t>
        <a:bodyPr/>
        <a:lstStyle/>
        <a:p>
          <a:endParaRPr lang="en-SG"/>
        </a:p>
      </dgm:t>
    </dgm:pt>
    <dgm:pt modelId="{F2C39B4C-18FB-49F5-BBB8-DE9A997AAC0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A1B28FF8-AA55-4A96-91F7-22A555F2FC4C}" type="parTrans" cxnId="{7E44C995-5CC6-4403-9245-CD8AF3890611}">
      <dgm:prSet/>
      <dgm:spPr/>
      <dgm:t>
        <a:bodyPr/>
        <a:lstStyle/>
        <a:p>
          <a:endParaRPr lang="en-SG"/>
        </a:p>
      </dgm:t>
    </dgm:pt>
    <dgm:pt modelId="{35BE5480-EF32-490A-80CF-2B61D10D9850}" type="sibTrans" cxnId="{7E44C995-5CC6-4403-9245-CD8AF3890611}">
      <dgm:prSet/>
      <dgm:spPr/>
      <dgm:t>
        <a:bodyPr/>
        <a:lstStyle/>
        <a:p>
          <a:endParaRPr lang="en-SG"/>
        </a:p>
      </dgm:t>
    </dgm:pt>
    <dgm:pt modelId="{37614911-028E-4D37-8FA2-44F16462855E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Descriptive Statistics</a:t>
          </a:r>
          <a:endParaRPr lang="en-US" sz="1600" dirty="0">
            <a:solidFill>
              <a:schemeClr val="tx1"/>
            </a:solidFill>
          </a:endParaRPr>
        </a:p>
      </dgm:t>
    </dgm:pt>
    <dgm:pt modelId="{DF209089-EB6C-4070-A0D2-CB1255640B4D}" type="sibTrans" cxnId="{81E49390-FDDA-456A-8795-4AA4505C9EF9}">
      <dgm:prSet/>
      <dgm:spPr/>
      <dgm:t>
        <a:bodyPr/>
        <a:lstStyle/>
        <a:p>
          <a:endParaRPr lang="en-US"/>
        </a:p>
      </dgm:t>
    </dgm:pt>
    <dgm:pt modelId="{64792F93-8C80-4F88-87B5-6E475617FF4D}" type="parTrans" cxnId="{81E49390-FDDA-456A-8795-4AA4505C9EF9}">
      <dgm:prSet/>
      <dgm:spPr/>
      <dgm:t>
        <a:bodyPr/>
        <a:lstStyle/>
        <a:p>
          <a:endParaRPr lang="en-US" sz="1500"/>
        </a:p>
      </dgm:t>
    </dgm:pt>
    <dgm:pt modelId="{8A76AD7F-3C09-4964-9F2D-05A2DA08F80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Conditional Probability</a:t>
          </a:r>
          <a:endParaRPr lang="en-SG" sz="1200" dirty="0">
            <a:solidFill>
              <a:schemeClr val="tx1"/>
            </a:solidFill>
          </a:endParaRPr>
        </a:p>
      </dgm:t>
    </dgm:pt>
    <dgm:pt modelId="{3A43CF89-B241-4564-9CC3-56EFD9840038}" type="parTrans" cxnId="{B28D8A13-CCF7-4D86-B4CF-AB9F415A3696}">
      <dgm:prSet/>
      <dgm:spPr/>
      <dgm:t>
        <a:bodyPr/>
        <a:lstStyle/>
        <a:p>
          <a:endParaRPr lang="en-SG"/>
        </a:p>
      </dgm:t>
    </dgm:pt>
    <dgm:pt modelId="{877CB17A-25BA-4ECC-889F-BCB12FC52C2C}" type="sibTrans" cxnId="{B28D8A13-CCF7-4D86-B4CF-AB9F415A3696}">
      <dgm:prSet/>
      <dgm:spPr/>
      <dgm:t>
        <a:bodyPr/>
        <a:lstStyle/>
        <a:p>
          <a:endParaRPr lang="en-SG"/>
        </a:p>
      </dgm:t>
    </dgm:pt>
    <dgm:pt modelId="{50C44DA6-DDDA-4EDB-A17E-DC6572997D4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Discrete Random Variables and 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E13BCA82-07FD-4AAD-B6C8-62A14B2B52E2}" type="parTrans" cxnId="{58302B6D-2EAD-4300-A865-B26C3594275F}">
      <dgm:prSet/>
      <dgm:spPr/>
      <dgm:t>
        <a:bodyPr/>
        <a:lstStyle/>
        <a:p>
          <a:endParaRPr lang="en-US"/>
        </a:p>
      </dgm:t>
    </dgm:pt>
    <dgm:pt modelId="{FF55C3CE-0E12-422A-AFD1-5A4ECFE9EE49}" type="sibTrans" cxnId="{58302B6D-2EAD-4300-A865-B26C3594275F}">
      <dgm:prSet/>
      <dgm:spPr/>
      <dgm:t>
        <a:bodyPr/>
        <a:lstStyle/>
        <a:p>
          <a:endParaRPr lang="en-US"/>
        </a:p>
      </dgm:t>
    </dgm:pt>
    <dgm:pt modelId="{B3F1C171-7976-40EB-979C-6B760F1B0CC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D1C8F882-7A8D-46FD-AE81-42DEBEF3710F}" type="parTrans" cxnId="{B927C37B-217F-4E05-A458-37C40963A7C2}">
      <dgm:prSet/>
      <dgm:spPr/>
      <dgm:t>
        <a:bodyPr/>
        <a:lstStyle/>
        <a:p>
          <a:endParaRPr lang="en-US"/>
        </a:p>
      </dgm:t>
    </dgm:pt>
    <dgm:pt modelId="{B9B527A1-8B9F-4404-A9ED-0F97D6A2D179}" type="sibTrans" cxnId="{B927C37B-217F-4E05-A458-37C40963A7C2}">
      <dgm:prSet/>
      <dgm:spPr/>
      <dgm:t>
        <a:bodyPr/>
        <a:lstStyle/>
        <a:p>
          <a:endParaRPr lang="en-US"/>
        </a:p>
      </dgm:t>
    </dgm:pt>
    <dgm:pt modelId="{100359CE-4440-4E3B-8027-8CD0AAA6582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Binomial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F950A842-A277-407C-AE0D-9941B6D5A6C4}" type="parTrans" cxnId="{D1351986-7D27-4988-9B23-4F99CE65AC2F}">
      <dgm:prSet/>
      <dgm:spPr/>
      <dgm:t>
        <a:bodyPr/>
        <a:lstStyle/>
        <a:p>
          <a:endParaRPr lang="en-US"/>
        </a:p>
      </dgm:t>
    </dgm:pt>
    <dgm:pt modelId="{1DFCD909-801F-447D-9D70-3BFC19181ED5}" type="sibTrans" cxnId="{D1351986-7D27-4988-9B23-4F99CE65AC2F}">
      <dgm:prSet/>
      <dgm:spPr/>
      <dgm:t>
        <a:bodyPr/>
        <a:lstStyle/>
        <a:p>
          <a:endParaRPr lang="en-US"/>
        </a:p>
      </dgm:t>
    </dgm:pt>
    <dgm:pt modelId="{47A3E889-7EF5-45D8-B1B7-DC43B78E1F59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Poisson Distribution</a:t>
          </a:r>
          <a:endParaRPr lang="en-SG" sz="1200" dirty="0">
            <a:solidFill>
              <a:schemeClr val="tx1"/>
            </a:solidFill>
          </a:endParaRPr>
        </a:p>
      </dgm:t>
    </dgm:pt>
    <dgm:pt modelId="{F881C731-3859-4A4D-B8BD-8E45578C124D}" type="parTrans" cxnId="{D9991AE4-D0CF-4F24-8878-55F3CA735E02}">
      <dgm:prSet/>
      <dgm:spPr/>
      <dgm:t>
        <a:bodyPr/>
        <a:lstStyle/>
        <a:p>
          <a:endParaRPr lang="en-US"/>
        </a:p>
      </dgm:t>
    </dgm:pt>
    <dgm:pt modelId="{073EFDD5-E93C-47DC-83E6-0C63C552889F}" type="sibTrans" cxnId="{D9991AE4-D0CF-4F24-8878-55F3CA735E02}">
      <dgm:prSet/>
      <dgm:spPr/>
      <dgm:t>
        <a:bodyPr/>
        <a:lstStyle/>
        <a:p>
          <a:endParaRPr lang="en-US"/>
        </a:p>
      </dgm:t>
    </dgm:pt>
    <dgm:pt modelId="{FF3CBEBC-0886-4E31-860F-967FC044E72F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Normal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1FE89C17-8331-44E4-B7A4-8396C2ABDE7C}" type="parTrans" cxnId="{4CCD832B-7991-4152-B10B-A44C63D8389F}">
      <dgm:prSet/>
      <dgm:spPr/>
      <dgm:t>
        <a:bodyPr/>
        <a:lstStyle/>
        <a:p>
          <a:endParaRPr lang="en-US"/>
        </a:p>
      </dgm:t>
    </dgm:pt>
    <dgm:pt modelId="{70F8FC51-7DB7-4D79-B24A-B6F33ED18EEC}" type="sibTrans" cxnId="{4CCD832B-7991-4152-B10B-A44C63D8389F}">
      <dgm:prSet/>
      <dgm:spPr/>
      <dgm:t>
        <a:bodyPr/>
        <a:lstStyle/>
        <a:p>
          <a:endParaRPr lang="en-US"/>
        </a:p>
      </dgm:t>
    </dgm:pt>
    <dgm:pt modelId="{2C1F21F6-9428-4332-8098-1E013F3FD8D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Exponential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D4C35BDD-B849-467A-9B84-5115B2641B85}" type="parTrans" cxnId="{38D5713C-457F-46B1-A4F9-27BB9C6F1697}">
      <dgm:prSet/>
      <dgm:spPr/>
      <dgm:t>
        <a:bodyPr/>
        <a:lstStyle/>
        <a:p>
          <a:endParaRPr lang="en-US"/>
        </a:p>
      </dgm:t>
    </dgm:pt>
    <dgm:pt modelId="{CA48D1B1-F8FC-467F-AF96-6634CB7E09D7}" type="sibTrans" cxnId="{38D5713C-457F-46B1-A4F9-27BB9C6F1697}">
      <dgm:prSet/>
      <dgm:spPr/>
      <dgm:t>
        <a:bodyPr/>
        <a:lstStyle/>
        <a:p>
          <a:endParaRPr lang="en-US"/>
        </a:p>
      </dgm:t>
    </dgm:pt>
    <dgm:pt modelId="{2E6A3642-B74F-4C0A-B277-63F79CF0699C}" type="pres">
      <dgm:prSet presAssocID="{5333E470-D25C-4778-B345-E397459207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FBE6F1-A09F-46A4-BA91-848B6BF00397}" type="pres">
      <dgm:prSet presAssocID="{62F1AD04-79D7-482C-8638-F3DF0AF9E12D}" presName="hierRoot1" presStyleCnt="0"/>
      <dgm:spPr/>
      <dgm:t>
        <a:bodyPr/>
        <a:lstStyle/>
        <a:p>
          <a:endParaRPr lang="en-SG"/>
        </a:p>
      </dgm:t>
    </dgm:pt>
    <dgm:pt modelId="{E44A000C-BACE-4FAE-9A63-79287EF8F8BA}" type="pres">
      <dgm:prSet presAssocID="{62F1AD04-79D7-482C-8638-F3DF0AF9E12D}" presName="composite" presStyleCnt="0"/>
      <dgm:spPr/>
      <dgm:t>
        <a:bodyPr/>
        <a:lstStyle/>
        <a:p>
          <a:endParaRPr lang="en-SG"/>
        </a:p>
      </dgm:t>
    </dgm:pt>
    <dgm:pt modelId="{27CC3A02-9BDF-469E-8E02-5FBF0BA97272}" type="pres">
      <dgm:prSet presAssocID="{62F1AD04-79D7-482C-8638-F3DF0AF9E12D}" presName="background" presStyleLbl="node0" presStyleIdx="0" presStyleCnt="1"/>
      <dgm:spPr/>
      <dgm:t>
        <a:bodyPr/>
        <a:lstStyle/>
        <a:p>
          <a:endParaRPr lang="en-SG"/>
        </a:p>
      </dgm:t>
    </dgm:pt>
    <dgm:pt modelId="{287F44F0-C3EA-430E-A22D-879176D45D20}" type="pres">
      <dgm:prSet presAssocID="{62F1AD04-79D7-482C-8638-F3DF0AF9E12D}" presName="text" presStyleLbl="fgAcc0" presStyleIdx="0" presStyleCnt="1" custScaleX="742432" custScaleY="155660" custLinFactNeighborX="-20629" custLinFactNeighborY="-45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7A31D-DCCD-490E-8DD0-9D1093EAB9D3}" type="pres">
      <dgm:prSet presAssocID="{62F1AD04-79D7-482C-8638-F3DF0AF9E12D}" presName="hierChild2" presStyleCnt="0"/>
      <dgm:spPr/>
      <dgm:t>
        <a:bodyPr/>
        <a:lstStyle/>
        <a:p>
          <a:endParaRPr lang="en-SG"/>
        </a:p>
      </dgm:t>
    </dgm:pt>
    <dgm:pt modelId="{4E7AE6D7-8F67-4237-BA4E-C53636A5F1D5}" type="pres">
      <dgm:prSet presAssocID="{A4B8614A-60BC-4693-8676-99FB904814CD}" presName="Name10" presStyleLbl="parChTrans1D2" presStyleIdx="0" presStyleCnt="3"/>
      <dgm:spPr/>
      <dgm:t>
        <a:bodyPr/>
        <a:lstStyle/>
        <a:p>
          <a:endParaRPr lang="en-SG"/>
        </a:p>
      </dgm:t>
    </dgm:pt>
    <dgm:pt modelId="{A6D50DA4-6D6B-437B-844E-E46082C5F2B3}" type="pres">
      <dgm:prSet presAssocID="{CFE4AB47-0E86-4A47-93A1-D733CC6A6065}" presName="hierRoot2" presStyleCnt="0"/>
      <dgm:spPr/>
      <dgm:t>
        <a:bodyPr/>
        <a:lstStyle/>
        <a:p>
          <a:endParaRPr lang="en-SG"/>
        </a:p>
      </dgm:t>
    </dgm:pt>
    <dgm:pt modelId="{F89795FF-3219-4D25-B14B-11C5C28CEA0C}" type="pres">
      <dgm:prSet presAssocID="{CFE4AB47-0E86-4A47-93A1-D733CC6A6065}" presName="composite2" presStyleCnt="0"/>
      <dgm:spPr/>
      <dgm:t>
        <a:bodyPr/>
        <a:lstStyle/>
        <a:p>
          <a:endParaRPr lang="en-SG"/>
        </a:p>
      </dgm:t>
    </dgm:pt>
    <dgm:pt modelId="{3329DA71-D576-4B5D-AC21-638F5D3D2A22}" type="pres">
      <dgm:prSet presAssocID="{CFE4AB47-0E86-4A47-93A1-D733CC6A6065}" presName="background2" presStyleLbl="node2" presStyleIdx="0" presStyleCnt="3"/>
      <dgm:spPr/>
      <dgm:t>
        <a:bodyPr/>
        <a:lstStyle/>
        <a:p>
          <a:endParaRPr lang="en-SG"/>
        </a:p>
      </dgm:t>
    </dgm:pt>
    <dgm:pt modelId="{9D7A3B54-C666-47DC-AA23-A98BF8B9475F}" type="pres">
      <dgm:prSet presAssocID="{CFE4AB47-0E86-4A47-93A1-D733CC6A6065}" presName="text2" presStyleLbl="fgAcc2" presStyleIdx="0" presStyleCnt="3" custScaleX="202105" custLinFactX="100000" custLinFactNeighborX="169567" custLinFactNeighborY="30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A2E63D9-8394-4038-89FC-61A09DE782DB}" type="pres">
      <dgm:prSet presAssocID="{CFE4AB47-0E86-4A47-93A1-D733CC6A6065}" presName="hierChild3" presStyleCnt="0"/>
      <dgm:spPr/>
      <dgm:t>
        <a:bodyPr/>
        <a:lstStyle/>
        <a:p>
          <a:endParaRPr lang="en-SG"/>
        </a:p>
      </dgm:t>
    </dgm:pt>
    <dgm:pt modelId="{471DBFB9-9B0B-45CC-B636-0B948F9F6188}" type="pres">
      <dgm:prSet presAssocID="{8467722B-48E5-4A5B-8C78-6D6A3E489616}" presName="Name17" presStyleLbl="parChTrans1D3" presStyleIdx="0" presStyleCnt="6"/>
      <dgm:spPr/>
      <dgm:t>
        <a:bodyPr/>
        <a:lstStyle/>
        <a:p>
          <a:endParaRPr lang="en-SG"/>
        </a:p>
      </dgm:t>
    </dgm:pt>
    <dgm:pt modelId="{042F8CA8-4650-4BB2-B10D-51216760812A}" type="pres">
      <dgm:prSet presAssocID="{753CFE54-FE4E-4508-9535-FB40E5F26FA3}" presName="hierRoot3" presStyleCnt="0"/>
      <dgm:spPr/>
      <dgm:t>
        <a:bodyPr/>
        <a:lstStyle/>
        <a:p>
          <a:endParaRPr lang="en-SG"/>
        </a:p>
      </dgm:t>
    </dgm:pt>
    <dgm:pt modelId="{990B3828-7C5C-426B-8699-5477EFB68E9A}" type="pres">
      <dgm:prSet presAssocID="{753CFE54-FE4E-4508-9535-FB40E5F26FA3}" presName="composite3" presStyleCnt="0"/>
      <dgm:spPr/>
      <dgm:t>
        <a:bodyPr/>
        <a:lstStyle/>
        <a:p>
          <a:endParaRPr lang="en-SG"/>
        </a:p>
      </dgm:t>
    </dgm:pt>
    <dgm:pt modelId="{C3811229-6B73-4377-A072-11A91DAB4B25}" type="pres">
      <dgm:prSet presAssocID="{753CFE54-FE4E-4508-9535-FB40E5F26FA3}" presName="background3" presStyleLbl="node3" presStyleIdx="0" presStyleCnt="6"/>
      <dgm:spPr/>
      <dgm:t>
        <a:bodyPr/>
        <a:lstStyle/>
        <a:p>
          <a:endParaRPr lang="en-SG"/>
        </a:p>
      </dgm:t>
    </dgm:pt>
    <dgm:pt modelId="{218EF3C6-5366-48AD-8556-20F7D058C5D7}" type="pres">
      <dgm:prSet presAssocID="{753CFE54-FE4E-4508-9535-FB40E5F26FA3}" presName="text3" presStyleLbl="fgAcc3" presStyleIdx="0" presStyleCnt="6" custScaleX="120630" custScaleY="98669" custLinFactX="100000" custLinFactNeighborX="120555" custLinFactNeighborY="-175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6F2AEC1-A115-4216-8D16-92702B98750F}" type="pres">
      <dgm:prSet presAssocID="{753CFE54-FE4E-4508-9535-FB40E5F26FA3}" presName="hierChild4" presStyleCnt="0"/>
      <dgm:spPr/>
      <dgm:t>
        <a:bodyPr/>
        <a:lstStyle/>
        <a:p>
          <a:endParaRPr lang="en-SG"/>
        </a:p>
      </dgm:t>
    </dgm:pt>
    <dgm:pt modelId="{69C889D6-F940-40FE-A245-7E6D95364A32}" type="pres">
      <dgm:prSet presAssocID="{A1B28FF8-AA55-4A96-91F7-22A555F2FC4C}" presName="Name17" presStyleLbl="parChTrans1D3" presStyleIdx="1" presStyleCnt="6"/>
      <dgm:spPr/>
      <dgm:t>
        <a:bodyPr/>
        <a:lstStyle/>
        <a:p>
          <a:endParaRPr lang="en-SG"/>
        </a:p>
      </dgm:t>
    </dgm:pt>
    <dgm:pt modelId="{2F971B8E-2992-4269-9983-4E2DCEECBD87}" type="pres">
      <dgm:prSet presAssocID="{F2C39B4C-18FB-49F5-BBB8-DE9A997AAC07}" presName="hierRoot3" presStyleCnt="0"/>
      <dgm:spPr/>
      <dgm:t>
        <a:bodyPr/>
        <a:lstStyle/>
        <a:p>
          <a:endParaRPr lang="en-SG"/>
        </a:p>
      </dgm:t>
    </dgm:pt>
    <dgm:pt modelId="{8E5D9DE1-0FE7-4612-A050-B80CCC0471BE}" type="pres">
      <dgm:prSet presAssocID="{F2C39B4C-18FB-49F5-BBB8-DE9A997AAC07}" presName="composite3" presStyleCnt="0"/>
      <dgm:spPr/>
      <dgm:t>
        <a:bodyPr/>
        <a:lstStyle/>
        <a:p>
          <a:endParaRPr lang="en-SG"/>
        </a:p>
      </dgm:t>
    </dgm:pt>
    <dgm:pt modelId="{403286F5-B64D-4F9A-9048-E5ABA31C729E}" type="pres">
      <dgm:prSet presAssocID="{F2C39B4C-18FB-49F5-BBB8-DE9A997AAC07}" presName="background3" presStyleLbl="node3" presStyleIdx="1" presStyleCnt="6"/>
      <dgm:spPr/>
      <dgm:t>
        <a:bodyPr/>
        <a:lstStyle/>
        <a:p>
          <a:endParaRPr lang="en-SG"/>
        </a:p>
      </dgm:t>
    </dgm:pt>
    <dgm:pt modelId="{488F69EB-2488-44DF-B93A-3991642E2E8C}" type="pres">
      <dgm:prSet presAssocID="{F2C39B4C-18FB-49F5-BBB8-DE9A997AAC07}" presName="text3" presStyleLbl="fgAcc3" presStyleIdx="1" presStyleCnt="6" custScaleX="122863" custLinFactX="139693" custLinFactNeighborX="200000" custLinFactNeighborY="218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6F1F99C-4C75-42D1-9C2B-796BEA7B4DF8}" type="pres">
      <dgm:prSet presAssocID="{F2C39B4C-18FB-49F5-BBB8-DE9A997AAC07}" presName="hierChild4" presStyleCnt="0"/>
      <dgm:spPr/>
      <dgm:t>
        <a:bodyPr/>
        <a:lstStyle/>
        <a:p>
          <a:endParaRPr lang="en-SG"/>
        </a:p>
      </dgm:t>
    </dgm:pt>
    <dgm:pt modelId="{4C761D8E-BE88-45BD-B0DA-E4BC55EEE909}" type="pres">
      <dgm:prSet presAssocID="{E13BCA82-07FD-4AAD-B6C8-62A14B2B52E2}" presName="Name23" presStyleLbl="parChTrans1D4" presStyleIdx="0" presStyleCnt="6"/>
      <dgm:spPr/>
      <dgm:t>
        <a:bodyPr/>
        <a:lstStyle/>
        <a:p>
          <a:endParaRPr lang="en-US"/>
        </a:p>
      </dgm:t>
    </dgm:pt>
    <dgm:pt modelId="{A4578936-2291-469F-9881-DEC77DCE58C3}" type="pres">
      <dgm:prSet presAssocID="{50C44DA6-DDDA-4EDB-A17E-DC6572997D4C}" presName="hierRoot4" presStyleCnt="0"/>
      <dgm:spPr/>
    </dgm:pt>
    <dgm:pt modelId="{24133468-741C-43B8-8AA3-41AF0FB2561B}" type="pres">
      <dgm:prSet presAssocID="{50C44DA6-DDDA-4EDB-A17E-DC6572997D4C}" presName="composite4" presStyleCnt="0"/>
      <dgm:spPr/>
    </dgm:pt>
    <dgm:pt modelId="{D95495A9-266A-42F1-8B1D-BFE05A7F3008}" type="pres">
      <dgm:prSet presAssocID="{50C44DA6-DDDA-4EDB-A17E-DC6572997D4C}" presName="background4" presStyleLbl="node4" presStyleIdx="0" presStyleCnt="6"/>
      <dgm:spPr/>
    </dgm:pt>
    <dgm:pt modelId="{5990E141-C9E0-4860-ADFA-2BD66A5B340F}" type="pres">
      <dgm:prSet presAssocID="{50C44DA6-DDDA-4EDB-A17E-DC6572997D4C}" presName="text4" presStyleLbl="fgAcc4" presStyleIdx="0" presStyleCnt="6" custScaleX="119385" custScaleY="155427" custLinFactX="100000" custLinFactNeighborX="176291" custLinFactNeighborY="39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58CE0-B547-4C99-BECD-8E7C987282BF}" type="pres">
      <dgm:prSet presAssocID="{50C44DA6-DDDA-4EDB-A17E-DC6572997D4C}" presName="hierChild5" presStyleCnt="0"/>
      <dgm:spPr/>
    </dgm:pt>
    <dgm:pt modelId="{1BD12F94-2A85-43B3-934B-A3674F6DE01A}" type="pres">
      <dgm:prSet presAssocID="{F950A842-A277-407C-AE0D-9941B6D5A6C4}" presName="Name23" presStyleLbl="parChTrans1D4" presStyleIdx="1" presStyleCnt="6"/>
      <dgm:spPr/>
      <dgm:t>
        <a:bodyPr/>
        <a:lstStyle/>
        <a:p>
          <a:endParaRPr lang="en-US"/>
        </a:p>
      </dgm:t>
    </dgm:pt>
    <dgm:pt modelId="{F9A9B616-A847-4160-AAE2-0314A878B52B}" type="pres">
      <dgm:prSet presAssocID="{100359CE-4440-4E3B-8027-8CD0AAA65824}" presName="hierRoot4" presStyleCnt="0"/>
      <dgm:spPr/>
    </dgm:pt>
    <dgm:pt modelId="{81D51A81-8269-4E53-AEA9-80CB3FC5EFD8}" type="pres">
      <dgm:prSet presAssocID="{100359CE-4440-4E3B-8027-8CD0AAA65824}" presName="composite4" presStyleCnt="0"/>
      <dgm:spPr/>
    </dgm:pt>
    <dgm:pt modelId="{67378DC1-8CD4-45A5-BA8F-CA3C44E385B1}" type="pres">
      <dgm:prSet presAssocID="{100359CE-4440-4E3B-8027-8CD0AAA65824}" presName="background4" presStyleLbl="node4" presStyleIdx="1" presStyleCnt="6"/>
      <dgm:spPr/>
    </dgm:pt>
    <dgm:pt modelId="{3AA1D38F-56B2-4500-8834-82A37A23EE81}" type="pres">
      <dgm:prSet presAssocID="{100359CE-4440-4E3B-8027-8CD0AAA65824}" presName="text4" presStyleLbl="fgAcc4" presStyleIdx="1" presStyleCnt="6" custLinFactX="100000" custLinFactNeighborX="176193" custLinFactNeighborY="68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C0D05A-0E45-470A-9CEB-F1636B3690A7}" type="pres">
      <dgm:prSet presAssocID="{100359CE-4440-4E3B-8027-8CD0AAA65824}" presName="hierChild5" presStyleCnt="0"/>
      <dgm:spPr/>
    </dgm:pt>
    <dgm:pt modelId="{E65D17EE-2EE3-423C-BAA7-75F06F40F44A}" type="pres">
      <dgm:prSet presAssocID="{F881C731-3859-4A4D-B8BD-8E45578C124D}" presName="Name23" presStyleLbl="parChTrans1D4" presStyleIdx="2" presStyleCnt="6"/>
      <dgm:spPr/>
      <dgm:t>
        <a:bodyPr/>
        <a:lstStyle/>
        <a:p>
          <a:endParaRPr lang="en-US"/>
        </a:p>
      </dgm:t>
    </dgm:pt>
    <dgm:pt modelId="{EC202992-A030-433F-A24B-4F2A2DCC6495}" type="pres">
      <dgm:prSet presAssocID="{47A3E889-7EF5-45D8-B1B7-DC43B78E1F59}" presName="hierRoot4" presStyleCnt="0"/>
      <dgm:spPr/>
    </dgm:pt>
    <dgm:pt modelId="{7665CE74-B46E-4A8D-A587-DEB996C66590}" type="pres">
      <dgm:prSet presAssocID="{47A3E889-7EF5-45D8-B1B7-DC43B78E1F59}" presName="composite4" presStyleCnt="0"/>
      <dgm:spPr/>
    </dgm:pt>
    <dgm:pt modelId="{47301901-5773-4715-9E45-62BA867D52AB}" type="pres">
      <dgm:prSet presAssocID="{47A3E889-7EF5-45D8-B1B7-DC43B78E1F59}" presName="background4" presStyleLbl="node4" presStyleIdx="2" presStyleCnt="6"/>
      <dgm:spPr/>
    </dgm:pt>
    <dgm:pt modelId="{BA9ED73A-E7F4-4839-A994-F48B2DB914FD}" type="pres">
      <dgm:prSet presAssocID="{47A3E889-7EF5-45D8-B1B7-DC43B78E1F59}" presName="text4" presStyleLbl="fgAcc4" presStyleIdx="2" presStyleCnt="6" custLinFactX="100000" custLinFactNeighborX="183772" custLinFactNeighborY="68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DBA800-CAA7-408A-8393-3E40FCDE811B}" type="pres">
      <dgm:prSet presAssocID="{47A3E889-7EF5-45D8-B1B7-DC43B78E1F59}" presName="hierChild5" presStyleCnt="0"/>
      <dgm:spPr/>
    </dgm:pt>
    <dgm:pt modelId="{DDC1E48D-3DEB-499C-9EA1-533EB0A747FB}" type="pres">
      <dgm:prSet presAssocID="{D1C8F882-7A8D-46FD-AE81-42DEBEF3710F}" presName="Name23" presStyleLbl="parChTrans1D4" presStyleIdx="3" presStyleCnt="6"/>
      <dgm:spPr/>
      <dgm:t>
        <a:bodyPr/>
        <a:lstStyle/>
        <a:p>
          <a:endParaRPr lang="en-US"/>
        </a:p>
      </dgm:t>
    </dgm:pt>
    <dgm:pt modelId="{D30ECBE2-5081-402A-BDD6-39E6D5729C29}" type="pres">
      <dgm:prSet presAssocID="{B3F1C171-7976-40EB-979C-6B760F1B0CCC}" presName="hierRoot4" presStyleCnt="0"/>
      <dgm:spPr/>
    </dgm:pt>
    <dgm:pt modelId="{BA7EAC40-3ECC-462D-93B7-D28AE652D20C}" type="pres">
      <dgm:prSet presAssocID="{B3F1C171-7976-40EB-979C-6B760F1B0CCC}" presName="composite4" presStyleCnt="0"/>
      <dgm:spPr/>
    </dgm:pt>
    <dgm:pt modelId="{C42778B7-B333-41DE-8A8B-DEDEF72C3860}" type="pres">
      <dgm:prSet presAssocID="{B3F1C171-7976-40EB-979C-6B760F1B0CCC}" presName="background4" presStyleLbl="node4" presStyleIdx="3" presStyleCnt="6"/>
      <dgm:spPr/>
    </dgm:pt>
    <dgm:pt modelId="{DDEC20FB-FE08-4D6C-A95A-91C34B79F8A4}" type="pres">
      <dgm:prSet presAssocID="{B3F1C171-7976-40EB-979C-6B760F1B0CCC}" presName="text4" presStyleLbl="fgAcc4" presStyleIdx="3" presStyleCnt="6" custScaleX="126086" custScaleY="153027" custLinFactX="100000" custLinFactNeighborX="182213" custLinFactNeighborY="39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74AA0-4789-4052-B89D-F2D164E4E277}" type="pres">
      <dgm:prSet presAssocID="{B3F1C171-7976-40EB-979C-6B760F1B0CCC}" presName="hierChild5" presStyleCnt="0"/>
      <dgm:spPr/>
    </dgm:pt>
    <dgm:pt modelId="{BE1AE02A-5D2B-432A-917C-E435E222E19F}" type="pres">
      <dgm:prSet presAssocID="{1FE89C17-8331-44E4-B7A4-8396C2ABDE7C}" presName="Name23" presStyleLbl="parChTrans1D4" presStyleIdx="4" presStyleCnt="6"/>
      <dgm:spPr/>
      <dgm:t>
        <a:bodyPr/>
        <a:lstStyle/>
        <a:p>
          <a:endParaRPr lang="en-US"/>
        </a:p>
      </dgm:t>
    </dgm:pt>
    <dgm:pt modelId="{148D75E1-3F64-4926-BE22-5AB39A7D0FD1}" type="pres">
      <dgm:prSet presAssocID="{FF3CBEBC-0886-4E31-860F-967FC044E72F}" presName="hierRoot4" presStyleCnt="0"/>
      <dgm:spPr/>
    </dgm:pt>
    <dgm:pt modelId="{95A2889D-20DF-4084-B49D-358824F0A3FC}" type="pres">
      <dgm:prSet presAssocID="{FF3CBEBC-0886-4E31-860F-967FC044E72F}" presName="composite4" presStyleCnt="0"/>
      <dgm:spPr/>
    </dgm:pt>
    <dgm:pt modelId="{63A586C8-E09D-4E5F-B790-E514644324A9}" type="pres">
      <dgm:prSet presAssocID="{FF3CBEBC-0886-4E31-860F-967FC044E72F}" presName="background4" presStyleLbl="node4" presStyleIdx="4" presStyleCnt="6"/>
      <dgm:spPr/>
    </dgm:pt>
    <dgm:pt modelId="{00383080-7D4C-496A-853C-8A127CF2B239}" type="pres">
      <dgm:prSet presAssocID="{FF3CBEBC-0886-4E31-860F-967FC044E72F}" presName="text4" presStyleLbl="fgAcc4" presStyleIdx="4" presStyleCnt="6" custLinFactX="100000" custLinFactNeighborX="191196" custLinFactNeighborY="70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04F17-F1B3-4A3C-B3CE-472EB286A6B5}" type="pres">
      <dgm:prSet presAssocID="{FF3CBEBC-0886-4E31-860F-967FC044E72F}" presName="hierChild5" presStyleCnt="0"/>
      <dgm:spPr/>
    </dgm:pt>
    <dgm:pt modelId="{6F2B60A2-4650-4E6E-89F5-38946EA11449}" type="pres">
      <dgm:prSet presAssocID="{D4C35BDD-B849-467A-9B84-5115B2641B85}" presName="Name23" presStyleLbl="parChTrans1D4" presStyleIdx="5" presStyleCnt="6"/>
      <dgm:spPr/>
      <dgm:t>
        <a:bodyPr/>
        <a:lstStyle/>
        <a:p>
          <a:endParaRPr lang="en-US"/>
        </a:p>
      </dgm:t>
    </dgm:pt>
    <dgm:pt modelId="{5C19F8F8-6A57-4285-BC59-FDD8C528B389}" type="pres">
      <dgm:prSet presAssocID="{2C1F21F6-9428-4332-8098-1E013F3FD8DE}" presName="hierRoot4" presStyleCnt="0"/>
      <dgm:spPr/>
    </dgm:pt>
    <dgm:pt modelId="{7523F41F-5E2E-41F8-8436-0673A03D2BC5}" type="pres">
      <dgm:prSet presAssocID="{2C1F21F6-9428-4332-8098-1E013F3FD8DE}" presName="composite4" presStyleCnt="0"/>
      <dgm:spPr/>
    </dgm:pt>
    <dgm:pt modelId="{C966EE42-6C68-4390-8680-924912F5E2A1}" type="pres">
      <dgm:prSet presAssocID="{2C1F21F6-9428-4332-8098-1E013F3FD8DE}" presName="background4" presStyleLbl="node4" presStyleIdx="5" presStyleCnt="6"/>
      <dgm:spPr/>
    </dgm:pt>
    <dgm:pt modelId="{B615D8DA-8946-46EC-B9FB-C3EE55769F41}" type="pres">
      <dgm:prSet presAssocID="{2C1F21F6-9428-4332-8098-1E013F3FD8DE}" presName="text4" presStyleLbl="fgAcc4" presStyleIdx="5" presStyleCnt="6" custLinFactX="100000" custLinFactNeighborX="195225" custLinFactNeighborY="70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5CBC6-E8EB-4C68-A0FA-4E1CCF40427C}" type="pres">
      <dgm:prSet presAssocID="{2C1F21F6-9428-4332-8098-1E013F3FD8DE}" presName="hierChild5" presStyleCnt="0"/>
      <dgm:spPr/>
    </dgm:pt>
    <dgm:pt modelId="{432F6F11-C633-4C46-B571-1F72C2806F22}" type="pres">
      <dgm:prSet presAssocID="{3A43CF89-B241-4564-9CC3-56EFD9840038}" presName="Name17" presStyleLbl="parChTrans1D3" presStyleIdx="2" presStyleCnt="6"/>
      <dgm:spPr/>
      <dgm:t>
        <a:bodyPr/>
        <a:lstStyle/>
        <a:p>
          <a:endParaRPr lang="en-US"/>
        </a:p>
      </dgm:t>
    </dgm:pt>
    <dgm:pt modelId="{404B5E73-F96D-42BA-80BB-F91CB10550B4}" type="pres">
      <dgm:prSet presAssocID="{8A76AD7F-3C09-4964-9F2D-05A2DA08F800}" presName="hierRoot3" presStyleCnt="0"/>
      <dgm:spPr/>
    </dgm:pt>
    <dgm:pt modelId="{03A8AAC6-04A4-4A6E-BE7C-7B3E10346334}" type="pres">
      <dgm:prSet presAssocID="{8A76AD7F-3C09-4964-9F2D-05A2DA08F800}" presName="composite3" presStyleCnt="0"/>
      <dgm:spPr/>
    </dgm:pt>
    <dgm:pt modelId="{2C82D3EB-1114-42A1-9C8D-5FDF3CADC053}" type="pres">
      <dgm:prSet presAssocID="{8A76AD7F-3C09-4964-9F2D-05A2DA08F800}" presName="background3" presStyleLbl="node3" presStyleIdx="2" presStyleCnt="6"/>
      <dgm:spPr/>
    </dgm:pt>
    <dgm:pt modelId="{3D13FE19-0199-41D4-ACC4-986D68C37EF7}" type="pres">
      <dgm:prSet presAssocID="{8A76AD7F-3C09-4964-9F2D-05A2DA08F800}" presName="text3" presStyleLbl="fgAcc3" presStyleIdx="2" presStyleCnt="6" custLinFactNeighborX="73911" custLinFactNeighborY="218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22C05EA-50E6-4124-AD85-EF2883010D92}" type="pres">
      <dgm:prSet presAssocID="{8A76AD7F-3C09-4964-9F2D-05A2DA08F800}" presName="hierChild4" presStyleCnt="0"/>
      <dgm:spPr/>
    </dgm:pt>
    <dgm:pt modelId="{313B8278-0A01-4803-A15B-E042D00EFE27}" type="pres">
      <dgm:prSet presAssocID="{64792F93-8C80-4F88-87B5-6E475617FF4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B412CAA0-B242-4AE9-8536-7FF173D8F5DE}" type="pres">
      <dgm:prSet presAssocID="{37614911-028E-4D37-8FA2-44F16462855E}" presName="hierRoot2" presStyleCnt="0"/>
      <dgm:spPr/>
      <dgm:t>
        <a:bodyPr/>
        <a:lstStyle/>
        <a:p>
          <a:endParaRPr lang="en-SG"/>
        </a:p>
      </dgm:t>
    </dgm:pt>
    <dgm:pt modelId="{23DD05AF-F556-405F-BC53-B9E44871B595}" type="pres">
      <dgm:prSet presAssocID="{37614911-028E-4D37-8FA2-44F16462855E}" presName="composite2" presStyleCnt="0"/>
      <dgm:spPr/>
      <dgm:t>
        <a:bodyPr/>
        <a:lstStyle/>
        <a:p>
          <a:endParaRPr lang="en-SG"/>
        </a:p>
      </dgm:t>
    </dgm:pt>
    <dgm:pt modelId="{6CE6FD6E-52D9-4410-9605-BA96A901AA06}" type="pres">
      <dgm:prSet presAssocID="{37614911-028E-4D37-8FA2-44F16462855E}" presName="background2" presStyleLbl="node2" presStyleIdx="1" presStyleCnt="3"/>
      <dgm:spPr/>
      <dgm:t>
        <a:bodyPr/>
        <a:lstStyle/>
        <a:p>
          <a:endParaRPr lang="en-SG"/>
        </a:p>
      </dgm:t>
    </dgm:pt>
    <dgm:pt modelId="{A29C7532-80BF-4D3A-B5AD-2061A567A208}" type="pres">
      <dgm:prSet presAssocID="{37614911-028E-4D37-8FA2-44F16462855E}" presName="text2" presStyleLbl="fgAcc2" presStyleIdx="1" presStyleCnt="3" custScaleX="233295" custScaleY="106628" custLinFactX="-167916" custLinFactNeighborX="-200000" custLinFactNeighborY="-1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73B8C-103A-4F5A-9639-138B7A19EF97}" type="pres">
      <dgm:prSet presAssocID="{37614911-028E-4D37-8FA2-44F16462855E}" presName="hierChild3" presStyleCnt="0"/>
      <dgm:spPr/>
      <dgm:t>
        <a:bodyPr/>
        <a:lstStyle/>
        <a:p>
          <a:endParaRPr lang="en-SG"/>
        </a:p>
      </dgm:t>
    </dgm:pt>
    <dgm:pt modelId="{CD01080D-5FDF-493E-AC43-98CDEEA3CAEA}" type="pres">
      <dgm:prSet presAssocID="{7AD06F08-A90E-42C7-AB53-D3ECAFD6F62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2A01200A-43C2-4653-8BC0-014940E37561}" type="pres">
      <dgm:prSet presAssocID="{6245DC25-8F54-48E0-8328-0B21E882E1E6}" presName="hierRoot3" presStyleCnt="0"/>
      <dgm:spPr/>
      <dgm:t>
        <a:bodyPr/>
        <a:lstStyle/>
        <a:p>
          <a:endParaRPr lang="en-SG"/>
        </a:p>
      </dgm:t>
    </dgm:pt>
    <dgm:pt modelId="{7CFB3C1E-E49A-462C-8A52-1AC860BA2230}" type="pres">
      <dgm:prSet presAssocID="{6245DC25-8F54-48E0-8328-0B21E882E1E6}" presName="composite3" presStyleCnt="0"/>
      <dgm:spPr/>
      <dgm:t>
        <a:bodyPr/>
        <a:lstStyle/>
        <a:p>
          <a:endParaRPr lang="en-SG"/>
        </a:p>
      </dgm:t>
    </dgm:pt>
    <dgm:pt modelId="{AB330F2E-7A74-4527-BDEC-C9B7B7A93D81}" type="pres">
      <dgm:prSet presAssocID="{6245DC25-8F54-48E0-8328-0B21E882E1E6}" presName="background3" presStyleLbl="node3" presStyleIdx="3" presStyleCnt="6"/>
      <dgm:spPr/>
      <dgm:t>
        <a:bodyPr/>
        <a:lstStyle/>
        <a:p>
          <a:endParaRPr lang="en-SG"/>
        </a:p>
      </dgm:t>
    </dgm:pt>
    <dgm:pt modelId="{7EEB1D7A-9B6E-4ACE-A709-E5C3F4D7334A}" type="pres">
      <dgm:prSet presAssocID="{6245DC25-8F54-48E0-8328-0B21E882E1E6}" presName="text3" presStyleLbl="fgAcc3" presStyleIdx="3" presStyleCnt="6" custScaleX="135211" custScaleY="128982" custLinFactX="-172387" custLinFactNeighborX="-200000" custLinFactNeighborY="-18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BFB25-BE92-45D8-9FEB-97EA5BC950F3}" type="pres">
      <dgm:prSet presAssocID="{6245DC25-8F54-48E0-8328-0B21E882E1E6}" presName="hierChild4" presStyleCnt="0"/>
      <dgm:spPr/>
      <dgm:t>
        <a:bodyPr/>
        <a:lstStyle/>
        <a:p>
          <a:endParaRPr lang="en-SG"/>
        </a:p>
      </dgm:t>
    </dgm:pt>
    <dgm:pt modelId="{FF02C46A-59CD-43C2-A35A-33D19FBEBDD9}" type="pres">
      <dgm:prSet presAssocID="{24FEF719-45EC-4272-8C70-D8C28FFF9D5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2273421-D11E-4B2B-ACFC-16CB19787E15}" type="pres">
      <dgm:prSet presAssocID="{3D2A5E53-CE18-4823-9CAF-BCC74DDEF430}" presName="hierRoot2" presStyleCnt="0"/>
      <dgm:spPr/>
      <dgm:t>
        <a:bodyPr/>
        <a:lstStyle/>
        <a:p>
          <a:endParaRPr lang="en-SG"/>
        </a:p>
      </dgm:t>
    </dgm:pt>
    <dgm:pt modelId="{EFA41C0C-BA38-4C9C-8AED-1BFB5E5B786E}" type="pres">
      <dgm:prSet presAssocID="{3D2A5E53-CE18-4823-9CAF-BCC74DDEF430}" presName="composite2" presStyleCnt="0"/>
      <dgm:spPr/>
      <dgm:t>
        <a:bodyPr/>
        <a:lstStyle/>
        <a:p>
          <a:endParaRPr lang="en-SG"/>
        </a:p>
      </dgm:t>
    </dgm:pt>
    <dgm:pt modelId="{E66692CA-E5EC-4871-8147-175121861046}" type="pres">
      <dgm:prSet presAssocID="{3D2A5E53-CE18-4823-9CAF-BCC74DDEF430}" presName="background2" presStyleLbl="node2" presStyleIdx="2" presStyleCnt="3"/>
      <dgm:spPr/>
      <dgm:t>
        <a:bodyPr/>
        <a:lstStyle/>
        <a:p>
          <a:endParaRPr lang="en-SG"/>
        </a:p>
      </dgm:t>
    </dgm:pt>
    <dgm:pt modelId="{FED077A6-3916-4C81-9200-B6DC9FA40E1F}" type="pres">
      <dgm:prSet presAssocID="{3D2A5E53-CE18-4823-9CAF-BCC74DDEF430}" presName="text2" presStyleLbl="fgAcc2" presStyleIdx="2" presStyleCnt="3" custScaleX="236902" custLinFactNeighborX="75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AA81-F9BC-4437-A039-9046115C8943}" type="pres">
      <dgm:prSet presAssocID="{3D2A5E53-CE18-4823-9CAF-BCC74DDEF430}" presName="hierChild3" presStyleCnt="0"/>
      <dgm:spPr/>
      <dgm:t>
        <a:bodyPr/>
        <a:lstStyle/>
        <a:p>
          <a:endParaRPr lang="en-SG"/>
        </a:p>
      </dgm:t>
    </dgm:pt>
    <dgm:pt modelId="{85399620-B7E7-4332-BDF9-002FB677B0B9}" type="pres">
      <dgm:prSet presAssocID="{4C42792A-A011-4339-9EDE-AFFB2BBE882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6B252A66-2A5A-4B36-8557-A4D5F29D9787}" type="pres">
      <dgm:prSet presAssocID="{290D2CB2-C22B-4F16-ABD8-70E480924B44}" presName="hierRoot3" presStyleCnt="0"/>
      <dgm:spPr/>
      <dgm:t>
        <a:bodyPr/>
        <a:lstStyle/>
        <a:p>
          <a:endParaRPr lang="en-SG"/>
        </a:p>
      </dgm:t>
    </dgm:pt>
    <dgm:pt modelId="{0C4540E8-7C6D-46D9-B5D1-51B5C4E95511}" type="pres">
      <dgm:prSet presAssocID="{290D2CB2-C22B-4F16-ABD8-70E480924B44}" presName="composite3" presStyleCnt="0"/>
      <dgm:spPr/>
      <dgm:t>
        <a:bodyPr/>
        <a:lstStyle/>
        <a:p>
          <a:endParaRPr lang="en-SG"/>
        </a:p>
      </dgm:t>
    </dgm:pt>
    <dgm:pt modelId="{E5CC09D9-C7DF-4153-B42B-4E1BE3FCEA41}" type="pres">
      <dgm:prSet presAssocID="{290D2CB2-C22B-4F16-ABD8-70E480924B44}" presName="background3" presStyleLbl="node3" presStyleIdx="4" presStyleCnt="6"/>
      <dgm:spPr/>
      <dgm:t>
        <a:bodyPr/>
        <a:lstStyle/>
        <a:p>
          <a:endParaRPr lang="en-SG"/>
        </a:p>
      </dgm:t>
    </dgm:pt>
    <dgm:pt modelId="{D6DC3AD9-7D21-4628-807E-20AF9A5D95C6}" type="pres">
      <dgm:prSet presAssocID="{290D2CB2-C22B-4F16-ABD8-70E480924B44}" presName="text3" presStyleLbl="fgAcc3" presStyleIdx="4" presStyleCnt="6" custScaleX="111240" custScaleY="116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D5640-40D5-4C34-B0F9-DABC701B116C}" type="pres">
      <dgm:prSet presAssocID="{290D2CB2-C22B-4F16-ABD8-70E480924B44}" presName="hierChild4" presStyleCnt="0"/>
      <dgm:spPr/>
      <dgm:t>
        <a:bodyPr/>
        <a:lstStyle/>
        <a:p>
          <a:endParaRPr lang="en-SG"/>
        </a:p>
      </dgm:t>
    </dgm:pt>
    <dgm:pt modelId="{476A89FE-7C92-44B3-B85B-C361C4A2BD15}" type="pres">
      <dgm:prSet presAssocID="{C6959BFF-BFFC-4261-9398-A3FDDA9499DC}" presName="Name17" presStyleLbl="parChTrans1D3" presStyleIdx="5" presStyleCnt="6"/>
      <dgm:spPr/>
      <dgm:t>
        <a:bodyPr/>
        <a:lstStyle/>
        <a:p>
          <a:endParaRPr lang="en-US"/>
        </a:p>
      </dgm:t>
    </dgm:pt>
    <dgm:pt modelId="{1BF00F38-A480-4D14-BF3F-A0A08B34200B}" type="pres">
      <dgm:prSet presAssocID="{E5FF91C8-DE04-44E1-B19E-720EAA0C8E0E}" presName="hierRoot3" presStyleCnt="0"/>
      <dgm:spPr/>
      <dgm:t>
        <a:bodyPr/>
        <a:lstStyle/>
        <a:p>
          <a:endParaRPr lang="en-SG"/>
        </a:p>
      </dgm:t>
    </dgm:pt>
    <dgm:pt modelId="{3273DFDE-F063-41C4-AF9E-CF7413A313C2}" type="pres">
      <dgm:prSet presAssocID="{E5FF91C8-DE04-44E1-B19E-720EAA0C8E0E}" presName="composite3" presStyleCnt="0"/>
      <dgm:spPr/>
      <dgm:t>
        <a:bodyPr/>
        <a:lstStyle/>
        <a:p>
          <a:endParaRPr lang="en-SG"/>
        </a:p>
      </dgm:t>
    </dgm:pt>
    <dgm:pt modelId="{5B73E72F-CF55-405B-B379-1AF5D0049654}" type="pres">
      <dgm:prSet presAssocID="{E5FF91C8-DE04-44E1-B19E-720EAA0C8E0E}" presName="background3" presStyleLbl="node3" presStyleIdx="5" presStyleCnt="6"/>
      <dgm:spPr/>
      <dgm:t>
        <a:bodyPr/>
        <a:lstStyle/>
        <a:p>
          <a:endParaRPr lang="en-SG"/>
        </a:p>
      </dgm:t>
    </dgm:pt>
    <dgm:pt modelId="{01FDADDF-B09D-44E7-B819-E9E17B1FFD3D}" type="pres">
      <dgm:prSet presAssocID="{E5FF91C8-DE04-44E1-B19E-720EAA0C8E0E}" presName="text3" presStyleLbl="fgAcc3" presStyleIdx="5" presStyleCnt="6" custScaleX="101056" custScaleY="11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AE7CB-7782-4193-818B-00B4CA219AAE}" type="pres">
      <dgm:prSet presAssocID="{E5FF91C8-DE04-44E1-B19E-720EAA0C8E0E}" presName="hierChild4" presStyleCnt="0"/>
      <dgm:spPr/>
      <dgm:t>
        <a:bodyPr/>
        <a:lstStyle/>
        <a:p>
          <a:endParaRPr lang="en-SG"/>
        </a:p>
      </dgm:t>
    </dgm:pt>
  </dgm:ptLst>
  <dgm:cxnLst>
    <dgm:cxn modelId="{1D7294C1-B504-4E5A-B377-99E4022ADE89}" type="presOf" srcId="{C6959BFF-BFFC-4261-9398-A3FDDA9499DC}" destId="{476A89FE-7C92-44B3-B85B-C361C4A2BD15}" srcOrd="0" destOrd="0" presId="urn:microsoft.com/office/officeart/2005/8/layout/hierarchy1"/>
    <dgm:cxn modelId="{63B2B3E6-9525-4860-9340-F5E8A05FD380}" type="presOf" srcId="{100359CE-4440-4E3B-8027-8CD0AAA65824}" destId="{3AA1D38F-56B2-4500-8834-82A37A23EE81}" srcOrd="0" destOrd="0" presId="urn:microsoft.com/office/officeart/2005/8/layout/hierarchy1"/>
    <dgm:cxn modelId="{A3ACAEAA-281C-4E4F-9558-26AE771DD0FB}" type="presOf" srcId="{4C42792A-A011-4339-9EDE-AFFB2BBE882F}" destId="{85399620-B7E7-4332-BDF9-002FB677B0B9}" srcOrd="0" destOrd="0" presId="urn:microsoft.com/office/officeart/2005/8/layout/hierarchy1"/>
    <dgm:cxn modelId="{E743ED1E-ADEE-4D97-8488-3695094232CB}" type="presOf" srcId="{CFE4AB47-0E86-4A47-93A1-D733CC6A6065}" destId="{9D7A3B54-C666-47DC-AA23-A98BF8B9475F}" srcOrd="0" destOrd="0" presId="urn:microsoft.com/office/officeart/2005/8/layout/hierarchy1"/>
    <dgm:cxn modelId="{39F3AE6C-542E-48B7-B0B4-C84A36928A35}" type="presOf" srcId="{E5FF91C8-DE04-44E1-B19E-720EAA0C8E0E}" destId="{01FDADDF-B09D-44E7-B819-E9E17B1FFD3D}" srcOrd="0" destOrd="0" presId="urn:microsoft.com/office/officeart/2005/8/layout/hierarchy1"/>
    <dgm:cxn modelId="{B927C37B-217F-4E05-A458-37C40963A7C2}" srcId="{F2C39B4C-18FB-49F5-BBB8-DE9A997AAC07}" destId="{B3F1C171-7976-40EB-979C-6B760F1B0CCC}" srcOrd="1" destOrd="0" parTransId="{D1C8F882-7A8D-46FD-AE81-42DEBEF3710F}" sibTransId="{B9B527A1-8B9F-4404-A9ED-0F97D6A2D179}"/>
    <dgm:cxn modelId="{9412D893-0184-4C03-A8BD-244EF3CE451F}" type="presOf" srcId="{47A3E889-7EF5-45D8-B1B7-DC43B78E1F59}" destId="{BA9ED73A-E7F4-4839-A994-F48B2DB914FD}" srcOrd="0" destOrd="0" presId="urn:microsoft.com/office/officeart/2005/8/layout/hierarchy1"/>
    <dgm:cxn modelId="{156F7E90-2287-472B-B5E5-1BB3DAEC9462}" type="presOf" srcId="{F950A842-A277-407C-AE0D-9941B6D5A6C4}" destId="{1BD12F94-2A85-43B3-934B-A3674F6DE01A}" srcOrd="0" destOrd="0" presId="urn:microsoft.com/office/officeart/2005/8/layout/hierarchy1"/>
    <dgm:cxn modelId="{39C4960C-A969-4B06-B604-228D32CDC0CC}" type="presOf" srcId="{E13BCA82-07FD-4AAD-B6C8-62A14B2B52E2}" destId="{4C761D8E-BE88-45BD-B0DA-E4BC55EEE909}" srcOrd="0" destOrd="0" presId="urn:microsoft.com/office/officeart/2005/8/layout/hierarchy1"/>
    <dgm:cxn modelId="{ED358CF3-042E-4790-AF27-A8C0A3D86777}" srcId="{CFE4AB47-0E86-4A47-93A1-D733CC6A6065}" destId="{753CFE54-FE4E-4508-9535-FB40E5F26FA3}" srcOrd="0" destOrd="0" parTransId="{8467722B-48E5-4A5B-8C78-6D6A3E489616}" sibTransId="{2AA1ECD3-AE72-4B33-BC4A-DBC6923CD0EB}"/>
    <dgm:cxn modelId="{424B76DC-E017-4445-98E5-9B72437F877D}" type="presOf" srcId="{50C44DA6-DDDA-4EDB-A17E-DC6572997D4C}" destId="{5990E141-C9E0-4860-ADFA-2BD66A5B340F}" srcOrd="0" destOrd="0" presId="urn:microsoft.com/office/officeart/2005/8/layout/hierarchy1"/>
    <dgm:cxn modelId="{F4634566-36B1-4DF8-B3DE-536BEFA7F26E}" type="presOf" srcId="{A4B8614A-60BC-4693-8676-99FB904814CD}" destId="{4E7AE6D7-8F67-4237-BA4E-C53636A5F1D5}" srcOrd="0" destOrd="0" presId="urn:microsoft.com/office/officeart/2005/8/layout/hierarchy1"/>
    <dgm:cxn modelId="{B0FC3662-FEEB-4194-BBDF-476C66266E94}" type="presOf" srcId="{8A76AD7F-3C09-4964-9F2D-05A2DA08F800}" destId="{3D13FE19-0199-41D4-ACC4-986D68C37EF7}" srcOrd="0" destOrd="0" presId="urn:microsoft.com/office/officeart/2005/8/layout/hierarchy1"/>
    <dgm:cxn modelId="{3E56B2B0-2F9E-4B5A-A1E1-762A369DA23F}" type="presOf" srcId="{1FE89C17-8331-44E4-B7A4-8396C2ABDE7C}" destId="{BE1AE02A-5D2B-432A-917C-E435E222E19F}" srcOrd="0" destOrd="0" presId="urn:microsoft.com/office/officeart/2005/8/layout/hierarchy1"/>
    <dgm:cxn modelId="{54041A36-FD1C-43B6-A892-5F78E7C60842}" type="presOf" srcId="{F2C39B4C-18FB-49F5-BBB8-DE9A997AAC07}" destId="{488F69EB-2488-44DF-B93A-3991642E2E8C}" srcOrd="0" destOrd="0" presId="urn:microsoft.com/office/officeart/2005/8/layout/hierarchy1"/>
    <dgm:cxn modelId="{085E6DAD-1E84-4F2C-BAEF-512FCAF5A01C}" type="presOf" srcId="{D1C8F882-7A8D-46FD-AE81-42DEBEF3710F}" destId="{DDC1E48D-3DEB-499C-9EA1-533EB0A747FB}" srcOrd="0" destOrd="0" presId="urn:microsoft.com/office/officeart/2005/8/layout/hierarchy1"/>
    <dgm:cxn modelId="{174E4CDC-B746-46D9-83E7-052FD687C932}" type="presOf" srcId="{2C1F21F6-9428-4332-8098-1E013F3FD8DE}" destId="{B615D8DA-8946-46EC-B9FB-C3EE55769F41}" srcOrd="0" destOrd="0" presId="urn:microsoft.com/office/officeart/2005/8/layout/hierarchy1"/>
    <dgm:cxn modelId="{697ABAD1-ED96-4371-80B7-DF2FD7E2D3DF}" type="presOf" srcId="{3A43CF89-B241-4564-9CC3-56EFD9840038}" destId="{432F6F11-C633-4C46-B571-1F72C2806F22}" srcOrd="0" destOrd="0" presId="urn:microsoft.com/office/officeart/2005/8/layout/hierarchy1"/>
    <dgm:cxn modelId="{5888A1BE-93AE-4CE8-9209-CC22A2A3BD8E}" type="presOf" srcId="{D4C35BDD-B849-467A-9B84-5115B2641B85}" destId="{6F2B60A2-4650-4E6E-89F5-38946EA11449}" srcOrd="0" destOrd="0" presId="urn:microsoft.com/office/officeart/2005/8/layout/hierarchy1"/>
    <dgm:cxn modelId="{960F089B-ECD8-4889-A29B-DB5FC322E95C}" type="presOf" srcId="{5333E470-D25C-4778-B345-E397459207ED}" destId="{2E6A3642-B74F-4C0A-B277-63F79CF0699C}" srcOrd="0" destOrd="0" presId="urn:microsoft.com/office/officeart/2005/8/layout/hierarchy1"/>
    <dgm:cxn modelId="{D9991AE4-D0CF-4F24-8878-55F3CA735E02}" srcId="{50C44DA6-DDDA-4EDB-A17E-DC6572997D4C}" destId="{47A3E889-7EF5-45D8-B1B7-DC43B78E1F59}" srcOrd="1" destOrd="0" parTransId="{F881C731-3859-4A4D-B8BD-8E45578C124D}" sibTransId="{073EFDD5-E93C-47DC-83E6-0C63C552889F}"/>
    <dgm:cxn modelId="{77868DA6-A758-4459-A5A2-D674B8C3A15D}" type="presOf" srcId="{8467722B-48E5-4A5B-8C78-6D6A3E489616}" destId="{471DBFB9-9B0B-45CC-B636-0B948F9F6188}" srcOrd="0" destOrd="0" presId="urn:microsoft.com/office/officeart/2005/8/layout/hierarchy1"/>
    <dgm:cxn modelId="{809DA7B7-B5BD-4F0B-BFA3-B0E2BB0CE08D}" type="presOf" srcId="{B3F1C171-7976-40EB-979C-6B760F1B0CCC}" destId="{DDEC20FB-FE08-4D6C-A95A-91C34B79F8A4}" srcOrd="0" destOrd="0" presId="urn:microsoft.com/office/officeart/2005/8/layout/hierarchy1"/>
    <dgm:cxn modelId="{FD626475-C193-42EA-9DC6-CC27AAECAEE5}" type="presOf" srcId="{290D2CB2-C22B-4F16-ABD8-70E480924B44}" destId="{D6DC3AD9-7D21-4628-807E-20AF9A5D95C6}" srcOrd="0" destOrd="0" presId="urn:microsoft.com/office/officeart/2005/8/layout/hierarchy1"/>
    <dgm:cxn modelId="{B28D8A13-CCF7-4D86-B4CF-AB9F415A3696}" srcId="{CFE4AB47-0E86-4A47-93A1-D733CC6A6065}" destId="{8A76AD7F-3C09-4964-9F2D-05A2DA08F800}" srcOrd="2" destOrd="0" parTransId="{3A43CF89-B241-4564-9CC3-56EFD9840038}" sibTransId="{877CB17A-25BA-4ECC-889F-BCB12FC52C2C}"/>
    <dgm:cxn modelId="{50FC4ADC-7425-42A4-80B4-C519C5D88341}" type="presOf" srcId="{37614911-028E-4D37-8FA2-44F16462855E}" destId="{A29C7532-80BF-4D3A-B5AD-2061A567A208}" srcOrd="0" destOrd="0" presId="urn:microsoft.com/office/officeart/2005/8/layout/hierarchy1"/>
    <dgm:cxn modelId="{BCF022BC-995E-4DBE-BCAA-4CCE64C8B03F}" srcId="{3D2A5E53-CE18-4823-9CAF-BCC74DDEF430}" destId="{E5FF91C8-DE04-44E1-B19E-720EAA0C8E0E}" srcOrd="1" destOrd="0" parTransId="{C6959BFF-BFFC-4261-9398-A3FDDA9499DC}" sibTransId="{1B3A0606-667C-484B-9702-CDF79A13E3C0}"/>
    <dgm:cxn modelId="{0D8E0FAE-65A1-4EE2-9916-DA3BCB6C371C}" type="presOf" srcId="{3D2A5E53-CE18-4823-9CAF-BCC74DDEF430}" destId="{FED077A6-3916-4C81-9200-B6DC9FA40E1F}" srcOrd="0" destOrd="0" presId="urn:microsoft.com/office/officeart/2005/8/layout/hierarchy1"/>
    <dgm:cxn modelId="{81E49390-FDDA-456A-8795-4AA4505C9EF9}" srcId="{62F1AD04-79D7-482C-8638-F3DF0AF9E12D}" destId="{37614911-028E-4D37-8FA2-44F16462855E}" srcOrd="1" destOrd="0" parTransId="{64792F93-8C80-4F88-87B5-6E475617FF4D}" sibTransId="{DF209089-EB6C-4070-A0D2-CB1255640B4D}"/>
    <dgm:cxn modelId="{528C3C00-B4AB-4280-9D63-3E9B53D5B21F}" type="presOf" srcId="{F881C731-3859-4A4D-B8BD-8E45578C124D}" destId="{E65D17EE-2EE3-423C-BAA7-75F06F40F44A}" srcOrd="0" destOrd="0" presId="urn:microsoft.com/office/officeart/2005/8/layout/hierarchy1"/>
    <dgm:cxn modelId="{9B6550A6-BB33-4C1D-A6D7-751DD5AAC7D8}" type="presOf" srcId="{753CFE54-FE4E-4508-9535-FB40E5F26FA3}" destId="{218EF3C6-5366-48AD-8556-20F7D058C5D7}" srcOrd="0" destOrd="0" presId="urn:microsoft.com/office/officeart/2005/8/layout/hierarchy1"/>
    <dgm:cxn modelId="{4BE3791B-5ECE-44D5-BAFB-D8360C5B5E3D}" srcId="{62F1AD04-79D7-482C-8638-F3DF0AF9E12D}" destId="{CFE4AB47-0E86-4A47-93A1-D733CC6A6065}" srcOrd="0" destOrd="0" parTransId="{A4B8614A-60BC-4693-8676-99FB904814CD}" sibTransId="{8250D100-3E27-4147-BBA2-60F735AC9868}"/>
    <dgm:cxn modelId="{D1351986-7D27-4988-9B23-4F99CE65AC2F}" srcId="{50C44DA6-DDDA-4EDB-A17E-DC6572997D4C}" destId="{100359CE-4440-4E3B-8027-8CD0AAA65824}" srcOrd="0" destOrd="0" parTransId="{F950A842-A277-407C-AE0D-9941B6D5A6C4}" sibTransId="{1DFCD909-801F-447D-9D70-3BFC19181ED5}"/>
    <dgm:cxn modelId="{58302B6D-2EAD-4300-A865-B26C3594275F}" srcId="{F2C39B4C-18FB-49F5-BBB8-DE9A997AAC07}" destId="{50C44DA6-DDDA-4EDB-A17E-DC6572997D4C}" srcOrd="0" destOrd="0" parTransId="{E13BCA82-07FD-4AAD-B6C8-62A14B2B52E2}" sibTransId="{FF55C3CE-0E12-422A-AFD1-5A4ECFE9EE49}"/>
    <dgm:cxn modelId="{38D5713C-457F-46B1-A4F9-27BB9C6F1697}" srcId="{B3F1C171-7976-40EB-979C-6B760F1B0CCC}" destId="{2C1F21F6-9428-4332-8098-1E013F3FD8DE}" srcOrd="1" destOrd="0" parTransId="{D4C35BDD-B849-467A-9B84-5115B2641B85}" sibTransId="{CA48D1B1-F8FC-467F-AF96-6634CB7E09D7}"/>
    <dgm:cxn modelId="{FBAF4C48-87EB-4BCC-9E16-72FA815B9554}" type="presOf" srcId="{24FEF719-45EC-4272-8C70-D8C28FFF9D5E}" destId="{FF02C46A-59CD-43C2-A35A-33D19FBEBDD9}" srcOrd="0" destOrd="0" presId="urn:microsoft.com/office/officeart/2005/8/layout/hierarchy1"/>
    <dgm:cxn modelId="{DDB739C8-7460-4E22-93A4-371EC4D726DD}" srcId="{5333E470-D25C-4778-B345-E397459207ED}" destId="{62F1AD04-79D7-482C-8638-F3DF0AF9E12D}" srcOrd="0" destOrd="0" parTransId="{355D6BA9-40EA-4B94-B3CA-510BC1E2A914}" sibTransId="{D0AE155E-AE7C-4877-B59E-50FD05E2A4EB}"/>
    <dgm:cxn modelId="{3758DFA1-BB2A-44CB-8553-6C81C0FFC781}" type="presOf" srcId="{64792F93-8C80-4F88-87B5-6E475617FF4D}" destId="{313B8278-0A01-4803-A15B-E042D00EFE27}" srcOrd="0" destOrd="0" presId="urn:microsoft.com/office/officeart/2005/8/layout/hierarchy1"/>
    <dgm:cxn modelId="{4CCD832B-7991-4152-B10B-A44C63D8389F}" srcId="{B3F1C171-7976-40EB-979C-6B760F1B0CCC}" destId="{FF3CBEBC-0886-4E31-860F-967FC044E72F}" srcOrd="0" destOrd="0" parTransId="{1FE89C17-8331-44E4-B7A4-8396C2ABDE7C}" sibTransId="{70F8FC51-7DB7-4D79-B24A-B6F33ED18EEC}"/>
    <dgm:cxn modelId="{A1E2AA6E-257C-42CF-B05E-91E6BA44019F}" type="presOf" srcId="{FF3CBEBC-0886-4E31-860F-967FC044E72F}" destId="{00383080-7D4C-496A-853C-8A127CF2B239}" srcOrd="0" destOrd="0" presId="urn:microsoft.com/office/officeart/2005/8/layout/hierarchy1"/>
    <dgm:cxn modelId="{7E44C995-5CC6-4403-9245-CD8AF3890611}" srcId="{CFE4AB47-0E86-4A47-93A1-D733CC6A6065}" destId="{F2C39B4C-18FB-49F5-BBB8-DE9A997AAC07}" srcOrd="1" destOrd="0" parTransId="{A1B28FF8-AA55-4A96-91F7-22A555F2FC4C}" sibTransId="{35BE5480-EF32-490A-80CF-2B61D10D9850}"/>
    <dgm:cxn modelId="{D09AE8C1-C362-47F0-A6E6-6818B4FD8381}" type="presOf" srcId="{6245DC25-8F54-48E0-8328-0B21E882E1E6}" destId="{7EEB1D7A-9B6E-4ACE-A709-E5C3F4D7334A}" srcOrd="0" destOrd="0" presId="urn:microsoft.com/office/officeart/2005/8/layout/hierarchy1"/>
    <dgm:cxn modelId="{2A3E33B9-B116-4FE4-9A22-832A94794F0D}" srcId="{37614911-028E-4D37-8FA2-44F16462855E}" destId="{6245DC25-8F54-48E0-8328-0B21E882E1E6}" srcOrd="0" destOrd="0" parTransId="{7AD06F08-A90E-42C7-AB53-D3ECAFD6F620}" sibTransId="{E3558BF7-5525-4018-AA43-87A789394980}"/>
    <dgm:cxn modelId="{7708127B-0E44-4762-9CFD-EED48A28C011}" srcId="{3D2A5E53-CE18-4823-9CAF-BCC74DDEF430}" destId="{290D2CB2-C22B-4F16-ABD8-70E480924B44}" srcOrd="0" destOrd="0" parTransId="{4C42792A-A011-4339-9EDE-AFFB2BBE882F}" sibTransId="{A511DE70-F356-4BA8-95D1-976057351CAB}"/>
    <dgm:cxn modelId="{CEA94650-7433-4BFE-8598-75395BCF907E}" type="presOf" srcId="{62F1AD04-79D7-482C-8638-F3DF0AF9E12D}" destId="{287F44F0-C3EA-430E-A22D-879176D45D20}" srcOrd="0" destOrd="0" presId="urn:microsoft.com/office/officeart/2005/8/layout/hierarchy1"/>
    <dgm:cxn modelId="{2542B609-34AE-459E-B5AF-515C04229960}" type="presOf" srcId="{7AD06F08-A90E-42C7-AB53-D3ECAFD6F620}" destId="{CD01080D-5FDF-493E-AC43-98CDEEA3CAEA}" srcOrd="0" destOrd="0" presId="urn:microsoft.com/office/officeart/2005/8/layout/hierarchy1"/>
    <dgm:cxn modelId="{243C9095-8147-494D-9232-72510E9E9AC8}" srcId="{62F1AD04-79D7-482C-8638-F3DF0AF9E12D}" destId="{3D2A5E53-CE18-4823-9CAF-BCC74DDEF430}" srcOrd="2" destOrd="0" parTransId="{24FEF719-45EC-4272-8C70-D8C28FFF9D5E}" sibTransId="{98276121-AC9C-4422-8CFD-3803F3DAA962}"/>
    <dgm:cxn modelId="{BEFBDB15-7B81-442D-BB21-DD2D9664F93D}" type="presOf" srcId="{A1B28FF8-AA55-4A96-91F7-22A555F2FC4C}" destId="{69C889D6-F940-40FE-A245-7E6D95364A32}" srcOrd="0" destOrd="0" presId="urn:microsoft.com/office/officeart/2005/8/layout/hierarchy1"/>
    <dgm:cxn modelId="{2E5A997B-E4B0-4520-9FAE-0B6D1E3C8F4E}" type="presParOf" srcId="{2E6A3642-B74F-4C0A-B277-63F79CF0699C}" destId="{C4FBE6F1-A09F-46A4-BA91-848B6BF00397}" srcOrd="0" destOrd="0" presId="urn:microsoft.com/office/officeart/2005/8/layout/hierarchy1"/>
    <dgm:cxn modelId="{F3E1E1CD-854E-499A-B087-B7AB9E1F8169}" type="presParOf" srcId="{C4FBE6F1-A09F-46A4-BA91-848B6BF00397}" destId="{E44A000C-BACE-4FAE-9A63-79287EF8F8BA}" srcOrd="0" destOrd="0" presId="urn:microsoft.com/office/officeart/2005/8/layout/hierarchy1"/>
    <dgm:cxn modelId="{8ED37C86-E622-4B2C-8674-70A873247846}" type="presParOf" srcId="{E44A000C-BACE-4FAE-9A63-79287EF8F8BA}" destId="{27CC3A02-9BDF-469E-8E02-5FBF0BA97272}" srcOrd="0" destOrd="0" presId="urn:microsoft.com/office/officeart/2005/8/layout/hierarchy1"/>
    <dgm:cxn modelId="{F14D5E55-36C3-411A-8646-AF74FDFFA607}" type="presParOf" srcId="{E44A000C-BACE-4FAE-9A63-79287EF8F8BA}" destId="{287F44F0-C3EA-430E-A22D-879176D45D20}" srcOrd="1" destOrd="0" presId="urn:microsoft.com/office/officeart/2005/8/layout/hierarchy1"/>
    <dgm:cxn modelId="{387D0E12-0B7C-4B5E-9811-DA57ECB740D0}" type="presParOf" srcId="{C4FBE6F1-A09F-46A4-BA91-848B6BF00397}" destId="{64D7A31D-DCCD-490E-8DD0-9D1093EAB9D3}" srcOrd="1" destOrd="0" presId="urn:microsoft.com/office/officeart/2005/8/layout/hierarchy1"/>
    <dgm:cxn modelId="{05D5AF00-B056-4721-8C85-1CEC67C8494A}" type="presParOf" srcId="{64D7A31D-DCCD-490E-8DD0-9D1093EAB9D3}" destId="{4E7AE6D7-8F67-4237-BA4E-C53636A5F1D5}" srcOrd="0" destOrd="0" presId="urn:microsoft.com/office/officeart/2005/8/layout/hierarchy1"/>
    <dgm:cxn modelId="{7B366A85-A83A-418E-92DF-2C80E7B2400D}" type="presParOf" srcId="{64D7A31D-DCCD-490E-8DD0-9D1093EAB9D3}" destId="{A6D50DA4-6D6B-437B-844E-E46082C5F2B3}" srcOrd="1" destOrd="0" presId="urn:microsoft.com/office/officeart/2005/8/layout/hierarchy1"/>
    <dgm:cxn modelId="{DA4F60B6-D2E3-4D7B-BB3F-EBCD12D41D34}" type="presParOf" srcId="{A6D50DA4-6D6B-437B-844E-E46082C5F2B3}" destId="{F89795FF-3219-4D25-B14B-11C5C28CEA0C}" srcOrd="0" destOrd="0" presId="urn:microsoft.com/office/officeart/2005/8/layout/hierarchy1"/>
    <dgm:cxn modelId="{50D74CFE-11DE-4124-BF00-7597AFE3E2C7}" type="presParOf" srcId="{F89795FF-3219-4D25-B14B-11C5C28CEA0C}" destId="{3329DA71-D576-4B5D-AC21-638F5D3D2A22}" srcOrd="0" destOrd="0" presId="urn:microsoft.com/office/officeart/2005/8/layout/hierarchy1"/>
    <dgm:cxn modelId="{4BA78779-A783-4563-9686-96717CC2CFB9}" type="presParOf" srcId="{F89795FF-3219-4D25-B14B-11C5C28CEA0C}" destId="{9D7A3B54-C666-47DC-AA23-A98BF8B9475F}" srcOrd="1" destOrd="0" presId="urn:microsoft.com/office/officeart/2005/8/layout/hierarchy1"/>
    <dgm:cxn modelId="{CBD7708E-4F32-454B-B133-3120E257C594}" type="presParOf" srcId="{A6D50DA4-6D6B-437B-844E-E46082C5F2B3}" destId="{1A2E63D9-8394-4038-89FC-61A09DE782DB}" srcOrd="1" destOrd="0" presId="urn:microsoft.com/office/officeart/2005/8/layout/hierarchy1"/>
    <dgm:cxn modelId="{2E5E40EE-5A11-411D-A20A-6914B1B0B4DD}" type="presParOf" srcId="{1A2E63D9-8394-4038-89FC-61A09DE782DB}" destId="{471DBFB9-9B0B-45CC-B636-0B948F9F6188}" srcOrd="0" destOrd="0" presId="urn:microsoft.com/office/officeart/2005/8/layout/hierarchy1"/>
    <dgm:cxn modelId="{039FA613-B415-4924-AA55-38A22F72F66A}" type="presParOf" srcId="{1A2E63D9-8394-4038-89FC-61A09DE782DB}" destId="{042F8CA8-4650-4BB2-B10D-51216760812A}" srcOrd="1" destOrd="0" presId="urn:microsoft.com/office/officeart/2005/8/layout/hierarchy1"/>
    <dgm:cxn modelId="{59BBD7F9-64B6-4949-8CD4-3369F7E29E5A}" type="presParOf" srcId="{042F8CA8-4650-4BB2-B10D-51216760812A}" destId="{990B3828-7C5C-426B-8699-5477EFB68E9A}" srcOrd="0" destOrd="0" presId="urn:microsoft.com/office/officeart/2005/8/layout/hierarchy1"/>
    <dgm:cxn modelId="{B09CE7C4-51E6-48FE-8D00-D7DCAC295DD0}" type="presParOf" srcId="{990B3828-7C5C-426B-8699-5477EFB68E9A}" destId="{C3811229-6B73-4377-A072-11A91DAB4B25}" srcOrd="0" destOrd="0" presId="urn:microsoft.com/office/officeart/2005/8/layout/hierarchy1"/>
    <dgm:cxn modelId="{AC36BC38-3AF8-4783-9C6B-5B4FA366D4A6}" type="presParOf" srcId="{990B3828-7C5C-426B-8699-5477EFB68E9A}" destId="{218EF3C6-5366-48AD-8556-20F7D058C5D7}" srcOrd="1" destOrd="0" presId="urn:microsoft.com/office/officeart/2005/8/layout/hierarchy1"/>
    <dgm:cxn modelId="{68F9AABD-03EC-4BE1-B12E-B7443BDEEE12}" type="presParOf" srcId="{042F8CA8-4650-4BB2-B10D-51216760812A}" destId="{16F2AEC1-A115-4216-8D16-92702B98750F}" srcOrd="1" destOrd="0" presId="urn:microsoft.com/office/officeart/2005/8/layout/hierarchy1"/>
    <dgm:cxn modelId="{9207A86F-D37A-43E3-B1B9-9FC3CE1CF67F}" type="presParOf" srcId="{1A2E63D9-8394-4038-89FC-61A09DE782DB}" destId="{69C889D6-F940-40FE-A245-7E6D95364A32}" srcOrd="2" destOrd="0" presId="urn:microsoft.com/office/officeart/2005/8/layout/hierarchy1"/>
    <dgm:cxn modelId="{E8EF8E72-AF96-44BD-ABAE-71066A7065AE}" type="presParOf" srcId="{1A2E63D9-8394-4038-89FC-61A09DE782DB}" destId="{2F971B8E-2992-4269-9983-4E2DCEECBD87}" srcOrd="3" destOrd="0" presId="urn:microsoft.com/office/officeart/2005/8/layout/hierarchy1"/>
    <dgm:cxn modelId="{08890E66-7061-4EB6-8780-238AE3B134FC}" type="presParOf" srcId="{2F971B8E-2992-4269-9983-4E2DCEECBD87}" destId="{8E5D9DE1-0FE7-4612-A050-B80CCC0471BE}" srcOrd="0" destOrd="0" presId="urn:microsoft.com/office/officeart/2005/8/layout/hierarchy1"/>
    <dgm:cxn modelId="{BB25DCC2-1D9A-4E10-9266-F3B743C4C9DA}" type="presParOf" srcId="{8E5D9DE1-0FE7-4612-A050-B80CCC0471BE}" destId="{403286F5-B64D-4F9A-9048-E5ABA31C729E}" srcOrd="0" destOrd="0" presId="urn:microsoft.com/office/officeart/2005/8/layout/hierarchy1"/>
    <dgm:cxn modelId="{06B97B5A-EF02-456C-B5FD-2D4BAC6E4F91}" type="presParOf" srcId="{8E5D9DE1-0FE7-4612-A050-B80CCC0471BE}" destId="{488F69EB-2488-44DF-B93A-3991642E2E8C}" srcOrd="1" destOrd="0" presId="urn:microsoft.com/office/officeart/2005/8/layout/hierarchy1"/>
    <dgm:cxn modelId="{7C49C81E-AE6D-4AF1-A38C-FDDA0C794C6B}" type="presParOf" srcId="{2F971B8E-2992-4269-9983-4E2DCEECBD87}" destId="{56F1F99C-4C75-42D1-9C2B-796BEA7B4DF8}" srcOrd="1" destOrd="0" presId="urn:microsoft.com/office/officeart/2005/8/layout/hierarchy1"/>
    <dgm:cxn modelId="{E3B03F41-A5A1-4280-8C03-F02690BBC202}" type="presParOf" srcId="{56F1F99C-4C75-42D1-9C2B-796BEA7B4DF8}" destId="{4C761D8E-BE88-45BD-B0DA-E4BC55EEE909}" srcOrd="0" destOrd="0" presId="urn:microsoft.com/office/officeart/2005/8/layout/hierarchy1"/>
    <dgm:cxn modelId="{235FF322-27BA-45BB-BDCE-15D7D681A941}" type="presParOf" srcId="{56F1F99C-4C75-42D1-9C2B-796BEA7B4DF8}" destId="{A4578936-2291-469F-9881-DEC77DCE58C3}" srcOrd="1" destOrd="0" presId="urn:microsoft.com/office/officeart/2005/8/layout/hierarchy1"/>
    <dgm:cxn modelId="{0DB02E2D-8999-4D4B-90A8-66879FC2FEB7}" type="presParOf" srcId="{A4578936-2291-469F-9881-DEC77DCE58C3}" destId="{24133468-741C-43B8-8AA3-41AF0FB2561B}" srcOrd="0" destOrd="0" presId="urn:microsoft.com/office/officeart/2005/8/layout/hierarchy1"/>
    <dgm:cxn modelId="{732989A1-3194-41EB-8C9F-FDAD5BFD4DD3}" type="presParOf" srcId="{24133468-741C-43B8-8AA3-41AF0FB2561B}" destId="{D95495A9-266A-42F1-8B1D-BFE05A7F3008}" srcOrd="0" destOrd="0" presId="urn:microsoft.com/office/officeart/2005/8/layout/hierarchy1"/>
    <dgm:cxn modelId="{D29B31E2-67D5-4DF3-9174-5D3AC676316E}" type="presParOf" srcId="{24133468-741C-43B8-8AA3-41AF0FB2561B}" destId="{5990E141-C9E0-4860-ADFA-2BD66A5B340F}" srcOrd="1" destOrd="0" presId="urn:microsoft.com/office/officeart/2005/8/layout/hierarchy1"/>
    <dgm:cxn modelId="{F1E9CE98-C21E-449E-AFCE-257F399F3227}" type="presParOf" srcId="{A4578936-2291-469F-9881-DEC77DCE58C3}" destId="{C5558CE0-B547-4C99-BECD-8E7C987282BF}" srcOrd="1" destOrd="0" presId="urn:microsoft.com/office/officeart/2005/8/layout/hierarchy1"/>
    <dgm:cxn modelId="{390EACDE-EE94-465D-B4BB-79318759A413}" type="presParOf" srcId="{C5558CE0-B547-4C99-BECD-8E7C987282BF}" destId="{1BD12F94-2A85-43B3-934B-A3674F6DE01A}" srcOrd="0" destOrd="0" presId="urn:microsoft.com/office/officeart/2005/8/layout/hierarchy1"/>
    <dgm:cxn modelId="{86B9A1D7-7386-4DC4-9BBC-3C689EF0AB96}" type="presParOf" srcId="{C5558CE0-B547-4C99-BECD-8E7C987282BF}" destId="{F9A9B616-A847-4160-AAE2-0314A878B52B}" srcOrd="1" destOrd="0" presId="urn:microsoft.com/office/officeart/2005/8/layout/hierarchy1"/>
    <dgm:cxn modelId="{9F226257-ACD0-4A96-9B8B-350AB8572284}" type="presParOf" srcId="{F9A9B616-A847-4160-AAE2-0314A878B52B}" destId="{81D51A81-8269-4E53-AEA9-80CB3FC5EFD8}" srcOrd="0" destOrd="0" presId="urn:microsoft.com/office/officeart/2005/8/layout/hierarchy1"/>
    <dgm:cxn modelId="{AB01B7B8-CDB7-48E1-8801-859377B0BA50}" type="presParOf" srcId="{81D51A81-8269-4E53-AEA9-80CB3FC5EFD8}" destId="{67378DC1-8CD4-45A5-BA8F-CA3C44E385B1}" srcOrd="0" destOrd="0" presId="urn:microsoft.com/office/officeart/2005/8/layout/hierarchy1"/>
    <dgm:cxn modelId="{8BE9D1D5-2A6C-45B7-86AC-D958E9BBEBAC}" type="presParOf" srcId="{81D51A81-8269-4E53-AEA9-80CB3FC5EFD8}" destId="{3AA1D38F-56B2-4500-8834-82A37A23EE81}" srcOrd="1" destOrd="0" presId="urn:microsoft.com/office/officeart/2005/8/layout/hierarchy1"/>
    <dgm:cxn modelId="{8F5CE9FA-9C4A-4404-A44C-E6A9C3FE7D96}" type="presParOf" srcId="{F9A9B616-A847-4160-AAE2-0314A878B52B}" destId="{0AC0D05A-0E45-470A-9CEB-F1636B3690A7}" srcOrd="1" destOrd="0" presId="urn:microsoft.com/office/officeart/2005/8/layout/hierarchy1"/>
    <dgm:cxn modelId="{230BD89C-3EED-477F-922E-2C22F8801AF9}" type="presParOf" srcId="{C5558CE0-B547-4C99-BECD-8E7C987282BF}" destId="{E65D17EE-2EE3-423C-BAA7-75F06F40F44A}" srcOrd="2" destOrd="0" presId="urn:microsoft.com/office/officeart/2005/8/layout/hierarchy1"/>
    <dgm:cxn modelId="{CA492C4F-1C65-40A4-AF4F-B70EC77B231F}" type="presParOf" srcId="{C5558CE0-B547-4C99-BECD-8E7C987282BF}" destId="{EC202992-A030-433F-A24B-4F2A2DCC6495}" srcOrd="3" destOrd="0" presId="urn:microsoft.com/office/officeart/2005/8/layout/hierarchy1"/>
    <dgm:cxn modelId="{B6FB2F62-2491-4AF7-93B8-269159D9C483}" type="presParOf" srcId="{EC202992-A030-433F-A24B-4F2A2DCC6495}" destId="{7665CE74-B46E-4A8D-A587-DEB996C66590}" srcOrd="0" destOrd="0" presId="urn:microsoft.com/office/officeart/2005/8/layout/hierarchy1"/>
    <dgm:cxn modelId="{EEACC87B-7CF6-43F3-BB60-471F4185AE6E}" type="presParOf" srcId="{7665CE74-B46E-4A8D-A587-DEB996C66590}" destId="{47301901-5773-4715-9E45-62BA867D52AB}" srcOrd="0" destOrd="0" presId="urn:microsoft.com/office/officeart/2005/8/layout/hierarchy1"/>
    <dgm:cxn modelId="{862009C4-BBFD-4A50-AF67-BB5E8BFCEC47}" type="presParOf" srcId="{7665CE74-B46E-4A8D-A587-DEB996C66590}" destId="{BA9ED73A-E7F4-4839-A994-F48B2DB914FD}" srcOrd="1" destOrd="0" presId="urn:microsoft.com/office/officeart/2005/8/layout/hierarchy1"/>
    <dgm:cxn modelId="{984BA034-E08B-4153-937A-6B7746A1F4F8}" type="presParOf" srcId="{EC202992-A030-433F-A24B-4F2A2DCC6495}" destId="{93DBA800-CAA7-408A-8393-3E40FCDE811B}" srcOrd="1" destOrd="0" presId="urn:microsoft.com/office/officeart/2005/8/layout/hierarchy1"/>
    <dgm:cxn modelId="{4D04BC33-2B04-4C20-9FAE-943000AB23EB}" type="presParOf" srcId="{56F1F99C-4C75-42D1-9C2B-796BEA7B4DF8}" destId="{DDC1E48D-3DEB-499C-9EA1-533EB0A747FB}" srcOrd="2" destOrd="0" presId="urn:microsoft.com/office/officeart/2005/8/layout/hierarchy1"/>
    <dgm:cxn modelId="{4659E3D7-AA31-413C-BF1B-80BA4F743C99}" type="presParOf" srcId="{56F1F99C-4C75-42D1-9C2B-796BEA7B4DF8}" destId="{D30ECBE2-5081-402A-BDD6-39E6D5729C29}" srcOrd="3" destOrd="0" presId="urn:microsoft.com/office/officeart/2005/8/layout/hierarchy1"/>
    <dgm:cxn modelId="{83852E96-621D-48CB-B18A-AD59115227C3}" type="presParOf" srcId="{D30ECBE2-5081-402A-BDD6-39E6D5729C29}" destId="{BA7EAC40-3ECC-462D-93B7-D28AE652D20C}" srcOrd="0" destOrd="0" presId="urn:microsoft.com/office/officeart/2005/8/layout/hierarchy1"/>
    <dgm:cxn modelId="{135D0A26-D259-4B49-82CD-D47844228560}" type="presParOf" srcId="{BA7EAC40-3ECC-462D-93B7-D28AE652D20C}" destId="{C42778B7-B333-41DE-8A8B-DEDEF72C3860}" srcOrd="0" destOrd="0" presId="urn:microsoft.com/office/officeart/2005/8/layout/hierarchy1"/>
    <dgm:cxn modelId="{243E0563-1C34-4E3B-8A7E-53C5F491141F}" type="presParOf" srcId="{BA7EAC40-3ECC-462D-93B7-D28AE652D20C}" destId="{DDEC20FB-FE08-4D6C-A95A-91C34B79F8A4}" srcOrd="1" destOrd="0" presId="urn:microsoft.com/office/officeart/2005/8/layout/hierarchy1"/>
    <dgm:cxn modelId="{1E9760B0-EB36-43CE-ABFF-E9A48AE5BA1A}" type="presParOf" srcId="{D30ECBE2-5081-402A-BDD6-39E6D5729C29}" destId="{0CE74AA0-4789-4052-B89D-F2D164E4E277}" srcOrd="1" destOrd="0" presId="urn:microsoft.com/office/officeart/2005/8/layout/hierarchy1"/>
    <dgm:cxn modelId="{B9122F2F-7026-4CDF-BC43-03FB4880282A}" type="presParOf" srcId="{0CE74AA0-4789-4052-B89D-F2D164E4E277}" destId="{BE1AE02A-5D2B-432A-917C-E435E222E19F}" srcOrd="0" destOrd="0" presId="urn:microsoft.com/office/officeart/2005/8/layout/hierarchy1"/>
    <dgm:cxn modelId="{5D302B43-B7B2-4B7B-BF5F-FDBF980AD714}" type="presParOf" srcId="{0CE74AA0-4789-4052-B89D-F2D164E4E277}" destId="{148D75E1-3F64-4926-BE22-5AB39A7D0FD1}" srcOrd="1" destOrd="0" presId="urn:microsoft.com/office/officeart/2005/8/layout/hierarchy1"/>
    <dgm:cxn modelId="{F3EC4ABF-CC05-43D6-AB81-EF5EDBF91B8D}" type="presParOf" srcId="{148D75E1-3F64-4926-BE22-5AB39A7D0FD1}" destId="{95A2889D-20DF-4084-B49D-358824F0A3FC}" srcOrd="0" destOrd="0" presId="urn:microsoft.com/office/officeart/2005/8/layout/hierarchy1"/>
    <dgm:cxn modelId="{CE35ECC1-B162-4EDE-9D5D-13AAA815B6AE}" type="presParOf" srcId="{95A2889D-20DF-4084-B49D-358824F0A3FC}" destId="{63A586C8-E09D-4E5F-B790-E514644324A9}" srcOrd="0" destOrd="0" presId="urn:microsoft.com/office/officeart/2005/8/layout/hierarchy1"/>
    <dgm:cxn modelId="{2DD76F90-B2E7-4B2D-A482-74A47A53C703}" type="presParOf" srcId="{95A2889D-20DF-4084-B49D-358824F0A3FC}" destId="{00383080-7D4C-496A-853C-8A127CF2B239}" srcOrd="1" destOrd="0" presId="urn:microsoft.com/office/officeart/2005/8/layout/hierarchy1"/>
    <dgm:cxn modelId="{79642883-1A74-4A36-8FEC-7E4508D2C056}" type="presParOf" srcId="{148D75E1-3F64-4926-BE22-5AB39A7D0FD1}" destId="{19404F17-F1B3-4A3C-B3CE-472EB286A6B5}" srcOrd="1" destOrd="0" presId="urn:microsoft.com/office/officeart/2005/8/layout/hierarchy1"/>
    <dgm:cxn modelId="{C83D0F70-B984-4F17-AA3B-985859782BA1}" type="presParOf" srcId="{0CE74AA0-4789-4052-B89D-F2D164E4E277}" destId="{6F2B60A2-4650-4E6E-89F5-38946EA11449}" srcOrd="2" destOrd="0" presId="urn:microsoft.com/office/officeart/2005/8/layout/hierarchy1"/>
    <dgm:cxn modelId="{C60EC255-6FDA-4CAF-AEE0-993E8A0AD93B}" type="presParOf" srcId="{0CE74AA0-4789-4052-B89D-F2D164E4E277}" destId="{5C19F8F8-6A57-4285-BC59-FDD8C528B389}" srcOrd="3" destOrd="0" presId="urn:microsoft.com/office/officeart/2005/8/layout/hierarchy1"/>
    <dgm:cxn modelId="{0E70A962-96B2-4985-A727-96DC1C7E1683}" type="presParOf" srcId="{5C19F8F8-6A57-4285-BC59-FDD8C528B389}" destId="{7523F41F-5E2E-41F8-8436-0673A03D2BC5}" srcOrd="0" destOrd="0" presId="urn:microsoft.com/office/officeart/2005/8/layout/hierarchy1"/>
    <dgm:cxn modelId="{909FE9FB-F937-4A7B-9624-57A08F0F68F8}" type="presParOf" srcId="{7523F41F-5E2E-41F8-8436-0673A03D2BC5}" destId="{C966EE42-6C68-4390-8680-924912F5E2A1}" srcOrd="0" destOrd="0" presId="urn:microsoft.com/office/officeart/2005/8/layout/hierarchy1"/>
    <dgm:cxn modelId="{9962F53C-BD8E-434C-A21D-55D214CA1771}" type="presParOf" srcId="{7523F41F-5E2E-41F8-8436-0673A03D2BC5}" destId="{B615D8DA-8946-46EC-B9FB-C3EE55769F41}" srcOrd="1" destOrd="0" presId="urn:microsoft.com/office/officeart/2005/8/layout/hierarchy1"/>
    <dgm:cxn modelId="{33E36AFB-B439-4DDA-8400-F13AEA9BB8E5}" type="presParOf" srcId="{5C19F8F8-6A57-4285-BC59-FDD8C528B389}" destId="{AEC5CBC6-E8EB-4C68-A0FA-4E1CCF40427C}" srcOrd="1" destOrd="0" presId="urn:microsoft.com/office/officeart/2005/8/layout/hierarchy1"/>
    <dgm:cxn modelId="{A174F3EE-ADBB-42A6-B563-E50922B8179F}" type="presParOf" srcId="{1A2E63D9-8394-4038-89FC-61A09DE782DB}" destId="{432F6F11-C633-4C46-B571-1F72C2806F22}" srcOrd="4" destOrd="0" presId="urn:microsoft.com/office/officeart/2005/8/layout/hierarchy1"/>
    <dgm:cxn modelId="{0D7227AB-9778-4E55-B2AF-BBE5249BCE9A}" type="presParOf" srcId="{1A2E63D9-8394-4038-89FC-61A09DE782DB}" destId="{404B5E73-F96D-42BA-80BB-F91CB10550B4}" srcOrd="5" destOrd="0" presId="urn:microsoft.com/office/officeart/2005/8/layout/hierarchy1"/>
    <dgm:cxn modelId="{6CFFFF61-ACA4-435C-AE8B-374DEAD6F3A3}" type="presParOf" srcId="{404B5E73-F96D-42BA-80BB-F91CB10550B4}" destId="{03A8AAC6-04A4-4A6E-BE7C-7B3E10346334}" srcOrd="0" destOrd="0" presId="urn:microsoft.com/office/officeart/2005/8/layout/hierarchy1"/>
    <dgm:cxn modelId="{649B5CB7-E2EC-45C2-976B-1C55E24D80DF}" type="presParOf" srcId="{03A8AAC6-04A4-4A6E-BE7C-7B3E10346334}" destId="{2C82D3EB-1114-42A1-9C8D-5FDF3CADC053}" srcOrd="0" destOrd="0" presId="urn:microsoft.com/office/officeart/2005/8/layout/hierarchy1"/>
    <dgm:cxn modelId="{1A9CF2D1-2900-4144-97DD-F309282BF6AD}" type="presParOf" srcId="{03A8AAC6-04A4-4A6E-BE7C-7B3E10346334}" destId="{3D13FE19-0199-41D4-ACC4-986D68C37EF7}" srcOrd="1" destOrd="0" presId="urn:microsoft.com/office/officeart/2005/8/layout/hierarchy1"/>
    <dgm:cxn modelId="{88EBB3D9-3460-4C23-8FB0-9275EDA2FA6C}" type="presParOf" srcId="{404B5E73-F96D-42BA-80BB-F91CB10550B4}" destId="{C22C05EA-50E6-4124-AD85-EF2883010D92}" srcOrd="1" destOrd="0" presId="urn:microsoft.com/office/officeart/2005/8/layout/hierarchy1"/>
    <dgm:cxn modelId="{F74A6EBB-B736-4F2C-9AF6-C1EAEDBC7999}" type="presParOf" srcId="{64D7A31D-DCCD-490E-8DD0-9D1093EAB9D3}" destId="{313B8278-0A01-4803-A15B-E042D00EFE27}" srcOrd="2" destOrd="0" presId="urn:microsoft.com/office/officeart/2005/8/layout/hierarchy1"/>
    <dgm:cxn modelId="{4F84ADD0-C386-44E4-A96D-0786D81E8212}" type="presParOf" srcId="{64D7A31D-DCCD-490E-8DD0-9D1093EAB9D3}" destId="{B412CAA0-B242-4AE9-8536-7FF173D8F5DE}" srcOrd="3" destOrd="0" presId="urn:microsoft.com/office/officeart/2005/8/layout/hierarchy1"/>
    <dgm:cxn modelId="{2A6FCC24-A5C5-4082-8268-11F0B32EF21E}" type="presParOf" srcId="{B412CAA0-B242-4AE9-8536-7FF173D8F5DE}" destId="{23DD05AF-F556-405F-BC53-B9E44871B595}" srcOrd="0" destOrd="0" presId="urn:microsoft.com/office/officeart/2005/8/layout/hierarchy1"/>
    <dgm:cxn modelId="{838F0B16-641B-4814-A64C-672C2D43E8A0}" type="presParOf" srcId="{23DD05AF-F556-405F-BC53-B9E44871B595}" destId="{6CE6FD6E-52D9-4410-9605-BA96A901AA06}" srcOrd="0" destOrd="0" presId="urn:microsoft.com/office/officeart/2005/8/layout/hierarchy1"/>
    <dgm:cxn modelId="{D746EB12-6E7D-4BDB-B653-23D59956F5CE}" type="presParOf" srcId="{23DD05AF-F556-405F-BC53-B9E44871B595}" destId="{A29C7532-80BF-4D3A-B5AD-2061A567A208}" srcOrd="1" destOrd="0" presId="urn:microsoft.com/office/officeart/2005/8/layout/hierarchy1"/>
    <dgm:cxn modelId="{C579FB47-2B25-4348-A43E-10E3DDE3E2F2}" type="presParOf" srcId="{B412CAA0-B242-4AE9-8536-7FF173D8F5DE}" destId="{50B73B8C-103A-4F5A-9639-138B7A19EF97}" srcOrd="1" destOrd="0" presId="urn:microsoft.com/office/officeart/2005/8/layout/hierarchy1"/>
    <dgm:cxn modelId="{BF646FAC-889C-4694-B3A0-60404522A53F}" type="presParOf" srcId="{50B73B8C-103A-4F5A-9639-138B7A19EF97}" destId="{CD01080D-5FDF-493E-AC43-98CDEEA3CAEA}" srcOrd="0" destOrd="0" presId="urn:microsoft.com/office/officeart/2005/8/layout/hierarchy1"/>
    <dgm:cxn modelId="{7F37C474-1329-45F2-B366-E18B263A413E}" type="presParOf" srcId="{50B73B8C-103A-4F5A-9639-138B7A19EF97}" destId="{2A01200A-43C2-4653-8BC0-014940E37561}" srcOrd="1" destOrd="0" presId="urn:microsoft.com/office/officeart/2005/8/layout/hierarchy1"/>
    <dgm:cxn modelId="{FE21E919-DAC5-471A-B6C4-A917F2098814}" type="presParOf" srcId="{2A01200A-43C2-4653-8BC0-014940E37561}" destId="{7CFB3C1E-E49A-462C-8A52-1AC860BA2230}" srcOrd="0" destOrd="0" presId="urn:microsoft.com/office/officeart/2005/8/layout/hierarchy1"/>
    <dgm:cxn modelId="{F1A153E1-DFE5-426F-A002-20A22A9F528E}" type="presParOf" srcId="{7CFB3C1E-E49A-462C-8A52-1AC860BA2230}" destId="{AB330F2E-7A74-4527-BDEC-C9B7B7A93D81}" srcOrd="0" destOrd="0" presId="urn:microsoft.com/office/officeart/2005/8/layout/hierarchy1"/>
    <dgm:cxn modelId="{A17C6247-5B70-4236-BBFB-A51A14F41AB0}" type="presParOf" srcId="{7CFB3C1E-E49A-462C-8A52-1AC860BA2230}" destId="{7EEB1D7A-9B6E-4ACE-A709-E5C3F4D7334A}" srcOrd="1" destOrd="0" presId="urn:microsoft.com/office/officeart/2005/8/layout/hierarchy1"/>
    <dgm:cxn modelId="{BA82B71D-1A8B-4210-A215-C13E30B87756}" type="presParOf" srcId="{2A01200A-43C2-4653-8BC0-014940E37561}" destId="{1AEBFB25-BE92-45D8-9FEB-97EA5BC950F3}" srcOrd="1" destOrd="0" presId="urn:microsoft.com/office/officeart/2005/8/layout/hierarchy1"/>
    <dgm:cxn modelId="{91E0C089-0303-42F1-8814-683E86C54960}" type="presParOf" srcId="{64D7A31D-DCCD-490E-8DD0-9D1093EAB9D3}" destId="{FF02C46A-59CD-43C2-A35A-33D19FBEBDD9}" srcOrd="4" destOrd="0" presId="urn:microsoft.com/office/officeart/2005/8/layout/hierarchy1"/>
    <dgm:cxn modelId="{288380A6-9963-4CEE-9498-1EB51A7AFA6B}" type="presParOf" srcId="{64D7A31D-DCCD-490E-8DD0-9D1093EAB9D3}" destId="{E2273421-D11E-4B2B-ACFC-16CB19787E15}" srcOrd="5" destOrd="0" presId="urn:microsoft.com/office/officeart/2005/8/layout/hierarchy1"/>
    <dgm:cxn modelId="{E5785A81-98C0-4E5E-8398-D11DD2320C6D}" type="presParOf" srcId="{E2273421-D11E-4B2B-ACFC-16CB19787E15}" destId="{EFA41C0C-BA38-4C9C-8AED-1BFB5E5B786E}" srcOrd="0" destOrd="0" presId="urn:microsoft.com/office/officeart/2005/8/layout/hierarchy1"/>
    <dgm:cxn modelId="{C5415D9A-DADD-4CC4-82CE-A47B78F69367}" type="presParOf" srcId="{EFA41C0C-BA38-4C9C-8AED-1BFB5E5B786E}" destId="{E66692CA-E5EC-4871-8147-175121861046}" srcOrd="0" destOrd="0" presId="urn:microsoft.com/office/officeart/2005/8/layout/hierarchy1"/>
    <dgm:cxn modelId="{1FBA393C-60E4-4C84-80E8-3015AF0AE539}" type="presParOf" srcId="{EFA41C0C-BA38-4C9C-8AED-1BFB5E5B786E}" destId="{FED077A6-3916-4C81-9200-B6DC9FA40E1F}" srcOrd="1" destOrd="0" presId="urn:microsoft.com/office/officeart/2005/8/layout/hierarchy1"/>
    <dgm:cxn modelId="{DDA6FF1D-F7D5-43F0-969B-1A76B1C85994}" type="presParOf" srcId="{E2273421-D11E-4B2B-ACFC-16CB19787E15}" destId="{A69AAA81-F9BC-4437-A039-9046115C8943}" srcOrd="1" destOrd="0" presId="urn:microsoft.com/office/officeart/2005/8/layout/hierarchy1"/>
    <dgm:cxn modelId="{A1F9B8DB-C295-46F3-A3AC-C9EB2FAAB2C2}" type="presParOf" srcId="{A69AAA81-F9BC-4437-A039-9046115C8943}" destId="{85399620-B7E7-4332-BDF9-002FB677B0B9}" srcOrd="0" destOrd="0" presId="urn:microsoft.com/office/officeart/2005/8/layout/hierarchy1"/>
    <dgm:cxn modelId="{83BD291B-CFF4-4B6A-B7DE-EF1F01EEC237}" type="presParOf" srcId="{A69AAA81-F9BC-4437-A039-9046115C8943}" destId="{6B252A66-2A5A-4B36-8557-A4D5F29D9787}" srcOrd="1" destOrd="0" presId="urn:microsoft.com/office/officeart/2005/8/layout/hierarchy1"/>
    <dgm:cxn modelId="{695C394A-34E8-4D6B-B8A7-E847E1308731}" type="presParOf" srcId="{6B252A66-2A5A-4B36-8557-A4D5F29D9787}" destId="{0C4540E8-7C6D-46D9-B5D1-51B5C4E95511}" srcOrd="0" destOrd="0" presId="urn:microsoft.com/office/officeart/2005/8/layout/hierarchy1"/>
    <dgm:cxn modelId="{890A165C-C645-4296-8680-CAA6C718FD2B}" type="presParOf" srcId="{0C4540E8-7C6D-46D9-B5D1-51B5C4E95511}" destId="{E5CC09D9-C7DF-4153-B42B-4E1BE3FCEA41}" srcOrd="0" destOrd="0" presId="urn:microsoft.com/office/officeart/2005/8/layout/hierarchy1"/>
    <dgm:cxn modelId="{074B13C5-D974-4B8A-BB95-9FF08DE511E8}" type="presParOf" srcId="{0C4540E8-7C6D-46D9-B5D1-51B5C4E95511}" destId="{D6DC3AD9-7D21-4628-807E-20AF9A5D95C6}" srcOrd="1" destOrd="0" presId="urn:microsoft.com/office/officeart/2005/8/layout/hierarchy1"/>
    <dgm:cxn modelId="{7B3363CC-E761-4230-908D-6F3A17EA5CB0}" type="presParOf" srcId="{6B252A66-2A5A-4B36-8557-A4D5F29D9787}" destId="{621D5640-40D5-4C34-B0F9-DABC701B116C}" srcOrd="1" destOrd="0" presId="urn:microsoft.com/office/officeart/2005/8/layout/hierarchy1"/>
    <dgm:cxn modelId="{73E124AE-A9CA-40BF-A693-4F5373094B40}" type="presParOf" srcId="{A69AAA81-F9BC-4437-A039-9046115C8943}" destId="{476A89FE-7C92-44B3-B85B-C361C4A2BD15}" srcOrd="2" destOrd="0" presId="urn:microsoft.com/office/officeart/2005/8/layout/hierarchy1"/>
    <dgm:cxn modelId="{BC32611D-DAAC-4C02-B741-BE0DD4DA85AB}" type="presParOf" srcId="{A69AAA81-F9BC-4437-A039-9046115C8943}" destId="{1BF00F38-A480-4D14-BF3F-A0A08B34200B}" srcOrd="3" destOrd="0" presId="urn:microsoft.com/office/officeart/2005/8/layout/hierarchy1"/>
    <dgm:cxn modelId="{ACC2632A-FB0B-4732-B975-6DCB6EA20210}" type="presParOf" srcId="{1BF00F38-A480-4D14-BF3F-A0A08B34200B}" destId="{3273DFDE-F063-41C4-AF9E-CF7413A313C2}" srcOrd="0" destOrd="0" presId="urn:microsoft.com/office/officeart/2005/8/layout/hierarchy1"/>
    <dgm:cxn modelId="{637AFC5F-E09B-4182-88B4-7BB382B27F18}" type="presParOf" srcId="{3273DFDE-F063-41C4-AF9E-CF7413A313C2}" destId="{5B73E72F-CF55-405B-B379-1AF5D0049654}" srcOrd="0" destOrd="0" presId="urn:microsoft.com/office/officeart/2005/8/layout/hierarchy1"/>
    <dgm:cxn modelId="{BCB5DF7C-79A8-4B0A-8D18-9DC9AF79833F}" type="presParOf" srcId="{3273DFDE-F063-41C4-AF9E-CF7413A313C2}" destId="{01FDADDF-B09D-44E7-B819-E9E17B1FFD3D}" srcOrd="1" destOrd="0" presId="urn:microsoft.com/office/officeart/2005/8/layout/hierarchy1"/>
    <dgm:cxn modelId="{B043F553-2A3E-4CEB-B374-F1E6E9B57C15}" type="presParOf" srcId="{1BF00F38-A480-4D14-BF3F-A0A08B34200B}" destId="{5AAAE7CB-7782-4193-818B-00B4CA219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008-8FB6-419C-9CB7-CEE4C3BD8CD9}" type="datetimeFigureOut">
              <a:rPr lang="en-SG" smtClean="0"/>
              <a:t>19/10/2017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31A4-492B-4F9F-898F-8E5426EDFAB4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3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FE2BF-D124-4F3D-9986-34FC0B0BF257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2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F185E-4BCA-43F0-A143-B17610D8C277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74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41D2E-6901-4779-8F32-E1D8D033D80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81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F185E-4BCA-43F0-A143-B17610D8C277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67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7167D-DECC-4C10-8854-A2C81CA28A3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64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FC29C-BB19-4352-B3EC-D879D4A3CB9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75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A600-2309-410A-9B9F-3EFAB94484F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143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60A0EA-D9E9-460A-B600-7F53B2345C5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8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Theeee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61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CFDD7-FFE4-40CC-8333-FE2320E4DF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1949-ACB7-4DE4-9C3E-6E796C589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7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8090-328F-4E09-8DA6-7970B2F27C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098E4-7E67-4A70-9FEE-FEAB108123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9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9948"/>
            <a:ext cx="457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1790C8-DADC-492C-B1C0-EE290D9F93A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0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66F3B82-BA8E-498E-B9BD-16E23817B50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0328" y="6492875"/>
            <a:ext cx="4936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93624" y="6492875"/>
            <a:ext cx="450376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4566" y="6492875"/>
            <a:ext cx="4094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9976" y="6492875"/>
            <a:ext cx="4640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4566" y="6492875"/>
            <a:ext cx="4094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918" y="6492875"/>
            <a:ext cx="423081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14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pic>
        <p:nvPicPr>
          <p:cNvPr id="5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94438"/>
            <a:ext cx="18478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71500" y="6357938"/>
            <a:ext cx="642937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CHOOL OF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NGINEERING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211 –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PERATIONS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LANNING II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6215063"/>
            <a:ext cx="18478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8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0VVo-P5cYtqRkNubGItYUtDbWc/edit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000" y="1564143"/>
            <a:ext cx="7200000" cy="273208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4300" dirty="0" smtClean="0">
                <a:solidFill>
                  <a:srgbClr val="000000"/>
                </a:solidFill>
              </a:rPr>
              <a:t>Lesson 02</a:t>
            </a: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SG" sz="4300" dirty="0"/>
              <a:t>Conditional Probability and Bayes’ Theorem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dirty="0"/>
              <a:t>Concepts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200" dirty="0" smtClean="0">
                <a:solidFill>
                  <a:schemeClr val="tx1"/>
                </a:solidFill>
              </a:rPr>
              <a:t>E</a:t>
            </a:r>
            <a:r>
              <a:rPr lang="en-US" sz="2200" dirty="0">
                <a:solidFill>
                  <a:schemeClr val="tx1"/>
                </a:solidFill>
              </a:rPr>
              <a:t>2</a:t>
            </a:r>
            <a:r>
              <a:rPr lang="en-US" sz="2200" dirty="0" smtClean="0">
                <a:solidFill>
                  <a:schemeClr val="tx1"/>
                </a:solidFill>
              </a:rPr>
              <a:t>14 </a:t>
            </a:r>
            <a:r>
              <a:rPr lang="en-US" sz="2200" dirty="0">
                <a:solidFill>
                  <a:schemeClr val="tx1"/>
                </a:solidFill>
              </a:rPr>
              <a:t>– </a:t>
            </a:r>
            <a:r>
              <a:rPr lang="en-US" sz="2200" dirty="0" smtClean="0">
                <a:solidFill>
                  <a:schemeClr val="tx1"/>
                </a:solidFill>
              </a:rPr>
              <a:t>Statistical Methods for Engineering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4578" y="959531"/>
            <a:ext cx="2461412" cy="6498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365654" cy="604593"/>
          </a:xfrm>
        </p:spPr>
        <p:txBody>
          <a:bodyPr>
            <a:normAutofit fontScale="90000"/>
          </a:bodyPr>
          <a:lstStyle/>
          <a:p>
            <a:r>
              <a:rPr lang="en-US" dirty="0"/>
              <a:t>Bayes’ </a:t>
            </a:r>
            <a:r>
              <a:rPr lang="en-US" dirty="0" smtClean="0"/>
              <a:t>Theorem and Conditional Probability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1088107"/>
            <a:ext cx="7781518" cy="53600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Bayes’ Theorem:</a:t>
            </a:r>
            <a:endParaRPr lang="en-US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 smtClean="0"/>
              <a:t>Derivation: Based on conditional probability, we have  </a:t>
            </a:r>
            <a:endParaRPr lang="en-US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000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3333FF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solidFill>
                <a:srgbClr val="3333FF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The power of Bayes' </a:t>
            </a:r>
            <a:r>
              <a:rPr lang="en-SG" dirty="0" smtClean="0"/>
              <a:t>Theorem </a:t>
            </a:r>
            <a:r>
              <a:rPr lang="en-SG" dirty="0"/>
              <a:t>is that in many situations where we want to </a:t>
            </a:r>
            <a:r>
              <a:rPr lang="en-SG" dirty="0" smtClean="0"/>
              <a:t>compute P(A|B), </a:t>
            </a:r>
            <a:r>
              <a:rPr lang="en-SG" dirty="0"/>
              <a:t>it turns out that it is difficult to do so directly, yet we might have direct information about </a:t>
            </a:r>
            <a:r>
              <a:rPr lang="en-SG" dirty="0" smtClean="0"/>
              <a:t>P(B|A). </a:t>
            </a:r>
            <a:r>
              <a:rPr lang="en-SG" dirty="0"/>
              <a:t>Bayes' </a:t>
            </a:r>
            <a:r>
              <a:rPr lang="en-SG" dirty="0" smtClean="0"/>
              <a:t>Theorem </a:t>
            </a:r>
            <a:r>
              <a:rPr lang="en-SG" dirty="0"/>
              <a:t>enables us to compute P(A|B) </a:t>
            </a:r>
            <a:r>
              <a:rPr lang="en-US" dirty="0" smtClean="0"/>
              <a:t>in terms of </a:t>
            </a:r>
            <a:r>
              <a:rPr lang="en-SG" dirty="0"/>
              <a:t>P(B|A)</a:t>
            </a:r>
            <a:r>
              <a:rPr lang="en-US" dirty="0" smtClean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dirty="0" smtClean="0"/>
              <a:t>in general, </a:t>
            </a:r>
            <a:r>
              <a:rPr lang="en-SG" dirty="0"/>
              <a:t>P(A|B</a:t>
            </a:r>
            <a:r>
              <a:rPr lang="en-SG" dirty="0" smtClean="0"/>
              <a:t>) ≠ P(B|A).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1223118" y="2165893"/>
            <a:ext cx="6268956" cy="1754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P(A|B</a:t>
            </a:r>
            <a:r>
              <a:rPr lang="en-GB" dirty="0"/>
              <a:t>)    =   P(A</a:t>
            </a:r>
            <a:r>
              <a:rPr lang="en-GB" dirty="0">
                <a:cs typeface="Arial" charset="0"/>
              </a:rPr>
              <a:t>∩B)/P(B)  …….. (1)</a:t>
            </a:r>
          </a:p>
          <a:p>
            <a:pPr algn="ctr"/>
            <a:r>
              <a:rPr lang="en-GB" dirty="0" smtClean="0"/>
              <a:t> P(B|A)</a:t>
            </a:r>
            <a:r>
              <a:rPr lang="en-GB" dirty="0">
                <a:cs typeface="Arial" charset="0"/>
              </a:rPr>
              <a:t> </a:t>
            </a:r>
            <a:r>
              <a:rPr lang="en-GB" dirty="0" smtClean="0">
                <a:cs typeface="Arial" charset="0"/>
              </a:rPr>
              <a:t>    =   </a:t>
            </a:r>
            <a:r>
              <a:rPr lang="en-GB" dirty="0"/>
              <a:t>P(B∩A)/P(A)  …….. (2)  </a:t>
            </a:r>
            <a:endParaRPr lang="en-GB" dirty="0">
              <a:cs typeface="Arial" charset="0"/>
            </a:endParaRPr>
          </a:p>
          <a:p>
            <a:pPr algn="ctr"/>
            <a:r>
              <a:rPr lang="en-GB" dirty="0" smtClean="0">
                <a:cs typeface="Arial" charset="0"/>
              </a:rPr>
              <a:t>Since </a:t>
            </a:r>
            <a:r>
              <a:rPr lang="en-GB" dirty="0"/>
              <a:t>P(A∩B) = P(B∩A), </a:t>
            </a:r>
            <a:r>
              <a:rPr lang="en-GB" dirty="0" smtClean="0"/>
              <a:t>from e</a:t>
            </a:r>
            <a:r>
              <a:rPr lang="en-GB" dirty="0" smtClean="0">
                <a:cs typeface="Arial" charset="0"/>
              </a:rPr>
              <a:t>quating </a:t>
            </a:r>
            <a:r>
              <a:rPr lang="en-GB" dirty="0">
                <a:cs typeface="Arial" charset="0"/>
              </a:rPr>
              <a:t>(1) and (2),</a:t>
            </a:r>
          </a:p>
          <a:p>
            <a:pPr algn="ctr"/>
            <a:r>
              <a:rPr lang="en-GB" dirty="0" smtClean="0"/>
              <a:t>P(A|B)</a:t>
            </a:r>
            <a:r>
              <a:rPr lang="en-GB" dirty="0">
                <a:solidFill>
                  <a:srgbClr val="3333FF"/>
                </a:solidFill>
              </a:rPr>
              <a:t> </a:t>
            </a:r>
            <a:r>
              <a:rPr lang="en-GB" dirty="0" smtClean="0"/>
              <a:t>×</a:t>
            </a:r>
            <a:r>
              <a:rPr lang="en-GB" dirty="0" smtClean="0">
                <a:solidFill>
                  <a:srgbClr val="3333FF"/>
                </a:solidFill>
              </a:rPr>
              <a:t> </a:t>
            </a:r>
            <a:r>
              <a:rPr lang="en-GB" dirty="0" smtClean="0"/>
              <a:t>P(B</a:t>
            </a:r>
            <a:r>
              <a:rPr lang="en-GB" dirty="0"/>
              <a:t>) </a:t>
            </a:r>
            <a:r>
              <a:rPr lang="en-GB" dirty="0">
                <a:cs typeface="Arial" charset="0"/>
              </a:rPr>
              <a:t>= </a:t>
            </a:r>
            <a:r>
              <a:rPr lang="en-GB" dirty="0" smtClean="0"/>
              <a:t>P(B|A)</a:t>
            </a:r>
            <a:r>
              <a:rPr lang="en-GB" dirty="0">
                <a:solidFill>
                  <a:srgbClr val="3333FF"/>
                </a:solidFill>
              </a:rPr>
              <a:t> </a:t>
            </a:r>
            <a:r>
              <a:rPr lang="en-GB" dirty="0"/>
              <a:t>×</a:t>
            </a:r>
            <a:r>
              <a:rPr lang="en-SG" dirty="0" smtClean="0"/>
              <a:t> </a:t>
            </a:r>
            <a:r>
              <a:rPr lang="en-GB" dirty="0" smtClean="0"/>
              <a:t>P(A) = </a:t>
            </a:r>
            <a:r>
              <a:rPr lang="en-GB" dirty="0"/>
              <a:t>P(A∩B</a:t>
            </a:r>
            <a:r>
              <a:rPr lang="en-GB" dirty="0" smtClean="0"/>
              <a:t>) </a:t>
            </a:r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129026" y="3316686"/>
          <a:ext cx="2147564" cy="56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587240" imgH="419040" progId="Equation.3">
                  <p:embed/>
                </p:oleObj>
              </mc:Choice>
              <mc:Fallback>
                <p:oleObj name="Equation" r:id="rId4" imgW="1587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9026" y="3316686"/>
                        <a:ext cx="2147564" cy="566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354578" y="959531"/>
          <a:ext cx="2461412" cy="64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587240" imgH="419040" progId="Equation.3">
                  <p:embed/>
                </p:oleObj>
              </mc:Choice>
              <mc:Fallback>
                <p:oleObj name="Equation" r:id="rId6" imgW="1587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4578" y="959531"/>
                        <a:ext cx="2461412" cy="64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474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1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[Example 7]</a:t>
            </a:r>
            <a:endParaRPr lang="en-GB" i="1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163" y="1013791"/>
            <a:ext cx="7789724" cy="14271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000" dirty="0" smtClean="0"/>
              <a:t>Box X </a:t>
            </a:r>
            <a:r>
              <a:rPr lang="en-US" sz="2000" dirty="0"/>
              <a:t>contains 3 red </a:t>
            </a:r>
            <a:r>
              <a:rPr lang="en-US" sz="2000" dirty="0" smtClean="0"/>
              <a:t>sensors </a:t>
            </a:r>
            <a:r>
              <a:rPr lang="en-US" sz="2000" dirty="0"/>
              <a:t>and 2 blue </a:t>
            </a:r>
            <a:r>
              <a:rPr lang="en-US" sz="2000" dirty="0" smtClean="0"/>
              <a:t>sensors</a:t>
            </a:r>
            <a:r>
              <a:rPr lang="en-US" sz="2000" dirty="0"/>
              <a:t>, and Box </a:t>
            </a:r>
            <a:r>
              <a:rPr lang="en-US" sz="2000" dirty="0" smtClean="0"/>
              <a:t>Y </a:t>
            </a:r>
            <a:r>
              <a:rPr lang="en-US" sz="2000" dirty="0"/>
              <a:t>contains 1 red </a:t>
            </a:r>
            <a:r>
              <a:rPr lang="en-US" sz="2000" dirty="0" smtClean="0"/>
              <a:t>sensor </a:t>
            </a:r>
            <a:r>
              <a:rPr lang="en-US" sz="2000" dirty="0"/>
              <a:t>and 4 blue </a:t>
            </a:r>
            <a:r>
              <a:rPr lang="en-US" sz="2000" dirty="0" smtClean="0"/>
              <a:t>sensors</a:t>
            </a:r>
            <a:r>
              <a:rPr lang="en-US" sz="2000" dirty="0"/>
              <a:t>. You randomly selected a </a:t>
            </a:r>
            <a:r>
              <a:rPr lang="en-US" sz="2000" dirty="0" smtClean="0"/>
              <a:t>sensor </a:t>
            </a:r>
            <a:r>
              <a:rPr lang="en-US" sz="2000" dirty="0"/>
              <a:t>from </a:t>
            </a:r>
            <a:r>
              <a:rPr lang="en-US" sz="2000" dirty="0" smtClean="0"/>
              <a:t>one of the </a:t>
            </a:r>
            <a:r>
              <a:rPr lang="en-US" sz="2000" dirty="0"/>
              <a:t>two </a:t>
            </a:r>
            <a:r>
              <a:rPr lang="en-US" sz="2000" dirty="0" smtClean="0"/>
              <a:t>boxes. What is the probability that a selected sensor is from Box X given that it is red?  </a:t>
            </a:r>
            <a:endParaRPr lang="en-SG" sz="2000" dirty="0"/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665163" y="2440954"/>
            <a:ext cx="77897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[Solution]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Let A be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event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“the selected sensor is from Box X”.</a:t>
            </a:r>
          </a:p>
          <a:p>
            <a:pPr algn="just"/>
            <a:r>
              <a:rPr lang="en-US" sz="2000" b="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et B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event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“the selected sensor is red”. 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We are to find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P(A|B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53980" y="3785773"/>
            <a:ext cx="8244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Given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5163" y="5360591"/>
            <a:ext cx="4994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itchFamily="34" charset="0"/>
              </a:rPr>
              <a:t>We require </a:t>
            </a:r>
            <a:r>
              <a:rPr lang="en-SG" sz="2000" dirty="0"/>
              <a:t>P(A|B)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Using Bayes’ Theorem</a:t>
            </a:r>
            <a:r>
              <a:rPr lang="en-US" sz="2000" dirty="0" smtClean="0">
                <a:latin typeface="Arial" panose="020B0604020202020204" pitchFamily="34" charset="0"/>
                <a:cs typeface="Arial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99768" y="3753501"/>
          <a:ext cx="496887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3835080" imgH="1218960" progId="Equation.3">
                  <p:embed/>
                </p:oleObj>
              </mc:Choice>
              <mc:Fallback>
                <p:oleObj name="Equation" r:id="rId4" imgW="3835080" imgH="1218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9768" y="3753501"/>
                        <a:ext cx="4968875" cy="1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699768" y="5926137"/>
          <a:ext cx="36242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2679480" imgH="419040" progId="Equation.3">
                  <p:embed/>
                </p:oleObj>
              </mc:Choice>
              <mc:Fallback>
                <p:oleObj name="Equation" r:id="rId6" imgW="26794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9768" y="5926137"/>
                        <a:ext cx="3624262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29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15155" y="373487"/>
            <a:ext cx="7845055" cy="587701"/>
          </a:xfrm>
        </p:spPr>
        <p:txBody>
          <a:bodyPr>
            <a:noAutofit/>
          </a:bodyPr>
          <a:lstStyle/>
          <a:p>
            <a:pPr eaLnBrk="1" hangingPunct="1"/>
            <a:r>
              <a:rPr lang="en-US" sz="2500" dirty="0" smtClean="0"/>
              <a:t>Probability Tree Diagram and Conditional Probability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1003824"/>
            <a:ext cx="7781518" cy="5134811"/>
          </a:xfrm>
        </p:spPr>
        <p:txBody>
          <a:bodyPr/>
          <a:lstStyle/>
          <a:p>
            <a:pPr algn="just"/>
            <a:r>
              <a:rPr lang="en-US" sz="1600" dirty="0"/>
              <a:t>A probability tree diagram can be used to show all of the possible outcomes or combinations of events. </a:t>
            </a:r>
            <a:r>
              <a:rPr lang="en-US" sz="1600" dirty="0" smtClean="0"/>
              <a:t>Besides Bayes’ Theorem, we can also use the tree diagram to determine conditional probabilities.</a:t>
            </a:r>
          </a:p>
          <a:p>
            <a:pPr algn="just"/>
            <a:r>
              <a:rPr lang="en-US" sz="1600" dirty="0" smtClean="0"/>
              <a:t>The probability of the final outcome is given by the sum of the products of the probabilities corresponding to each branch of the tree.</a:t>
            </a:r>
          </a:p>
          <a:p>
            <a:pPr algn="just" eaLnBrk="1" hangingPunct="1"/>
            <a:r>
              <a:rPr lang="en-US" sz="1600" dirty="0" smtClean="0"/>
              <a:t>The probability </a:t>
            </a:r>
            <a:r>
              <a:rPr lang="en-US" sz="1600" dirty="0"/>
              <a:t>t</a:t>
            </a:r>
            <a:r>
              <a:rPr lang="en-US" sz="1600" dirty="0" smtClean="0"/>
              <a:t>ree diagram can be used for both dependent and independent events</a:t>
            </a:r>
          </a:p>
          <a:p>
            <a:pPr marL="0" indent="0" eaLnBrk="1" hangingPunct="1">
              <a:buNone/>
            </a:pPr>
            <a:r>
              <a:rPr lang="en-US" sz="1600" b="1" dirty="0" smtClean="0"/>
              <a:t>[Example 8] </a:t>
            </a:r>
            <a:r>
              <a:rPr lang="en-US" sz="1600" dirty="0" smtClean="0"/>
              <a:t>Use the probability tree diagram to solve Example 7.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6708" y="3415558"/>
            <a:ext cx="120348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the box first</a:t>
            </a:r>
            <a:endParaRPr lang="en-SG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21635" y="4215056"/>
            <a:ext cx="1709530" cy="1363245"/>
            <a:chOff x="821635" y="4215056"/>
            <a:chExt cx="1709530" cy="1363245"/>
          </a:xfrm>
        </p:grpSpPr>
        <p:sp>
          <p:nvSpPr>
            <p:cNvPr id="10" name="TextBox 9"/>
            <p:cNvSpPr txBox="1"/>
            <p:nvPr/>
          </p:nvSpPr>
          <p:spPr>
            <a:xfrm>
              <a:off x="1868557" y="4215056"/>
              <a:ext cx="66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SG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1635" y="4399722"/>
              <a:ext cx="1046922" cy="993913"/>
              <a:chOff x="940904" y="4731026"/>
              <a:chExt cx="1046922" cy="99391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940904" y="4731026"/>
                <a:ext cx="1046922" cy="5963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0904" y="5327374"/>
                <a:ext cx="1046922" cy="39756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868557" y="5208969"/>
              <a:ext cx="66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SG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65610" y="6102623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F: First Box</a:t>
            </a:r>
          </a:p>
          <a:p>
            <a:r>
              <a:rPr lang="en-US" dirty="0" smtClean="0"/>
              <a:t>S: Second Box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2719" y="4316159"/>
            <a:ext cx="530088" cy="1315151"/>
            <a:chOff x="-14933" y="4249033"/>
            <a:chExt cx="530088" cy="1315151"/>
          </a:xfrm>
        </p:grpSpPr>
        <p:sp>
          <p:nvSpPr>
            <p:cNvPr id="16" name="TextBox 15"/>
            <p:cNvSpPr txBox="1"/>
            <p:nvPr/>
          </p:nvSpPr>
          <p:spPr>
            <a:xfrm>
              <a:off x="-14932" y="4249033"/>
              <a:ext cx="53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SG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4933" y="5194852"/>
              <a:ext cx="530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SG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03064" y="3217981"/>
            <a:ext cx="120348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the sensor</a:t>
            </a:r>
            <a:endParaRPr lang="en-SG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233931" y="6102623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R: Red Sensor</a:t>
            </a:r>
          </a:p>
          <a:p>
            <a:r>
              <a:rPr lang="en-US" dirty="0"/>
              <a:t>B</a:t>
            </a:r>
            <a:r>
              <a:rPr lang="en-US" dirty="0" smtClean="0"/>
              <a:t>: Blue Sensor</a:t>
            </a:r>
            <a:endParaRPr lang="en-SG" dirty="0"/>
          </a:p>
        </p:txBody>
      </p:sp>
      <p:grpSp>
        <p:nvGrpSpPr>
          <p:cNvPr id="38" name="Group 37"/>
          <p:cNvGrpSpPr/>
          <p:nvPr/>
        </p:nvGrpSpPr>
        <p:grpSpPr>
          <a:xfrm>
            <a:off x="2345635" y="3813486"/>
            <a:ext cx="1679764" cy="1098452"/>
            <a:chOff x="2345635" y="3813486"/>
            <a:chExt cx="1679764" cy="1098452"/>
          </a:xfrm>
        </p:grpSpPr>
        <p:sp>
          <p:nvSpPr>
            <p:cNvPr id="20" name="TextBox 19"/>
            <p:cNvSpPr txBox="1"/>
            <p:nvPr/>
          </p:nvSpPr>
          <p:spPr>
            <a:xfrm>
              <a:off x="3510989" y="3813486"/>
              <a:ext cx="514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en-S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0989" y="4542606"/>
              <a:ext cx="514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SG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345635" y="4012974"/>
              <a:ext cx="1121442" cy="386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345635" y="4399722"/>
              <a:ext cx="1121442" cy="2857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345635" y="4897418"/>
            <a:ext cx="1679764" cy="1098452"/>
            <a:chOff x="2345635" y="3813486"/>
            <a:chExt cx="1679764" cy="1098452"/>
          </a:xfrm>
        </p:grpSpPr>
        <p:sp>
          <p:nvSpPr>
            <p:cNvPr id="43" name="TextBox 42"/>
            <p:cNvSpPr txBox="1"/>
            <p:nvPr/>
          </p:nvSpPr>
          <p:spPr>
            <a:xfrm>
              <a:off x="3510989" y="3813486"/>
              <a:ext cx="514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en-SG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10989" y="4542606"/>
              <a:ext cx="514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SG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2345635" y="4012974"/>
              <a:ext cx="1121442" cy="386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345635" y="4399722"/>
              <a:ext cx="1121442" cy="2857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4903705" y="3217981"/>
            <a:ext cx="144831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down each outcome</a:t>
            </a:r>
            <a:endParaRPr lang="en-SG" sz="1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88835" y="3798664"/>
            <a:ext cx="821635" cy="2201978"/>
            <a:chOff x="5088835" y="3798664"/>
            <a:chExt cx="821635" cy="2201978"/>
          </a:xfrm>
        </p:grpSpPr>
        <p:sp>
          <p:nvSpPr>
            <p:cNvPr id="39" name="TextBox 38"/>
            <p:cNvSpPr txBox="1"/>
            <p:nvPr/>
          </p:nvSpPr>
          <p:spPr>
            <a:xfrm>
              <a:off x="5088835" y="3798664"/>
              <a:ext cx="82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</a:t>
              </a:r>
              <a:endParaRPr lang="en-SG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88835" y="4490455"/>
              <a:ext cx="82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FB</a:t>
              </a:r>
              <a:endParaRPr lang="en-S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88835" y="4897418"/>
              <a:ext cx="82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SR</a:t>
              </a:r>
              <a:endParaRPr lang="en-S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88835" y="5631310"/>
              <a:ext cx="82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SB</a:t>
              </a:r>
              <a:endParaRPr lang="en-SG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536754" y="3110259"/>
            <a:ext cx="1448312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 the probability for each outcome</a:t>
            </a:r>
            <a:endParaRPr lang="en-SG" sz="1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31165" y="3741201"/>
            <a:ext cx="771899" cy="2259441"/>
            <a:chOff x="2531165" y="3741201"/>
            <a:chExt cx="771899" cy="2259441"/>
          </a:xfrm>
        </p:grpSpPr>
        <p:sp>
          <p:nvSpPr>
            <p:cNvPr id="48" name="TextBox 47"/>
            <p:cNvSpPr txBox="1"/>
            <p:nvPr/>
          </p:nvSpPr>
          <p:spPr>
            <a:xfrm>
              <a:off x="2782957" y="3741201"/>
              <a:ext cx="520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S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82956" y="4528086"/>
              <a:ext cx="520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0.4</a:t>
              </a:r>
              <a:endParaRPr lang="en-SG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31165" y="4996070"/>
              <a:ext cx="520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SG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07325" y="5631310"/>
              <a:ext cx="520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0.8</a:t>
              </a:r>
              <a:endParaRPr lang="en-SG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352017" y="3816368"/>
            <a:ext cx="16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0.5×0.6 = 0.3</a:t>
            </a:r>
            <a:endParaRPr lang="en-SG" dirty="0"/>
          </a:p>
        </p:txBody>
      </p:sp>
      <p:sp>
        <p:nvSpPr>
          <p:cNvPr id="61" name="TextBox 60"/>
          <p:cNvSpPr txBox="1"/>
          <p:nvPr/>
        </p:nvSpPr>
        <p:spPr>
          <a:xfrm>
            <a:off x="6352016" y="4490455"/>
            <a:ext cx="16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0.5×0.4 = 0.2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6352015" y="4886292"/>
            <a:ext cx="16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0.5×0.2 = 0.1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6352017" y="5631310"/>
            <a:ext cx="16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0.5×0.8 = 0.4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6164442" y="3838476"/>
            <a:ext cx="2008193" cy="2808497"/>
            <a:chOff x="6164442" y="3838476"/>
            <a:chExt cx="2008193" cy="2808497"/>
          </a:xfrm>
        </p:grpSpPr>
        <p:sp>
          <p:nvSpPr>
            <p:cNvPr id="55" name="Rounded Rectangle 54"/>
            <p:cNvSpPr/>
            <p:nvPr/>
          </p:nvSpPr>
          <p:spPr>
            <a:xfrm>
              <a:off x="6164442" y="3838476"/>
              <a:ext cx="2008193" cy="2800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52015" y="6000642"/>
              <a:ext cx="1784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All probabilities must add up to 1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7335" y="3967376"/>
            <a:ext cx="2032526" cy="2356431"/>
            <a:chOff x="6106680" y="3978033"/>
            <a:chExt cx="2871326" cy="2800919"/>
          </a:xfrm>
        </p:grpSpPr>
        <p:sp>
          <p:nvSpPr>
            <p:cNvPr id="68" name="Rounded Rectangle 67"/>
            <p:cNvSpPr/>
            <p:nvPr/>
          </p:nvSpPr>
          <p:spPr>
            <a:xfrm>
              <a:off x="6132387" y="3978033"/>
              <a:ext cx="2642203" cy="280091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06680" y="5955831"/>
              <a:ext cx="2871326" cy="621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All probabilities must add up to 1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2704284" y="3700147"/>
            <a:ext cx="835726" cy="109777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3" name="Rounded Rectangle 72"/>
          <p:cNvSpPr/>
          <p:nvPr/>
        </p:nvSpPr>
        <p:spPr>
          <a:xfrm>
            <a:off x="2488493" y="5020542"/>
            <a:ext cx="835726" cy="109777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832589" y="4000095"/>
            <a:ext cx="11355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70167" y="4734916"/>
            <a:ext cx="11355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854116" y="5082084"/>
            <a:ext cx="11355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70167" y="5805970"/>
            <a:ext cx="11355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33" grpId="0" animBg="1"/>
      <p:bldP spid="34" grpId="0"/>
      <p:bldP spid="47" grpId="0" animBg="1"/>
      <p:bldP spid="53" grpId="0" animBg="1"/>
      <p:bldP spid="54" grpId="0"/>
      <p:bldP spid="61" grpId="0"/>
      <p:bldP spid="62" grpId="0"/>
      <p:bldP spid="63" grpId="0"/>
      <p:bldP spid="71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20707" y="2261232"/>
            <a:ext cx="1456384" cy="413788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791" y="1840801"/>
            <a:ext cx="6781800" cy="3762375"/>
            <a:chOff x="281791" y="1840801"/>
            <a:chExt cx="6781800" cy="376237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91" y="1840801"/>
              <a:ext cx="6781800" cy="3762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449925" y="2326146"/>
              <a:ext cx="139793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5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 × 0.6 = 0.3</a:t>
              </a:r>
              <a:endParaRPr lang="en-SG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6176" y="3129984"/>
              <a:ext cx="139793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5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 × 0.4 = 0.2</a:t>
              </a:r>
              <a:endParaRPr lang="en-SG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1611" y="3842827"/>
              <a:ext cx="139793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SG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SG" sz="15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 × 0.2 = 0.1</a:t>
              </a:r>
              <a:endParaRPr lang="en-SG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2467" y="4904599"/>
              <a:ext cx="139793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5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 × 0.8 = 0.4</a:t>
              </a:r>
              <a:endParaRPr lang="en-SG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[Example 8]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6877091" y="2829617"/>
            <a:ext cx="2222500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smtClean="0"/>
              <a:t>P(F∩</a:t>
            </a:r>
            <a:r>
              <a:rPr lang="en-GB" sz="1600" dirty="0"/>
              <a:t>R</a:t>
            </a:r>
            <a:r>
              <a:rPr lang="en-GB" sz="1600" dirty="0" smtClean="0"/>
              <a:t>) = 0.3</a:t>
            </a:r>
          </a:p>
          <a:p>
            <a:endParaRPr lang="en-GB" sz="1600" dirty="0"/>
          </a:p>
          <a:p>
            <a:r>
              <a:rPr lang="en-GB" sz="1600" dirty="0" smtClean="0"/>
              <a:t>P(R) = P(FR) + P(SR)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  = 0.3 + 0.1 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  = 0.4</a:t>
            </a:r>
            <a:endParaRPr lang="en-US" sz="1600" dirty="0" smtClean="0"/>
          </a:p>
          <a:p>
            <a:r>
              <a:rPr lang="en-US" sz="1600" dirty="0" smtClean="0"/>
              <a:t>P(F|R) </a:t>
            </a:r>
            <a:r>
              <a:rPr lang="en-US" sz="1600" dirty="0"/>
              <a:t>= </a:t>
            </a:r>
            <a:r>
              <a:rPr lang="en-GB" sz="1600" dirty="0" smtClean="0"/>
              <a:t>P(F∩</a:t>
            </a:r>
            <a:r>
              <a:rPr lang="en-GB" sz="1600" dirty="0"/>
              <a:t>R</a:t>
            </a:r>
            <a:r>
              <a:rPr lang="en-GB" sz="1600" dirty="0" smtClean="0"/>
              <a:t>)/P(R)</a:t>
            </a:r>
            <a:r>
              <a:rPr lang="en-US" sz="1600" dirty="0" smtClean="0"/>
              <a:t>                       </a:t>
            </a:r>
          </a:p>
          <a:p>
            <a:r>
              <a:rPr lang="en-US" sz="1600" dirty="0" smtClean="0"/>
              <a:t>              = 0.3/0.4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= 0.75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244042" y="1408790"/>
            <a:ext cx="3266098" cy="1266230"/>
            <a:chOff x="4939483" y="2648288"/>
            <a:chExt cx="3266098" cy="1266230"/>
          </a:xfrm>
        </p:grpSpPr>
        <p:sp>
          <p:nvSpPr>
            <p:cNvPr id="12" name="Rectangle 11"/>
            <p:cNvSpPr/>
            <p:nvPr/>
          </p:nvSpPr>
          <p:spPr>
            <a:xfrm>
              <a:off x="4939483" y="2648288"/>
              <a:ext cx="3266098" cy="52322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Probability of the outcome FR,  i.e.,  P(Red sensor drawn </a:t>
              </a:r>
              <a:r>
                <a:rPr lang="en-GB" sz="1400" dirty="0" smtClean="0"/>
                <a:t>∩ </a:t>
              </a:r>
              <a:r>
                <a:rPr lang="en-US" sz="1400" dirty="0" smtClean="0"/>
                <a:t>Sensor from Box 1) = 0.3</a:t>
              </a:r>
              <a:endParaRPr lang="en-GB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16148" y="3500209"/>
              <a:ext cx="1456384" cy="414309"/>
            </a:xfrm>
            <a:prstGeom prst="ellipse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Arrow Connector 13"/>
            <p:cNvCxnSpPr>
              <a:stCxn id="13" idx="7"/>
            </p:cNvCxnSpPr>
            <p:nvPr/>
          </p:nvCxnSpPr>
          <p:spPr>
            <a:xfrm flipV="1">
              <a:off x="6359250" y="3171509"/>
              <a:ext cx="145418" cy="3893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68950" y="1338304"/>
            <a:ext cx="3651257" cy="1336716"/>
            <a:chOff x="1334815" y="2648288"/>
            <a:chExt cx="3651257" cy="1336716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334815" y="2648288"/>
              <a:ext cx="3651257" cy="52065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dirty="0" smtClean="0"/>
                <a:t>Conditional Probability: the selected sensor is </a:t>
              </a:r>
            </a:p>
            <a:p>
              <a:pPr eaLnBrk="0" hangingPunct="0"/>
              <a:r>
                <a:rPr lang="en-US" sz="1400" dirty="0" smtClean="0"/>
                <a:t>Red given that it is from First Box: P(R | F ) </a:t>
              </a:r>
              <a:r>
                <a:rPr lang="en-US" sz="1400" dirty="0"/>
                <a:t>= </a:t>
              </a:r>
              <a:r>
                <a:rPr lang="en-US" sz="1400" dirty="0" smtClean="0"/>
                <a:t>0.6</a:t>
              </a:r>
              <a:endParaRPr lang="en-US" sz="1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2433" y="3171508"/>
              <a:ext cx="892447" cy="813496"/>
              <a:chOff x="2592433" y="3171508"/>
              <a:chExt cx="892447" cy="81349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665366" y="3570695"/>
                <a:ext cx="819514" cy="414309"/>
              </a:xfrm>
              <a:prstGeom prst="ellipse">
                <a:avLst/>
              </a:pr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2592433" y="3171508"/>
                <a:ext cx="192948" cy="4598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1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4780" y="2736438"/>
            <a:ext cx="6629400" cy="4105275"/>
            <a:chOff x="144780" y="2736438"/>
            <a:chExt cx="6629400" cy="41052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" y="2736438"/>
              <a:ext cx="6629400" cy="410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097135" y="3156860"/>
              <a:ext cx="155267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 × 0.25 = 0.1</a:t>
              </a:r>
              <a:endPara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97135" y="4147824"/>
              <a:ext cx="138213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 × 0.75 = 0.3</a:t>
              </a:r>
              <a:endPara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23988" y="5357315"/>
              <a:ext cx="125606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 × 0.5 = 0.3</a:t>
              </a:r>
              <a:endPara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35772" y="6231932"/>
              <a:ext cx="125606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 × 0.5 = 0.3</a:t>
              </a:r>
              <a:endParaRPr lang="en-SG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046" y="261543"/>
            <a:ext cx="7879627" cy="604593"/>
          </a:xfrm>
        </p:spPr>
        <p:txBody>
          <a:bodyPr>
            <a:noAutofit/>
          </a:bodyPr>
          <a:lstStyle/>
          <a:p>
            <a:pPr eaLnBrk="1" hangingPunct="1"/>
            <a:r>
              <a:rPr lang="en-GB" dirty="0" smtClean="0"/>
              <a:t>[Example 9]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94592" y="996532"/>
            <a:ext cx="7890607" cy="513481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dirty="0"/>
              <a:t>There are 2 red </a:t>
            </a:r>
            <a:r>
              <a:rPr lang="en-GB" sz="2000" dirty="0" smtClean="0"/>
              <a:t>sensors </a:t>
            </a:r>
            <a:r>
              <a:rPr lang="en-GB" sz="2000" dirty="0"/>
              <a:t>and 3 blue </a:t>
            </a:r>
            <a:r>
              <a:rPr lang="en-GB" sz="2000" dirty="0" smtClean="0"/>
              <a:t>sensors </a:t>
            </a:r>
            <a:r>
              <a:rPr lang="en-GB" sz="2000" dirty="0"/>
              <a:t>in a bag. If two </a:t>
            </a:r>
            <a:r>
              <a:rPr lang="en-GB" sz="2000" dirty="0" smtClean="0"/>
              <a:t>sensors </a:t>
            </a:r>
            <a:r>
              <a:rPr lang="en-GB" sz="2000" dirty="0"/>
              <a:t>are drawn one at a time randomly </a:t>
            </a:r>
            <a:r>
              <a:rPr lang="en-GB" sz="2000" b="1" u="sng" dirty="0"/>
              <a:t>without </a:t>
            </a:r>
            <a:r>
              <a:rPr lang="en-GB" sz="2000" b="1" u="sng" dirty="0" smtClean="0"/>
              <a:t>replacement</a:t>
            </a:r>
            <a:r>
              <a:rPr lang="en-GB" sz="2000" dirty="0" smtClean="0"/>
              <a:t>, find the probability of drawing one red and one blue sensor, in any order.</a:t>
            </a:r>
          </a:p>
        </p:txBody>
      </p: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6479268" y="4301713"/>
            <a:ext cx="241436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P(Drawing 1R and 1B) </a:t>
            </a:r>
          </a:p>
          <a:p>
            <a:r>
              <a:rPr lang="en-US" dirty="0" smtClean="0"/>
              <a:t>= P(RB) + P(BR)</a:t>
            </a:r>
          </a:p>
          <a:p>
            <a:r>
              <a:rPr lang="en-US" dirty="0" smtClean="0"/>
              <a:t>= (0.4)(</a:t>
            </a:r>
            <a:r>
              <a:rPr lang="en-US" dirty="0"/>
              <a:t>0.75) + (0.6)(0.5</a:t>
            </a:r>
            <a:r>
              <a:rPr lang="en-US" dirty="0" smtClean="0"/>
              <a:t>)</a:t>
            </a:r>
          </a:p>
          <a:p>
            <a:r>
              <a:rPr lang="en-US" dirty="0"/>
              <a:t>= </a:t>
            </a:r>
            <a:r>
              <a:rPr lang="en-US" dirty="0" smtClean="0"/>
              <a:t>0.3 </a:t>
            </a:r>
            <a:r>
              <a:rPr lang="en-US" dirty="0"/>
              <a:t>+ </a:t>
            </a:r>
            <a:r>
              <a:rPr lang="en-US" dirty="0" smtClean="0"/>
              <a:t>0.3</a:t>
            </a:r>
            <a:endParaRPr lang="en-US" dirty="0"/>
          </a:p>
          <a:p>
            <a:r>
              <a:rPr lang="en-US" dirty="0" smtClean="0"/>
              <a:t>= 0.6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38015" y="2051388"/>
            <a:ext cx="6667566" cy="1565316"/>
            <a:chOff x="1538015" y="2051388"/>
            <a:chExt cx="6667566" cy="1565316"/>
          </a:xfrm>
        </p:grpSpPr>
        <p:grpSp>
          <p:nvGrpSpPr>
            <p:cNvPr id="6" name="Group 5"/>
            <p:cNvGrpSpPr/>
            <p:nvPr/>
          </p:nvGrpSpPr>
          <p:grpSpPr>
            <a:xfrm>
              <a:off x="1538015" y="2051388"/>
              <a:ext cx="3194593" cy="1565316"/>
              <a:chOff x="1538015" y="2051388"/>
              <a:chExt cx="3194593" cy="1565316"/>
            </a:xfrm>
          </p:grpSpPr>
          <p:sp>
            <p:nvSpPr>
              <p:cNvPr id="233485" name="Rectangle 13"/>
              <p:cNvSpPr>
                <a:spLocks noChangeArrowheads="1"/>
              </p:cNvSpPr>
              <p:nvPr/>
            </p:nvSpPr>
            <p:spPr bwMode="auto">
              <a:xfrm>
                <a:off x="1538015" y="2051388"/>
                <a:ext cx="3194593" cy="52065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400" dirty="0" smtClean="0"/>
                  <a:t>Conditional Probability: </a:t>
                </a:r>
              </a:p>
              <a:p>
                <a:pPr eaLnBrk="0" hangingPunct="0"/>
                <a:r>
                  <a:rPr lang="en-US" sz="1400" dirty="0" smtClean="0"/>
                  <a:t>P(Second draw red | First draw red) </a:t>
                </a:r>
                <a:r>
                  <a:rPr lang="en-US" sz="1400" dirty="0"/>
                  <a:t>= </a:t>
                </a:r>
                <a:r>
                  <a:rPr lang="en-US" sz="1400" dirty="0" smtClean="0"/>
                  <a:t>1/4</a:t>
                </a:r>
                <a:endParaRPr lang="en-US" sz="1400" dirty="0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2499360" y="3303521"/>
                <a:ext cx="960120" cy="313183"/>
              </a:xfrm>
              <a:prstGeom prst="ellipse">
                <a:avLst/>
              </a:pr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5" name="Straight Arrow Connector 4"/>
              <p:cNvCxnSpPr>
                <a:stCxn id="3" idx="1"/>
              </p:cNvCxnSpPr>
              <p:nvPr/>
            </p:nvCxnSpPr>
            <p:spPr>
              <a:xfrm flipH="1" flipV="1">
                <a:off x="2374084" y="2635544"/>
                <a:ext cx="265882" cy="7138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939483" y="2051388"/>
              <a:ext cx="3266098" cy="1502414"/>
              <a:chOff x="4939483" y="2051388"/>
              <a:chExt cx="3266098" cy="150241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939483" y="2051388"/>
                <a:ext cx="3266098" cy="52322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Probability of the outcome RR,  i.e.,  P(first draw red </a:t>
                </a:r>
                <a:r>
                  <a:rPr lang="en-GB" sz="1400" dirty="0" smtClean="0"/>
                  <a:t>∩ </a:t>
                </a:r>
                <a:r>
                  <a:rPr lang="en-US" sz="1400" dirty="0" smtClean="0"/>
                  <a:t>second </a:t>
                </a:r>
                <a:r>
                  <a:rPr lang="en-US" sz="1400" dirty="0"/>
                  <a:t>draw red </a:t>
                </a:r>
                <a:r>
                  <a:rPr lang="en-US" sz="1400" dirty="0" smtClean="0"/>
                  <a:t>) = 0.1</a:t>
                </a:r>
                <a:endParaRPr lang="en-GB" sz="1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90748" y="3068409"/>
                <a:ext cx="1388520" cy="485393"/>
              </a:xfrm>
              <a:prstGeom prst="ellipse">
                <a:avLst/>
              </a:prstGeom>
              <a:noFill/>
              <a:ln w="28575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2" name="Straight Arrow Connector 21"/>
              <p:cNvCxnSpPr>
                <a:stCxn id="21" idx="7"/>
              </p:cNvCxnSpPr>
              <p:nvPr/>
            </p:nvCxnSpPr>
            <p:spPr>
              <a:xfrm flipV="1">
                <a:off x="6275924" y="2645693"/>
                <a:ext cx="203344" cy="493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/>
          <p:cNvSpPr txBox="1"/>
          <p:nvPr/>
        </p:nvSpPr>
        <p:spPr>
          <a:xfrm>
            <a:off x="93872" y="2051388"/>
            <a:ext cx="144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Solution]</a:t>
            </a:r>
            <a:endParaRPr lang="en-SG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3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1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70086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SG" dirty="0"/>
              <a:t>Explain the difference between independent and dependent events </a:t>
            </a:r>
          </a:p>
          <a:p>
            <a:pPr>
              <a:spcBef>
                <a:spcPts val="1200"/>
              </a:spcBef>
            </a:pPr>
            <a:r>
              <a:rPr lang="en-SG" dirty="0" smtClean="0"/>
              <a:t>Apply </a:t>
            </a:r>
            <a:r>
              <a:rPr lang="en-SG" dirty="0"/>
              <a:t>the concept of conditional probability</a:t>
            </a:r>
          </a:p>
          <a:p>
            <a:pPr>
              <a:spcBef>
                <a:spcPts val="1200"/>
              </a:spcBef>
            </a:pPr>
            <a:r>
              <a:rPr lang="en-SG" dirty="0" smtClean="0"/>
              <a:t>Apply </a:t>
            </a:r>
            <a:r>
              <a:rPr lang="en-SG" dirty="0"/>
              <a:t>and interpret </a:t>
            </a:r>
            <a:r>
              <a:rPr lang="en-SG" dirty="0"/>
              <a:t>the probability tree diagram to calculate probabilities for sequential events</a:t>
            </a:r>
          </a:p>
          <a:p>
            <a:pPr>
              <a:spcBef>
                <a:spcPts val="1200"/>
              </a:spcBef>
            </a:pPr>
            <a:r>
              <a:rPr lang="en-SG" dirty="0" smtClean="0"/>
              <a:t>Apply </a:t>
            </a:r>
            <a:r>
              <a:rPr lang="en-SG" dirty="0"/>
              <a:t>Bayes’ theorem to calculate conditional </a:t>
            </a:r>
            <a:r>
              <a:rPr lang="en-SG" dirty="0" smtClean="0"/>
              <a:t>probability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E-Learning Video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45249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are strongly encouraged to watch the e-learning video prepared for L02 to enhance your understanding of the main learning objectives.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can access the e-learning video from the following link:</a:t>
            </a:r>
          </a:p>
          <a:p>
            <a:pPr marL="400050" lvl="1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u="sng" dirty="0">
                <a:hlinkClick r:id="rId3"/>
              </a:rPr>
              <a:t>https://drive.google.com/file/d/0B0VVo-P5cYtqRkNubGItYUtDbWc/edit?usp=sharing</a:t>
            </a:r>
            <a:r>
              <a:rPr lang="en-US" dirty="0"/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3518145"/>
              </p:ext>
            </p:extLst>
          </p:nvPr>
        </p:nvGraphicFramePr>
        <p:xfrm>
          <a:off x="126124" y="126124"/>
          <a:ext cx="8891752" cy="597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3024" y="3721032"/>
            <a:ext cx="161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 more detailed topic tree on Hypothesis Testing will be given from L08 onwards </a:t>
            </a:r>
            <a:endParaRPr lang="en-SG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04531" y="3462493"/>
            <a:ext cx="228383" cy="258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58307" y="3407097"/>
            <a:ext cx="61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L02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5457" y="2694691"/>
            <a:ext cx="1157988" cy="1026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84771" y="6399618"/>
            <a:ext cx="359229" cy="458382"/>
          </a:xfrm>
        </p:spPr>
        <p:txBody>
          <a:bodyPr/>
          <a:lstStyle/>
          <a:p>
            <a:fld id="{466F3B82-BA8E-498E-B9BD-16E23817B50B}" type="slidenum">
              <a:rPr lang="en-US" sz="1400" smtClean="0">
                <a:cs typeface="Arial" panose="020B0604020202020204" pitchFamily="34" charset="0"/>
              </a:rPr>
              <a:pPr/>
              <a:t>2</a:t>
            </a:fld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Overview of Concepts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28973"/>
              </p:ext>
            </p:extLst>
          </p:nvPr>
        </p:nvGraphicFramePr>
        <p:xfrm>
          <a:off x="408214" y="1162958"/>
          <a:ext cx="8447029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5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41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endParaRPr lang="en-SG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and Dependent Events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SG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4-6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Conditional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7-9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Bayes’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10-11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probability tree diagram to determine conditional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12-14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5242" y="6492875"/>
            <a:ext cx="288757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01 Recap: Independent Events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610" y="961188"/>
                <a:ext cx="7645877" cy="5628798"/>
              </a:xfrm>
            </p:spPr>
            <p:txBody>
              <a:bodyPr/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Two events,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are said to be </a:t>
                </a:r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independent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if 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(i)	The occurrence or non-occurrence of one event 		does not affect the probability of occurrence of 			the other event, and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	(ii)	The probability of both events occurring at the 			same time, </a:t>
                </a:r>
                <a:r>
                  <a:rPr lang="en-SG" dirty="0">
                    <a:latin typeface="Arial" pitchFamily="34" charset="0"/>
                    <a:cs typeface="Arial" pitchFamily="34" charset="0"/>
                  </a:rPr>
                  <a:t>P(A ∩ B)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, follows the </a:t>
                </a:r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multiplication 			rule: </a:t>
                </a:r>
                <a:r>
                  <a:rPr lang="en-SG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P(A ∩ B) = P(A) </a:t>
                </a:r>
                <a:r>
                  <a:rPr lang="en-S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SG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P(B)</a:t>
                </a:r>
                <a:endParaRPr lang="en-US" b="0" dirty="0" smtClean="0">
                  <a:solidFill>
                    <a:srgbClr val="FF0000"/>
                  </a:solidFill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200" b="1" dirty="0" smtClean="0">
                    <a:latin typeface="Arial" pitchFamily="34" charset="0"/>
                    <a:cs typeface="Arial" pitchFamily="34" charset="0"/>
                  </a:rPr>
                  <a:t>[Example 1]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In Scenario B,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Whether any one component fails or not will not affect the probability of failure for the other components</a:t>
                </a:r>
                <a:endParaRPr lang="en-US" sz="2200" dirty="0">
                  <a:latin typeface="Arial" pitchFamily="34" charset="0"/>
                  <a:cs typeface="Arial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Each component therefore fails independently of the other components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∎</m:t>
                    </m:r>
                  </m:oMath>
                </a14:m>
                <a:endParaRPr 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961188"/>
                <a:ext cx="7645877" cy="5628798"/>
              </a:xfrm>
              <a:blipFill rotWithShape="0">
                <a:blip r:embed="rId2"/>
                <a:stretch>
                  <a:fillRect l="-1037" t="-758" r="-1276" b="-14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Events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62577" y="961188"/>
                <a:ext cx="8388239" cy="57671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Usually events are independent in the following scenarios:</a:t>
                </a:r>
              </a:p>
              <a:p>
                <a:pPr marL="514350" indent="-514350">
                  <a:buAutoNum type="romanLcParenBoth"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When the same random experiment is repeated several times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[Example 2]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When we toss a coin 2 times, the probability of getting  a “Head” on the 2</a:t>
                </a:r>
                <a:r>
                  <a:rPr lang="en-US" sz="2000" baseline="30000" dirty="0" smtClean="0"/>
                  <a:t>nd</a:t>
                </a:r>
                <a:r>
                  <a:rPr lang="en-US" sz="2000" dirty="0" smtClean="0"/>
                  <a:t> toss is still the same regardless of the outcome on the 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 toss.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sz="2000" dirty="0" smtClean="0"/>
              </a:p>
              <a:p>
                <a:pPr marL="514350" indent="-514350">
                  <a:buAutoNum type="romanLcParenBoth" startAt="2"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When different random experiments are conducted sequentially or simultaneously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[Example 3]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When we throw a dice and toss a coin, the probability of getting a score of “6” on the dice is unaffected by the outcome of the coin toss and vice versa.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sz="2000" dirty="0" smtClean="0"/>
              </a:p>
              <a:p>
                <a:pPr marL="514350" indent="-514350">
                  <a:buAutoNum type="romanLcParenBoth" startAt="3"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When items are drawn </a:t>
                </a:r>
                <a:r>
                  <a:rPr lang="en-US" sz="2000" u="sng" dirty="0" smtClean="0">
                    <a:solidFill>
                      <a:srgbClr val="FF0000"/>
                    </a:solidFill>
                  </a:rPr>
                  <a:t>with replacement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[Example 4]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3 red and 2 yellow balls in a box. If we draw the 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 ball which is red, P(1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 ball drawn is red) = 3/5. If the ball is replaced after it is drawn from the box, probability of say, 2</a:t>
                </a:r>
                <a:r>
                  <a:rPr lang="en-US" sz="2000" baseline="30000" dirty="0" smtClean="0"/>
                  <a:t>nd</a:t>
                </a:r>
                <a:r>
                  <a:rPr lang="en-US" sz="2000" dirty="0" smtClean="0"/>
                  <a:t> ball drawn is red, is still 3/5, and unaffected by outcome of the 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 draw.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62577" y="961188"/>
                <a:ext cx="8388239" cy="5767158"/>
              </a:xfrm>
              <a:blipFill rotWithShape="0">
                <a:blip r:embed="rId2"/>
                <a:stretch>
                  <a:fillRect l="-727" t="-529" r="-1381" b="-29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665610" y="961188"/>
                <a:ext cx="7781518" cy="5896811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1200"/>
                  </a:spcBef>
                </a:pPr>
                <a:r>
                  <a:rPr lang="en-US" sz="2000" dirty="0" smtClean="0">
                    <a:cs typeface="Arial" charset="0"/>
                  </a:rPr>
                  <a:t>Two events are said to be </a:t>
                </a:r>
                <a:r>
                  <a:rPr lang="en-US" sz="2000" dirty="0" smtClean="0">
                    <a:solidFill>
                      <a:srgbClr val="FF0000"/>
                    </a:solidFill>
                    <a:cs typeface="Arial" charset="0"/>
                  </a:rPr>
                  <a:t>dependent</a:t>
                </a:r>
                <a:r>
                  <a:rPr lang="en-US" sz="2000" dirty="0" smtClean="0">
                    <a:cs typeface="Arial" charset="0"/>
                  </a:rPr>
                  <a:t> if the occurrence </a:t>
                </a:r>
                <a:r>
                  <a:rPr lang="en-US" sz="2000" dirty="0">
                    <a:cs typeface="Arial" charset="0"/>
                  </a:rPr>
                  <a:t>or </a:t>
                </a:r>
                <a:r>
                  <a:rPr lang="en-US" sz="2000" dirty="0" smtClean="0">
                    <a:cs typeface="Arial" charset="0"/>
                  </a:rPr>
                  <a:t>non-occurrence </a:t>
                </a:r>
                <a:r>
                  <a:rPr lang="en-US" sz="2000" dirty="0">
                    <a:cs typeface="Arial" charset="0"/>
                  </a:rPr>
                  <a:t>of </a:t>
                </a:r>
                <a:r>
                  <a:rPr lang="en-US" sz="2000" dirty="0" smtClean="0">
                    <a:cs typeface="Arial" charset="0"/>
                  </a:rPr>
                  <a:t>one </a:t>
                </a:r>
                <a:r>
                  <a:rPr lang="en-US" sz="2000" dirty="0">
                    <a:cs typeface="Arial" charset="0"/>
                  </a:rPr>
                  <a:t>event affects the probability of occurrence of the </a:t>
                </a:r>
                <a:r>
                  <a:rPr lang="en-US" sz="2000" dirty="0" smtClean="0">
                    <a:cs typeface="Arial" charset="0"/>
                  </a:rPr>
                  <a:t>other event.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sz="2000" dirty="0" smtClean="0">
                    <a:solidFill>
                      <a:srgbClr val="FF0000"/>
                    </a:solidFill>
                    <a:cs typeface="Arial" charset="0"/>
                  </a:rPr>
                  <a:t>Dependent events usually occur in the scenario that items are drawn </a:t>
                </a:r>
                <a:r>
                  <a:rPr lang="en-US" sz="2000" u="sng" dirty="0" smtClean="0">
                    <a:solidFill>
                      <a:srgbClr val="FF0000"/>
                    </a:solidFill>
                    <a:cs typeface="Arial" charset="0"/>
                  </a:rPr>
                  <a:t>without replacement</a:t>
                </a:r>
                <a:r>
                  <a:rPr lang="en-US" sz="2000" dirty="0" smtClean="0">
                    <a:solidFill>
                      <a:srgbClr val="FF0000"/>
                    </a:solidFill>
                    <a:cs typeface="Arial" charset="0"/>
                  </a:rPr>
                  <a:t>.</a:t>
                </a:r>
              </a:p>
              <a:p>
                <a:pPr marL="0" lvl="1" indent="0" algn="just">
                  <a:spcBef>
                    <a:spcPts val="1200"/>
                  </a:spcBef>
                  <a:buNone/>
                </a:pPr>
                <a:r>
                  <a:rPr lang="en-US" b="1" dirty="0" smtClean="0">
                    <a:cs typeface="Arial" charset="0"/>
                  </a:rPr>
                  <a:t>[Example 5]</a:t>
                </a:r>
              </a:p>
              <a:p>
                <a:pPr marL="0" lvl="1" indent="0" algn="just">
                  <a:spcBef>
                    <a:spcPts val="1200"/>
                  </a:spcBef>
                  <a:buNone/>
                </a:pPr>
                <a:r>
                  <a:rPr lang="en-GB" dirty="0" smtClean="0"/>
                  <a:t>There are 3 red and 2 yellow balls in a box. Assume that two balls are drawn sequentially, one at a time, without replacement. </a:t>
                </a:r>
              </a:p>
              <a:p>
                <a:pPr marL="342900" lvl="1" indent="-342900" algn="just">
                  <a:spcBef>
                    <a:spcPts val="1200"/>
                  </a:spcBef>
                </a:pPr>
                <a:r>
                  <a:rPr lang="en-GB" dirty="0" smtClean="0"/>
                  <a:t>If the 1</a:t>
                </a:r>
                <a:r>
                  <a:rPr lang="en-GB" baseline="30000" dirty="0" smtClean="0"/>
                  <a:t>st</a:t>
                </a:r>
                <a:r>
                  <a:rPr lang="en-GB" dirty="0" smtClean="0"/>
                  <a:t> ball drawn is red, P(1</a:t>
                </a:r>
                <a:r>
                  <a:rPr lang="en-GB" baseline="30000" dirty="0" smtClean="0"/>
                  <a:t>st</a:t>
                </a:r>
                <a:r>
                  <a:rPr lang="en-GB" dirty="0" smtClean="0"/>
                  <a:t> ball drawn is red)=3/5; and P(2</a:t>
                </a:r>
                <a:r>
                  <a:rPr lang="en-GB" baseline="30000" dirty="0" smtClean="0"/>
                  <a:t>nd</a:t>
                </a:r>
                <a:r>
                  <a:rPr lang="en-GB" dirty="0" smtClean="0"/>
                  <a:t> ball drawn is red)=2/4. </a:t>
                </a:r>
              </a:p>
              <a:p>
                <a:pPr marL="342900" lvl="1" indent="-342900" algn="just">
                  <a:spcBef>
                    <a:spcPts val="1200"/>
                  </a:spcBef>
                </a:pPr>
                <a:r>
                  <a:rPr lang="en-GB" dirty="0" smtClean="0"/>
                  <a:t>If the 1</a:t>
                </a:r>
                <a:r>
                  <a:rPr lang="en-GB" baseline="30000" dirty="0" smtClean="0"/>
                  <a:t>st</a:t>
                </a:r>
                <a:r>
                  <a:rPr lang="en-GB" dirty="0" smtClean="0"/>
                  <a:t> ball drawn is now yellow instead of red, P(2</a:t>
                </a:r>
                <a:r>
                  <a:rPr lang="en-GB" baseline="30000" dirty="0" smtClean="0"/>
                  <a:t>nd</a:t>
                </a:r>
                <a:r>
                  <a:rPr lang="en-GB" dirty="0" smtClean="0"/>
                  <a:t> ball drawn is red) = 3/4.</a:t>
                </a:r>
              </a:p>
              <a:p>
                <a:pPr marL="342900" lvl="1" indent="-342900" algn="just">
                  <a:spcBef>
                    <a:spcPts val="1200"/>
                  </a:spcBef>
                </a:pPr>
                <a:r>
                  <a:rPr lang="en-GB" dirty="0" smtClean="0"/>
                  <a:t>The probability of the second draw is affected </a:t>
                </a:r>
                <a:r>
                  <a:rPr lang="en-GB" dirty="0"/>
                  <a:t>by the outcome of the 1</a:t>
                </a:r>
                <a:r>
                  <a:rPr lang="en-GB" baseline="30000" dirty="0"/>
                  <a:t>st</a:t>
                </a:r>
                <a:r>
                  <a:rPr lang="en-GB" dirty="0"/>
                  <a:t> </a:t>
                </a:r>
                <a:r>
                  <a:rPr lang="en-GB" dirty="0" smtClean="0"/>
                  <a:t>draw. The second draw clearly </a:t>
                </a:r>
                <a:r>
                  <a:rPr lang="en-GB" dirty="0"/>
                  <a:t>depends on the outcome of the 1</a:t>
                </a:r>
                <a:r>
                  <a:rPr lang="en-GB" baseline="30000" dirty="0"/>
                  <a:t>st</a:t>
                </a:r>
                <a:r>
                  <a:rPr lang="en-GB" dirty="0"/>
                  <a:t> </a:t>
                </a:r>
                <a:r>
                  <a:rPr lang="en-GB" dirty="0" smtClean="0"/>
                  <a:t>draw. Hence, events ‘1</a:t>
                </a:r>
                <a:r>
                  <a:rPr lang="en-GB" baseline="30000" dirty="0" smtClean="0"/>
                  <a:t>st</a:t>
                </a:r>
                <a:r>
                  <a:rPr lang="en-GB" dirty="0" smtClean="0"/>
                  <a:t> ball is red’ and ‘2</a:t>
                </a:r>
                <a:r>
                  <a:rPr lang="en-GB" baseline="30000" dirty="0" smtClean="0"/>
                  <a:t>nd</a:t>
                </a:r>
                <a:r>
                  <a:rPr lang="en-GB" dirty="0" smtClean="0"/>
                  <a:t> ball is red’ are clearly dependent.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GB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961188"/>
                <a:ext cx="7781518" cy="5896811"/>
              </a:xfrm>
              <a:blipFill rotWithShape="0">
                <a:blip r:embed="rId3"/>
                <a:stretch>
                  <a:fillRect l="-783" t="-517" r="-783" b="-1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365654" cy="60459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Conditional Probability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633043"/>
          </a:xfr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Very often, we are interested in the probability of an event happening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given that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another event has already happened. This is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conditional probability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If A and B are two events, then the conditional probability of A happening given that B has already occurred is denoted by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P(A|B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)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, where</a:t>
            </a:r>
            <a:endParaRPr lang="en-GB" sz="22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In general,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P(A|B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≠ P(B|A)</a:t>
            </a: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≤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P(A|B) 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1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for all events A and B in sample space S.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P(S|B) = P(B|B) = 1</a:t>
            </a: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P(A|B)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P(B|A) = 0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if A and B are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mutually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     exclusive.</a:t>
            </a:r>
            <a:endParaRPr lang="en-GB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P(A'|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= 1 –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P(A|B)</a:t>
            </a:r>
            <a:endParaRPr lang="en-GB" sz="2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47" y="3116373"/>
            <a:ext cx="1915777" cy="101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180264" y="4109098"/>
            <a:ext cx="2879678" cy="2333964"/>
            <a:chOff x="6264323" y="3883468"/>
            <a:chExt cx="2879678" cy="3078665"/>
          </a:xfrm>
        </p:grpSpPr>
        <p:sp>
          <p:nvSpPr>
            <p:cNvPr id="6" name="Rounded Rectangle 5"/>
            <p:cNvSpPr/>
            <p:nvPr/>
          </p:nvSpPr>
          <p:spPr>
            <a:xfrm>
              <a:off x="6264323" y="4765183"/>
              <a:ext cx="2879678" cy="21609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264323" y="3883468"/>
              <a:ext cx="2879678" cy="3078665"/>
              <a:chOff x="6264323" y="3883468"/>
              <a:chExt cx="2879678" cy="307866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8281115" y="3883468"/>
                <a:ext cx="1" cy="9022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264323" y="4891637"/>
                    <a:ext cx="2879678" cy="2070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To calculate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a14:m>
                    <a:r>
                      <a: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basically we take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divided by the probability of the </a:t>
                    </a:r>
                    <a:r>
                      <a:rPr lang="en-SG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reduced sample space</a:t>
                    </a:r>
                    <a:r>
                      <a: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a14:m>
                    <a:r>
                      <a: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Note that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a14:m>
                    <a:r>
                      <a: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is the event that has </a:t>
                    </a:r>
                    <a:r>
                      <a:rPr lang="en-SG" sz="160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already </a:t>
                    </a:r>
                    <a:r>
                      <a:rPr lang="en-SG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happened. </a:t>
                    </a:r>
                    <a:endParaRPr lang="en-SG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4323" y="4891637"/>
                    <a:ext cx="2879678" cy="207049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71" t="-1163" r="-2331" b="-38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54132"/>
              </p:ext>
            </p:extLst>
          </p:nvPr>
        </p:nvGraphicFramePr>
        <p:xfrm>
          <a:off x="4518269" y="3021123"/>
          <a:ext cx="1966581" cy="65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1257120" imgH="419040" progId="Equation.3">
                  <p:embed/>
                </p:oleObj>
              </mc:Choice>
              <mc:Fallback>
                <p:oleObj name="Equation" r:id="rId6" imgW="12571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8269" y="3021123"/>
                        <a:ext cx="1966581" cy="655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635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143018" cy="60459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[Example 6]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163" y="1049859"/>
            <a:ext cx="7769087" cy="5119121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GB" sz="2200" dirty="0" smtClean="0"/>
              <a:t>Two distinct fair dice are rolled. What is the probability that the total sum is more than 10 given that the first die shows a “6”?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GB" sz="2200" b="1" dirty="0" smtClean="0"/>
              <a:t>[Solution]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GB" sz="2200" dirty="0" smtClean="0"/>
              <a:t>First, let us draw the sample space using the </a:t>
            </a:r>
            <a:r>
              <a:rPr lang="en-GB" sz="2200" dirty="0" smtClean="0">
                <a:solidFill>
                  <a:srgbClr val="FF0000"/>
                </a:solidFill>
              </a:rPr>
              <a:t>sample space table.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28034"/>
              </p:ext>
            </p:extLst>
          </p:nvPr>
        </p:nvGraphicFramePr>
        <p:xfrm>
          <a:off x="832513" y="3259857"/>
          <a:ext cx="65893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79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9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79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79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79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791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 on first die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 on second die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SG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588654" y="3971629"/>
            <a:ext cx="6465192" cy="2308324"/>
            <a:chOff x="2588654" y="3971629"/>
            <a:chExt cx="6465192" cy="2308324"/>
          </a:xfrm>
        </p:grpSpPr>
        <p:sp>
          <p:nvSpPr>
            <p:cNvPr id="4" name="Rectangle 3"/>
            <p:cNvSpPr/>
            <p:nvPr/>
          </p:nvSpPr>
          <p:spPr>
            <a:xfrm>
              <a:off x="2588654" y="4082603"/>
              <a:ext cx="4662152" cy="208637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7250806" y="4262907"/>
              <a:ext cx="557375" cy="270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08179" y="3971629"/>
              <a:ext cx="124566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Each outcome refers to the total sum of the scores on the two dice</a:t>
              </a:r>
              <a:endParaRPr lang="en-SG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[Example 6]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4093" y="961188"/>
            <a:ext cx="8195055" cy="5134811"/>
          </a:xfrm>
        </p:spPr>
        <p:txBody>
          <a:bodyPr/>
          <a:lstStyle/>
          <a:p>
            <a:r>
              <a:rPr lang="en-US" dirty="0" smtClean="0"/>
              <a:t>This is a conditional probability question because of the key word, “given that”. So we apply the conditional probability formula.</a:t>
            </a:r>
          </a:p>
          <a:p>
            <a:r>
              <a:rPr lang="en-US" dirty="0" smtClean="0"/>
              <a:t>P(total sum &gt; 10 | first dice shows “6”)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SG" dirty="0"/>
          </a:p>
        </p:txBody>
      </p:sp>
      <p:grpSp>
        <p:nvGrpSpPr>
          <p:cNvPr id="6" name="Group 5"/>
          <p:cNvGrpSpPr/>
          <p:nvPr/>
        </p:nvGrpSpPr>
        <p:grpSpPr>
          <a:xfrm>
            <a:off x="4932607" y="3343702"/>
            <a:ext cx="3876541" cy="3108614"/>
            <a:chOff x="4932607" y="3534770"/>
            <a:chExt cx="3876541" cy="2917545"/>
          </a:xfrm>
        </p:grpSpPr>
        <p:sp>
          <p:nvSpPr>
            <p:cNvPr id="4" name="Cloud Callout 3"/>
            <p:cNvSpPr/>
            <p:nvPr/>
          </p:nvSpPr>
          <p:spPr>
            <a:xfrm>
              <a:off x="4932607" y="3534770"/>
              <a:ext cx="3876541" cy="2917545"/>
            </a:xfrm>
            <a:prstGeom prst="cloudCallout">
              <a:avLst>
                <a:gd name="adj1" fmla="val -74133"/>
                <a:gd name="adj2" fmla="val -4542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562260" y="3900795"/>
                  <a:ext cx="2884868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Sometimes, it may be more convenient to just express the conditional probability formula in words rather than through set notations such as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whereby we have to first define our events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dirty="0" smtClean="0"/>
                    <a:t>.</a:t>
                  </a:r>
                  <a:endParaRPr lang="en-SG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260" y="3900795"/>
                  <a:ext cx="2884868" cy="2308324"/>
                </a:xfrm>
                <a:prstGeom prst="rect">
                  <a:avLst/>
                </a:prstGeom>
                <a:blipFill>
                  <a:blip r:embed="rId3"/>
                  <a:stretch>
                    <a:fillRect l="-1688" t="-1238" r="-274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8990"/>
              </p:ext>
            </p:extLst>
          </p:nvPr>
        </p:nvGraphicFramePr>
        <p:xfrm>
          <a:off x="951227" y="2727847"/>
          <a:ext cx="4190669" cy="263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2565360" imgH="1612800" progId="Equation.3">
                  <p:embed/>
                </p:oleObj>
              </mc:Choice>
              <mc:Fallback>
                <p:oleObj name="Equation" r:id="rId4" imgW="2565360" imgH="16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1227" y="2727847"/>
                        <a:ext cx="4190669" cy="2634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3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4016A0ED0FA4E811546472B2182F5" ma:contentTypeVersion="0" ma:contentTypeDescription="Create a new document." ma:contentTypeScope="" ma:versionID="b0c75e3a941c053e5b1f740c77c2c2fb">
  <xsd:schema xmlns:xsd="http://www.w3.org/2001/XMLSchema" xmlns:xs="http://www.w3.org/2001/XMLSchema" xmlns:p="http://schemas.microsoft.com/office/2006/metadata/properties" xmlns:ns2="f1c517e7-bd42-400b-be40-c506d97d1be6" targetNamespace="http://schemas.microsoft.com/office/2006/metadata/properties" ma:root="true" ma:fieldsID="cbcacc55af4be625a03ac8ba984dde74" ns2:_="">
    <xsd:import namespace="f1c517e7-bd42-400b-be40-c506d97d1be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517e7-bd42-400b-be40-c506d97d1be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1c517e7-bd42-400b-be40-c506d97d1be6">455EXKX6M4MF-1452358852-23</_dlc_DocId>
    <_dlc_DocIdUrl xmlns="f1c517e7-bd42-400b-be40-c506d97d1be6">
      <Url>https://rp-sp.rp.edu.sg/sites/LCMS_2017-2-E214-1/_layouts/15/DocIdRedir.aspx?ID=455EXKX6M4MF-1452358852-23</Url>
      <Description>455EXKX6M4MF-1452358852-23</Description>
    </_dlc_DocIdUrl>
  </documentManagement>
</p:properties>
</file>

<file path=customXml/itemProps1.xml><?xml version="1.0" encoding="utf-8"?>
<ds:datastoreItem xmlns:ds="http://schemas.openxmlformats.org/officeDocument/2006/customXml" ds:itemID="{29B9F5A4-C1DA-4302-B009-BFFBFF3A00D0}"/>
</file>

<file path=customXml/itemProps2.xml><?xml version="1.0" encoding="utf-8"?>
<ds:datastoreItem xmlns:ds="http://schemas.openxmlformats.org/officeDocument/2006/customXml" ds:itemID="{8C2FFC94-2E51-479F-936B-C73B3D899A6F}"/>
</file>

<file path=customXml/itemProps3.xml><?xml version="1.0" encoding="utf-8"?>
<ds:datastoreItem xmlns:ds="http://schemas.openxmlformats.org/officeDocument/2006/customXml" ds:itemID="{86F52ABD-4C46-4BE4-BF48-81D9B19C979E}"/>
</file>

<file path=customXml/itemProps4.xml><?xml version="1.0" encoding="utf-8"?>
<ds:datastoreItem xmlns:ds="http://schemas.openxmlformats.org/officeDocument/2006/customXml" ds:itemID="{B110FDAD-F27A-43BF-BBDD-6D109E00B22C}"/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1534</Words>
  <Application>Microsoft Office PowerPoint</Application>
  <PresentationFormat>On-screen Show (4:3)</PresentationFormat>
  <Paragraphs>255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Lesson 02 Conditional Probability and Bayes’ Theorem Concepts E214 – Statistical Methods for Engineering</vt:lpstr>
      <vt:lpstr>PowerPoint Presentation</vt:lpstr>
      <vt:lpstr>PowerPoint Presentation</vt:lpstr>
      <vt:lpstr>L01 Recap: Independent Events</vt:lpstr>
      <vt:lpstr>Independent Events </vt:lpstr>
      <vt:lpstr>Dependent Events</vt:lpstr>
      <vt:lpstr>Conditional Probability</vt:lpstr>
      <vt:lpstr>[Example 6]</vt:lpstr>
      <vt:lpstr>[Example 6]</vt:lpstr>
      <vt:lpstr>Bayes’ Theorem and Conditional Probability</vt:lpstr>
      <vt:lpstr>[Example 7]</vt:lpstr>
      <vt:lpstr>Probability Tree Diagram and Conditional Probability </vt:lpstr>
      <vt:lpstr>[Example 8]</vt:lpstr>
      <vt:lpstr>[Example 9]</vt:lpstr>
      <vt:lpstr>Learning Objectives</vt:lpstr>
      <vt:lpstr>E-Learning 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E214_P02_6P</dc:title>
  <dc:creator>simon_yeo@rp.edu.sg</dc:creator>
  <cp:lastModifiedBy>Samuel Chua</cp:lastModifiedBy>
  <cp:revision>398</cp:revision>
  <dcterms:created xsi:type="dcterms:W3CDTF">2011-06-07T03:26:48Z</dcterms:created>
  <dcterms:modified xsi:type="dcterms:W3CDTF">2017-10-19T00:55:37Z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0x01010028A4016A0ED0FA4E811546472B2182F5</vt:lpwstr>
  </property>
  <property fmtid="{D5CDD505-2E9C-101B-9397-08002B2CF9AE}" pid="3" name="_dlc_DocIdItemGuid">
    <vt:lpwstr>8e2237e0-6bec-480c-8aa2-086c464d0097</vt:lpwstr>
  </property>
</Properties>
</file>