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diagrams/data1.xml" ContentType="application/vnd.openxmlformats-officedocument.drawingml.diagramData+xml"/>
  <Override PartName="/ppt/drawings/drawing1.xml" ContentType="application/vnd.openxmlformats-officedocument.drawingml.chartshap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02" r:id="rId2"/>
    <p:sldId id="303" r:id="rId3"/>
    <p:sldId id="310" r:id="rId4"/>
    <p:sldId id="262" r:id="rId5"/>
    <p:sldId id="263" r:id="rId6"/>
    <p:sldId id="286" r:id="rId7"/>
    <p:sldId id="285" r:id="rId8"/>
    <p:sldId id="264" r:id="rId9"/>
    <p:sldId id="265" r:id="rId10"/>
    <p:sldId id="266" r:id="rId11"/>
    <p:sldId id="267" r:id="rId12"/>
    <p:sldId id="311" r:id="rId13"/>
    <p:sldId id="269" r:id="rId14"/>
    <p:sldId id="270" r:id="rId15"/>
    <p:sldId id="271" r:id="rId16"/>
    <p:sldId id="272" r:id="rId17"/>
    <p:sldId id="273" r:id="rId18"/>
    <p:sldId id="305" r:id="rId19"/>
    <p:sldId id="306" r:id="rId20"/>
    <p:sldId id="312" r:id="rId21"/>
    <p:sldId id="313" r:id="rId22"/>
    <p:sldId id="314" r:id="rId23"/>
    <p:sldId id="274" r:id="rId24"/>
    <p:sldId id="275" r:id="rId25"/>
    <p:sldId id="276" r:id="rId26"/>
    <p:sldId id="289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8" autoAdjust="0"/>
    <p:restoredTop sz="90764" autoAdjust="0"/>
  </p:normalViewPr>
  <p:slideViewPr>
    <p:cSldViewPr snapToGrid="0" snapToObjects="1">
      <p:cViewPr varScale="1">
        <p:scale>
          <a:sx n="60" d="100"/>
          <a:sy n="60" d="100"/>
        </p:scale>
        <p:origin x="3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98259187620888E-2"/>
          <c:y val="0.11583421891604676"/>
          <c:w val="0.79902894648794609"/>
          <c:h val="0.787460148777895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p(y)</c:v>
                </c:pt>
              </c:strCache>
            </c:strRef>
          </c:tx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2.7777777777777776E-2</c:v>
                </c:pt>
                <c:pt idx="1">
                  <c:v>5.5555555555555552E-2</c:v>
                </c:pt>
                <c:pt idx="2">
                  <c:v>8.3333333333333329E-2</c:v>
                </c:pt>
                <c:pt idx="3">
                  <c:v>0.1111111111111111</c:v>
                </c:pt>
                <c:pt idx="4">
                  <c:v>0.1388888888888889</c:v>
                </c:pt>
                <c:pt idx="5">
                  <c:v>0.16666666666666666</c:v>
                </c:pt>
                <c:pt idx="6">
                  <c:v>0.1388888888888889</c:v>
                </c:pt>
                <c:pt idx="7">
                  <c:v>0.1111111111111111</c:v>
                </c:pt>
                <c:pt idx="8">
                  <c:v>8.3333333333333329E-2</c:v>
                </c:pt>
                <c:pt idx="9">
                  <c:v>5.5555555555555552E-2</c:v>
                </c:pt>
                <c:pt idx="10">
                  <c:v>2.7777777777777776E-2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FC-4F7A-9531-5760ACC7B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417943880"/>
        <c:axId val="417944272"/>
      </c:barChart>
      <c:catAx>
        <c:axId val="417943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6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1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5356344256397085"/>
              <c:y val="0.772387390960720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179442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1794427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16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X=x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11504997922944522"/>
              <c:y val="2.5401750168834334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17943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243068152850344E-2"/>
          <c:y val="0.12318706919994686"/>
          <c:w val="0.92456479690522242"/>
          <c:h val="0.78746014877789583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errBars>
            <c:errDir val="x"/>
            <c:errBarType val="plus"/>
            <c:errValType val="fixedVal"/>
            <c:noEndCap val="0"/>
            <c:val val="1"/>
          </c:errBars>
          <c:xVal>
            <c:numRef>
              <c:f>Sheet1!$C$3:$C$13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xVal>
          <c:yVal>
            <c:numRef>
              <c:f>Sheet1!$D$3:$D$13</c:f>
              <c:numCache>
                <c:formatCode>General</c:formatCode>
                <c:ptCount val="11"/>
                <c:pt idx="0">
                  <c:v>2.7777777777777776E-2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0.27777777777777779</c:v>
                </c:pt>
                <c:pt idx="4">
                  <c:v>0.41666666666666669</c:v>
                </c:pt>
                <c:pt idx="5">
                  <c:v>0.58333333333333337</c:v>
                </c:pt>
                <c:pt idx="6">
                  <c:v>0.72222222222222232</c:v>
                </c:pt>
                <c:pt idx="7">
                  <c:v>0.83333333333333348</c:v>
                </c:pt>
                <c:pt idx="8">
                  <c:v>0.91666666666666685</c:v>
                </c:pt>
                <c:pt idx="9">
                  <c:v>0.97222222222222243</c:v>
                </c:pt>
                <c:pt idx="10">
                  <c:v>1.0000000000000002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02-48FF-958B-2D790C4CB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210976"/>
        <c:axId val="420216464"/>
      </c:scatterChart>
      <c:valAx>
        <c:axId val="420210976"/>
        <c:scaling>
          <c:orientation val="minMax"/>
          <c:max val="13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20216464"/>
        <c:crosses val="autoZero"/>
        <c:crossBetween val="midCat"/>
        <c:majorUnit val="1"/>
        <c:minorUnit val="0.5"/>
      </c:valAx>
      <c:valAx>
        <c:axId val="420216464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out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20210976"/>
        <c:crosses val="autoZero"/>
        <c:crossBetween val="midCat"/>
        <c:majorUnit val="0.1"/>
        <c:minorUnit val="0.0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Organise &amp; summarise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Tree Diagram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50C44DA6-DDDA-4EDB-A17E-DC6572997D4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E13BCA82-07FD-4AAD-B6C8-62A14B2B52E2}" type="parTrans" cxnId="{58302B6D-2EAD-4300-A865-B26C3594275F}">
      <dgm:prSet/>
      <dgm:spPr/>
      <dgm:t>
        <a:bodyPr/>
        <a:lstStyle/>
        <a:p>
          <a:endParaRPr lang="en-US"/>
        </a:p>
      </dgm:t>
    </dgm:pt>
    <dgm:pt modelId="{FF55C3CE-0E12-422A-AFD1-5A4ECFE9EE49}" type="sibTrans" cxnId="{58302B6D-2EAD-4300-A865-B26C3594275F}">
      <dgm:prSet/>
      <dgm:spPr/>
      <dgm:t>
        <a:bodyPr/>
        <a:lstStyle/>
        <a:p>
          <a:endParaRPr lang="en-US"/>
        </a:p>
      </dgm:t>
    </dgm:pt>
    <dgm:pt modelId="{B3F1C171-7976-40EB-979C-6B760F1B0CC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D1C8F882-7A8D-46FD-AE81-42DEBEF3710F}" type="parTrans" cxnId="{B927C37B-217F-4E05-A458-37C40963A7C2}">
      <dgm:prSet/>
      <dgm:spPr/>
      <dgm:t>
        <a:bodyPr/>
        <a:lstStyle/>
        <a:p>
          <a:endParaRPr lang="en-US"/>
        </a:p>
      </dgm:t>
    </dgm:pt>
    <dgm:pt modelId="{B9B527A1-8B9F-4404-A9ED-0F97D6A2D179}" type="sibTrans" cxnId="{B927C37B-217F-4E05-A458-37C40963A7C2}">
      <dgm:prSet/>
      <dgm:spPr/>
      <dgm:t>
        <a:bodyPr/>
        <a:lstStyle/>
        <a:p>
          <a:endParaRPr lang="en-US"/>
        </a:p>
      </dgm:t>
    </dgm:pt>
    <dgm:pt modelId="{100359CE-4440-4E3B-8027-8CD0AAA6582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950A842-A277-407C-AE0D-9941B6D5A6C4}" type="parTrans" cxnId="{D1351986-7D27-4988-9B23-4F99CE65AC2F}">
      <dgm:prSet/>
      <dgm:spPr/>
      <dgm:t>
        <a:bodyPr/>
        <a:lstStyle/>
        <a:p>
          <a:endParaRPr lang="en-US"/>
        </a:p>
      </dgm:t>
    </dgm:pt>
    <dgm:pt modelId="{1DFCD909-801F-447D-9D70-3BFC19181ED5}" type="sibTrans" cxnId="{D1351986-7D27-4988-9B23-4F99CE65AC2F}">
      <dgm:prSet/>
      <dgm:spPr/>
      <dgm:t>
        <a:bodyPr/>
        <a:lstStyle/>
        <a:p>
          <a:endParaRPr lang="en-US"/>
        </a:p>
      </dgm:t>
    </dgm:pt>
    <dgm:pt modelId="{47A3E889-7EF5-45D8-B1B7-DC43B78E1F59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881C731-3859-4A4D-B8BD-8E45578C124D}" type="parTrans" cxnId="{D9991AE4-D0CF-4F24-8878-55F3CA735E02}">
      <dgm:prSet/>
      <dgm:spPr/>
      <dgm:t>
        <a:bodyPr/>
        <a:lstStyle/>
        <a:p>
          <a:endParaRPr lang="en-US"/>
        </a:p>
      </dgm:t>
    </dgm:pt>
    <dgm:pt modelId="{073EFDD5-E93C-47DC-83E6-0C63C552889F}" type="sibTrans" cxnId="{D9991AE4-D0CF-4F24-8878-55F3CA735E02}">
      <dgm:prSet/>
      <dgm:spPr/>
      <dgm:t>
        <a:bodyPr/>
        <a:lstStyle/>
        <a:p>
          <a:endParaRPr lang="en-US"/>
        </a:p>
      </dgm:t>
    </dgm:pt>
    <dgm:pt modelId="{FF3CBEBC-0886-4E31-860F-967FC044E72F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Normal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1FE89C17-8331-44E4-B7A4-8396C2ABDE7C}" type="parTrans" cxnId="{4CCD832B-7991-4152-B10B-A44C63D8389F}">
      <dgm:prSet/>
      <dgm:spPr/>
      <dgm:t>
        <a:bodyPr/>
        <a:lstStyle/>
        <a:p>
          <a:endParaRPr lang="en-US"/>
        </a:p>
      </dgm:t>
    </dgm:pt>
    <dgm:pt modelId="{70F8FC51-7DB7-4D79-B24A-B6F33ED18EEC}" type="sibTrans" cxnId="{4CCD832B-7991-4152-B10B-A44C63D8389F}">
      <dgm:prSet/>
      <dgm:spPr/>
      <dgm:t>
        <a:bodyPr/>
        <a:lstStyle/>
        <a:p>
          <a:endParaRPr lang="en-US"/>
        </a:p>
      </dgm:t>
    </dgm:pt>
    <dgm:pt modelId="{2C1F21F6-9428-4332-8098-1E013F3FD8D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D4C35BDD-B849-467A-9B84-5115B2641B85}" type="parTrans" cxnId="{38D5713C-457F-46B1-A4F9-27BB9C6F1697}">
      <dgm:prSet/>
      <dgm:spPr/>
      <dgm:t>
        <a:bodyPr/>
        <a:lstStyle/>
        <a:p>
          <a:endParaRPr lang="en-US"/>
        </a:p>
      </dgm:t>
    </dgm:pt>
    <dgm:pt modelId="{CA48D1B1-F8FC-467F-AF96-6634CB7E09D7}" type="sibTrans" cxnId="{38D5713C-457F-46B1-A4F9-27BB9C6F1697}">
      <dgm:prSet/>
      <dgm:spPr/>
      <dgm:t>
        <a:bodyPr/>
        <a:lstStyle/>
        <a:p>
          <a:endParaRPr lang="en-US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20555" custLinFactNeighborY="-175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139693" custLinFactNeighborX="200000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C761D8E-BE88-45BD-B0DA-E4BC55EEE909}" type="pres">
      <dgm:prSet presAssocID="{E13BCA82-07FD-4AAD-B6C8-62A14B2B52E2}" presName="Name23" presStyleLbl="parChTrans1D4" presStyleIdx="0" presStyleCnt="6"/>
      <dgm:spPr/>
      <dgm:t>
        <a:bodyPr/>
        <a:lstStyle/>
        <a:p>
          <a:endParaRPr lang="en-US"/>
        </a:p>
      </dgm:t>
    </dgm:pt>
    <dgm:pt modelId="{A4578936-2291-469F-9881-DEC77DCE58C3}" type="pres">
      <dgm:prSet presAssocID="{50C44DA6-DDDA-4EDB-A17E-DC6572997D4C}" presName="hierRoot4" presStyleCnt="0"/>
      <dgm:spPr/>
    </dgm:pt>
    <dgm:pt modelId="{24133468-741C-43B8-8AA3-41AF0FB2561B}" type="pres">
      <dgm:prSet presAssocID="{50C44DA6-DDDA-4EDB-A17E-DC6572997D4C}" presName="composite4" presStyleCnt="0"/>
      <dgm:spPr/>
    </dgm:pt>
    <dgm:pt modelId="{D95495A9-266A-42F1-8B1D-BFE05A7F3008}" type="pres">
      <dgm:prSet presAssocID="{50C44DA6-DDDA-4EDB-A17E-DC6572997D4C}" presName="background4" presStyleLbl="node4" presStyleIdx="0" presStyleCnt="6"/>
      <dgm:spPr/>
    </dgm:pt>
    <dgm:pt modelId="{5990E141-C9E0-4860-ADFA-2BD66A5B340F}" type="pres">
      <dgm:prSet presAssocID="{50C44DA6-DDDA-4EDB-A17E-DC6572997D4C}" presName="text4" presStyleLbl="fgAcc4" presStyleIdx="0" presStyleCnt="6" custScaleX="119385" custScaleY="155427" custLinFactX="100000" custLinFactNeighborX="176291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58CE0-B547-4C99-BECD-8E7C987282BF}" type="pres">
      <dgm:prSet presAssocID="{50C44DA6-DDDA-4EDB-A17E-DC6572997D4C}" presName="hierChild5" presStyleCnt="0"/>
      <dgm:spPr/>
    </dgm:pt>
    <dgm:pt modelId="{1BD12F94-2A85-43B3-934B-A3674F6DE01A}" type="pres">
      <dgm:prSet presAssocID="{F950A842-A277-407C-AE0D-9941B6D5A6C4}" presName="Name23" presStyleLbl="parChTrans1D4" presStyleIdx="1" presStyleCnt="6"/>
      <dgm:spPr/>
      <dgm:t>
        <a:bodyPr/>
        <a:lstStyle/>
        <a:p>
          <a:endParaRPr lang="en-US"/>
        </a:p>
      </dgm:t>
    </dgm:pt>
    <dgm:pt modelId="{F9A9B616-A847-4160-AAE2-0314A878B52B}" type="pres">
      <dgm:prSet presAssocID="{100359CE-4440-4E3B-8027-8CD0AAA65824}" presName="hierRoot4" presStyleCnt="0"/>
      <dgm:spPr/>
    </dgm:pt>
    <dgm:pt modelId="{81D51A81-8269-4E53-AEA9-80CB3FC5EFD8}" type="pres">
      <dgm:prSet presAssocID="{100359CE-4440-4E3B-8027-8CD0AAA65824}" presName="composite4" presStyleCnt="0"/>
      <dgm:spPr/>
    </dgm:pt>
    <dgm:pt modelId="{67378DC1-8CD4-45A5-BA8F-CA3C44E385B1}" type="pres">
      <dgm:prSet presAssocID="{100359CE-4440-4E3B-8027-8CD0AAA65824}" presName="background4" presStyleLbl="node4" presStyleIdx="1" presStyleCnt="6"/>
      <dgm:spPr/>
    </dgm:pt>
    <dgm:pt modelId="{3AA1D38F-56B2-4500-8834-82A37A23EE81}" type="pres">
      <dgm:prSet presAssocID="{100359CE-4440-4E3B-8027-8CD0AAA65824}" presName="text4" presStyleLbl="fgAcc4" presStyleIdx="1" presStyleCnt="6" custLinFactX="100000" custLinFactNeighborX="176193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C0D05A-0E45-470A-9CEB-F1636B3690A7}" type="pres">
      <dgm:prSet presAssocID="{100359CE-4440-4E3B-8027-8CD0AAA65824}" presName="hierChild5" presStyleCnt="0"/>
      <dgm:spPr/>
    </dgm:pt>
    <dgm:pt modelId="{E65D17EE-2EE3-423C-BAA7-75F06F40F44A}" type="pres">
      <dgm:prSet presAssocID="{F881C731-3859-4A4D-B8BD-8E45578C124D}" presName="Name23" presStyleLbl="parChTrans1D4" presStyleIdx="2" presStyleCnt="6"/>
      <dgm:spPr/>
      <dgm:t>
        <a:bodyPr/>
        <a:lstStyle/>
        <a:p>
          <a:endParaRPr lang="en-US"/>
        </a:p>
      </dgm:t>
    </dgm:pt>
    <dgm:pt modelId="{EC202992-A030-433F-A24B-4F2A2DCC6495}" type="pres">
      <dgm:prSet presAssocID="{47A3E889-7EF5-45D8-B1B7-DC43B78E1F59}" presName="hierRoot4" presStyleCnt="0"/>
      <dgm:spPr/>
    </dgm:pt>
    <dgm:pt modelId="{7665CE74-B46E-4A8D-A587-DEB996C66590}" type="pres">
      <dgm:prSet presAssocID="{47A3E889-7EF5-45D8-B1B7-DC43B78E1F59}" presName="composite4" presStyleCnt="0"/>
      <dgm:spPr/>
    </dgm:pt>
    <dgm:pt modelId="{47301901-5773-4715-9E45-62BA867D52AB}" type="pres">
      <dgm:prSet presAssocID="{47A3E889-7EF5-45D8-B1B7-DC43B78E1F59}" presName="background4" presStyleLbl="node4" presStyleIdx="2" presStyleCnt="6"/>
      <dgm:spPr/>
    </dgm:pt>
    <dgm:pt modelId="{BA9ED73A-E7F4-4839-A994-F48B2DB914FD}" type="pres">
      <dgm:prSet presAssocID="{47A3E889-7EF5-45D8-B1B7-DC43B78E1F59}" presName="text4" presStyleLbl="fgAcc4" presStyleIdx="2" presStyleCnt="6" custLinFactX="100000" custLinFactNeighborX="183772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DBA800-CAA7-408A-8393-3E40FCDE811B}" type="pres">
      <dgm:prSet presAssocID="{47A3E889-7EF5-45D8-B1B7-DC43B78E1F59}" presName="hierChild5" presStyleCnt="0"/>
      <dgm:spPr/>
    </dgm:pt>
    <dgm:pt modelId="{DDC1E48D-3DEB-499C-9EA1-533EB0A747FB}" type="pres">
      <dgm:prSet presAssocID="{D1C8F882-7A8D-46FD-AE81-42DEBEF3710F}" presName="Name23" presStyleLbl="parChTrans1D4" presStyleIdx="3" presStyleCnt="6"/>
      <dgm:spPr/>
      <dgm:t>
        <a:bodyPr/>
        <a:lstStyle/>
        <a:p>
          <a:endParaRPr lang="en-US"/>
        </a:p>
      </dgm:t>
    </dgm:pt>
    <dgm:pt modelId="{D30ECBE2-5081-402A-BDD6-39E6D5729C29}" type="pres">
      <dgm:prSet presAssocID="{B3F1C171-7976-40EB-979C-6B760F1B0CCC}" presName="hierRoot4" presStyleCnt="0"/>
      <dgm:spPr/>
    </dgm:pt>
    <dgm:pt modelId="{BA7EAC40-3ECC-462D-93B7-D28AE652D20C}" type="pres">
      <dgm:prSet presAssocID="{B3F1C171-7976-40EB-979C-6B760F1B0CCC}" presName="composite4" presStyleCnt="0"/>
      <dgm:spPr/>
    </dgm:pt>
    <dgm:pt modelId="{C42778B7-B333-41DE-8A8B-DEDEF72C3860}" type="pres">
      <dgm:prSet presAssocID="{B3F1C171-7976-40EB-979C-6B760F1B0CCC}" presName="background4" presStyleLbl="node4" presStyleIdx="3" presStyleCnt="6"/>
      <dgm:spPr/>
    </dgm:pt>
    <dgm:pt modelId="{DDEC20FB-FE08-4D6C-A95A-91C34B79F8A4}" type="pres">
      <dgm:prSet presAssocID="{B3F1C171-7976-40EB-979C-6B760F1B0CCC}" presName="text4" presStyleLbl="fgAcc4" presStyleIdx="3" presStyleCnt="6" custScaleX="126086" custScaleY="153027" custLinFactX="100000" custLinFactNeighborX="182213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74AA0-4789-4052-B89D-F2D164E4E277}" type="pres">
      <dgm:prSet presAssocID="{B3F1C171-7976-40EB-979C-6B760F1B0CCC}" presName="hierChild5" presStyleCnt="0"/>
      <dgm:spPr/>
    </dgm:pt>
    <dgm:pt modelId="{BE1AE02A-5D2B-432A-917C-E435E222E19F}" type="pres">
      <dgm:prSet presAssocID="{1FE89C17-8331-44E4-B7A4-8396C2ABDE7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148D75E1-3F64-4926-BE22-5AB39A7D0FD1}" type="pres">
      <dgm:prSet presAssocID="{FF3CBEBC-0886-4E31-860F-967FC044E72F}" presName="hierRoot4" presStyleCnt="0"/>
      <dgm:spPr/>
    </dgm:pt>
    <dgm:pt modelId="{95A2889D-20DF-4084-B49D-358824F0A3FC}" type="pres">
      <dgm:prSet presAssocID="{FF3CBEBC-0886-4E31-860F-967FC044E72F}" presName="composite4" presStyleCnt="0"/>
      <dgm:spPr/>
    </dgm:pt>
    <dgm:pt modelId="{63A586C8-E09D-4E5F-B790-E514644324A9}" type="pres">
      <dgm:prSet presAssocID="{FF3CBEBC-0886-4E31-860F-967FC044E72F}" presName="background4" presStyleLbl="node4" presStyleIdx="4" presStyleCnt="6"/>
      <dgm:spPr/>
    </dgm:pt>
    <dgm:pt modelId="{00383080-7D4C-496A-853C-8A127CF2B239}" type="pres">
      <dgm:prSet presAssocID="{FF3CBEBC-0886-4E31-860F-967FC044E72F}" presName="text4" presStyleLbl="fgAcc4" presStyleIdx="4" presStyleCnt="6" custLinFactX="100000" custLinFactNeighborX="191196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04F17-F1B3-4A3C-B3CE-472EB286A6B5}" type="pres">
      <dgm:prSet presAssocID="{FF3CBEBC-0886-4E31-860F-967FC044E72F}" presName="hierChild5" presStyleCnt="0"/>
      <dgm:spPr/>
    </dgm:pt>
    <dgm:pt modelId="{6F2B60A2-4650-4E6E-89F5-38946EA11449}" type="pres">
      <dgm:prSet presAssocID="{D4C35BDD-B849-467A-9B84-5115B2641B85}" presName="Name23" presStyleLbl="parChTrans1D4" presStyleIdx="5" presStyleCnt="6"/>
      <dgm:spPr/>
      <dgm:t>
        <a:bodyPr/>
        <a:lstStyle/>
        <a:p>
          <a:endParaRPr lang="en-US"/>
        </a:p>
      </dgm:t>
    </dgm:pt>
    <dgm:pt modelId="{5C19F8F8-6A57-4285-BC59-FDD8C528B389}" type="pres">
      <dgm:prSet presAssocID="{2C1F21F6-9428-4332-8098-1E013F3FD8DE}" presName="hierRoot4" presStyleCnt="0"/>
      <dgm:spPr/>
    </dgm:pt>
    <dgm:pt modelId="{7523F41F-5E2E-41F8-8436-0673A03D2BC5}" type="pres">
      <dgm:prSet presAssocID="{2C1F21F6-9428-4332-8098-1E013F3FD8DE}" presName="composite4" presStyleCnt="0"/>
      <dgm:spPr/>
    </dgm:pt>
    <dgm:pt modelId="{C966EE42-6C68-4390-8680-924912F5E2A1}" type="pres">
      <dgm:prSet presAssocID="{2C1F21F6-9428-4332-8098-1E013F3FD8DE}" presName="background4" presStyleLbl="node4" presStyleIdx="5" presStyleCnt="6"/>
      <dgm:spPr/>
    </dgm:pt>
    <dgm:pt modelId="{B615D8DA-8946-46EC-B9FB-C3EE55769F41}" type="pres">
      <dgm:prSet presAssocID="{2C1F21F6-9428-4332-8098-1E013F3FD8DE}" presName="text4" presStyleLbl="fgAcc4" presStyleIdx="5" presStyleCnt="6" custLinFactX="100000" custLinFactNeighborX="195225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5CBC6-E8EB-4C68-A0FA-4E1CCF40427C}" type="pres">
      <dgm:prSet presAssocID="{2C1F21F6-9428-4332-8098-1E013F3FD8DE}" presName="hierChild5" presStyleCnt="0"/>
      <dgm:spPr/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US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NeighborX="73911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172387" custLinFactNeighborX="-200000" custLinFactNeighborY="-18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1D7294C1-B504-4E5A-B377-99E4022ADE89}" type="presOf" srcId="{C6959BFF-BFFC-4261-9398-A3FDDA9499DC}" destId="{476A89FE-7C92-44B3-B85B-C361C4A2BD15}" srcOrd="0" destOrd="0" presId="urn:microsoft.com/office/officeart/2005/8/layout/hierarchy1"/>
    <dgm:cxn modelId="{63B2B3E6-9525-4860-9340-F5E8A05FD380}" type="presOf" srcId="{100359CE-4440-4E3B-8027-8CD0AAA65824}" destId="{3AA1D38F-56B2-4500-8834-82A37A23EE81}" srcOrd="0" destOrd="0" presId="urn:microsoft.com/office/officeart/2005/8/layout/hierarchy1"/>
    <dgm:cxn modelId="{A3ACAEAA-281C-4E4F-9558-26AE771DD0FB}" type="presOf" srcId="{4C42792A-A011-4339-9EDE-AFFB2BBE882F}" destId="{85399620-B7E7-4332-BDF9-002FB677B0B9}" srcOrd="0" destOrd="0" presId="urn:microsoft.com/office/officeart/2005/8/layout/hierarchy1"/>
    <dgm:cxn modelId="{E743ED1E-ADEE-4D97-8488-3695094232CB}" type="presOf" srcId="{CFE4AB47-0E86-4A47-93A1-D733CC6A6065}" destId="{9D7A3B54-C666-47DC-AA23-A98BF8B9475F}" srcOrd="0" destOrd="0" presId="urn:microsoft.com/office/officeart/2005/8/layout/hierarchy1"/>
    <dgm:cxn modelId="{39F3AE6C-542E-48B7-B0B4-C84A36928A35}" type="presOf" srcId="{E5FF91C8-DE04-44E1-B19E-720EAA0C8E0E}" destId="{01FDADDF-B09D-44E7-B819-E9E17B1FFD3D}" srcOrd="0" destOrd="0" presId="urn:microsoft.com/office/officeart/2005/8/layout/hierarchy1"/>
    <dgm:cxn modelId="{B927C37B-217F-4E05-A458-37C40963A7C2}" srcId="{F2C39B4C-18FB-49F5-BBB8-DE9A997AAC07}" destId="{B3F1C171-7976-40EB-979C-6B760F1B0CCC}" srcOrd="1" destOrd="0" parTransId="{D1C8F882-7A8D-46FD-AE81-42DEBEF3710F}" sibTransId="{B9B527A1-8B9F-4404-A9ED-0F97D6A2D179}"/>
    <dgm:cxn modelId="{9412D893-0184-4C03-A8BD-244EF3CE451F}" type="presOf" srcId="{47A3E889-7EF5-45D8-B1B7-DC43B78E1F59}" destId="{BA9ED73A-E7F4-4839-A994-F48B2DB914FD}" srcOrd="0" destOrd="0" presId="urn:microsoft.com/office/officeart/2005/8/layout/hierarchy1"/>
    <dgm:cxn modelId="{156F7E90-2287-472B-B5E5-1BB3DAEC9462}" type="presOf" srcId="{F950A842-A277-407C-AE0D-9941B6D5A6C4}" destId="{1BD12F94-2A85-43B3-934B-A3674F6DE01A}" srcOrd="0" destOrd="0" presId="urn:microsoft.com/office/officeart/2005/8/layout/hierarchy1"/>
    <dgm:cxn modelId="{39C4960C-A969-4B06-B604-228D32CDC0CC}" type="presOf" srcId="{E13BCA82-07FD-4AAD-B6C8-62A14B2B52E2}" destId="{4C761D8E-BE88-45BD-B0DA-E4BC55EEE909}" srcOrd="0" destOrd="0" presId="urn:microsoft.com/office/officeart/2005/8/layout/hierarchy1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424B76DC-E017-4445-98E5-9B72437F877D}" type="presOf" srcId="{50C44DA6-DDDA-4EDB-A17E-DC6572997D4C}" destId="{5990E141-C9E0-4860-ADFA-2BD66A5B340F}" srcOrd="0" destOrd="0" presId="urn:microsoft.com/office/officeart/2005/8/layout/hierarchy1"/>
    <dgm:cxn modelId="{F4634566-36B1-4DF8-B3DE-536BEFA7F26E}" type="presOf" srcId="{A4B8614A-60BC-4693-8676-99FB904814CD}" destId="{4E7AE6D7-8F67-4237-BA4E-C53636A5F1D5}" srcOrd="0" destOrd="0" presId="urn:microsoft.com/office/officeart/2005/8/layout/hierarchy1"/>
    <dgm:cxn modelId="{B0FC3662-FEEB-4194-BBDF-476C66266E94}" type="presOf" srcId="{8A76AD7F-3C09-4964-9F2D-05A2DA08F800}" destId="{3D13FE19-0199-41D4-ACC4-986D68C37EF7}" srcOrd="0" destOrd="0" presId="urn:microsoft.com/office/officeart/2005/8/layout/hierarchy1"/>
    <dgm:cxn modelId="{3E56B2B0-2F9E-4B5A-A1E1-762A369DA23F}" type="presOf" srcId="{1FE89C17-8331-44E4-B7A4-8396C2ABDE7C}" destId="{BE1AE02A-5D2B-432A-917C-E435E222E19F}" srcOrd="0" destOrd="0" presId="urn:microsoft.com/office/officeart/2005/8/layout/hierarchy1"/>
    <dgm:cxn modelId="{54041A36-FD1C-43B6-A892-5F78E7C60842}" type="presOf" srcId="{F2C39B4C-18FB-49F5-BBB8-DE9A997AAC07}" destId="{488F69EB-2488-44DF-B93A-3991642E2E8C}" srcOrd="0" destOrd="0" presId="urn:microsoft.com/office/officeart/2005/8/layout/hierarchy1"/>
    <dgm:cxn modelId="{085E6DAD-1E84-4F2C-BAEF-512FCAF5A01C}" type="presOf" srcId="{D1C8F882-7A8D-46FD-AE81-42DEBEF3710F}" destId="{DDC1E48D-3DEB-499C-9EA1-533EB0A747FB}" srcOrd="0" destOrd="0" presId="urn:microsoft.com/office/officeart/2005/8/layout/hierarchy1"/>
    <dgm:cxn modelId="{174E4CDC-B746-46D9-83E7-052FD687C932}" type="presOf" srcId="{2C1F21F6-9428-4332-8098-1E013F3FD8DE}" destId="{B615D8DA-8946-46EC-B9FB-C3EE55769F41}" srcOrd="0" destOrd="0" presId="urn:microsoft.com/office/officeart/2005/8/layout/hierarchy1"/>
    <dgm:cxn modelId="{697ABAD1-ED96-4371-80B7-DF2FD7E2D3DF}" type="presOf" srcId="{3A43CF89-B241-4564-9CC3-56EFD9840038}" destId="{432F6F11-C633-4C46-B571-1F72C2806F22}" srcOrd="0" destOrd="0" presId="urn:microsoft.com/office/officeart/2005/8/layout/hierarchy1"/>
    <dgm:cxn modelId="{5888A1BE-93AE-4CE8-9209-CC22A2A3BD8E}" type="presOf" srcId="{D4C35BDD-B849-467A-9B84-5115B2641B85}" destId="{6F2B60A2-4650-4E6E-89F5-38946EA11449}" srcOrd="0" destOrd="0" presId="urn:microsoft.com/office/officeart/2005/8/layout/hierarchy1"/>
    <dgm:cxn modelId="{960F089B-ECD8-4889-A29B-DB5FC322E95C}" type="presOf" srcId="{5333E470-D25C-4778-B345-E397459207ED}" destId="{2E6A3642-B74F-4C0A-B277-63F79CF0699C}" srcOrd="0" destOrd="0" presId="urn:microsoft.com/office/officeart/2005/8/layout/hierarchy1"/>
    <dgm:cxn modelId="{D9991AE4-D0CF-4F24-8878-55F3CA735E02}" srcId="{50C44DA6-DDDA-4EDB-A17E-DC6572997D4C}" destId="{47A3E889-7EF5-45D8-B1B7-DC43B78E1F59}" srcOrd="1" destOrd="0" parTransId="{F881C731-3859-4A4D-B8BD-8E45578C124D}" sibTransId="{073EFDD5-E93C-47DC-83E6-0C63C552889F}"/>
    <dgm:cxn modelId="{77868DA6-A758-4459-A5A2-D674B8C3A15D}" type="presOf" srcId="{8467722B-48E5-4A5B-8C78-6D6A3E489616}" destId="{471DBFB9-9B0B-45CC-B636-0B948F9F6188}" srcOrd="0" destOrd="0" presId="urn:microsoft.com/office/officeart/2005/8/layout/hierarchy1"/>
    <dgm:cxn modelId="{809DA7B7-B5BD-4F0B-BFA3-B0E2BB0CE08D}" type="presOf" srcId="{B3F1C171-7976-40EB-979C-6B760F1B0CCC}" destId="{DDEC20FB-FE08-4D6C-A95A-91C34B79F8A4}" srcOrd="0" destOrd="0" presId="urn:microsoft.com/office/officeart/2005/8/layout/hierarchy1"/>
    <dgm:cxn modelId="{FD626475-C193-42EA-9DC6-CC27AAECAEE5}" type="presOf" srcId="{290D2CB2-C22B-4F16-ABD8-70E480924B44}" destId="{D6DC3AD9-7D21-4628-807E-20AF9A5D95C6}" srcOrd="0" destOrd="0" presId="urn:microsoft.com/office/officeart/2005/8/layout/hierarchy1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50FC4ADC-7425-42A4-80B4-C519C5D88341}" type="presOf" srcId="{37614911-028E-4D37-8FA2-44F16462855E}" destId="{A29C7532-80BF-4D3A-B5AD-2061A567A208}" srcOrd="0" destOrd="0" presId="urn:microsoft.com/office/officeart/2005/8/layout/hierarchy1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0D8E0FAE-65A1-4EE2-9916-DA3BCB6C371C}" type="presOf" srcId="{3D2A5E53-CE18-4823-9CAF-BCC74DDEF430}" destId="{FED077A6-3916-4C81-9200-B6DC9FA40E1F}" srcOrd="0" destOrd="0" presId="urn:microsoft.com/office/officeart/2005/8/layout/hierarchy1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528C3C00-B4AB-4280-9D63-3E9B53D5B21F}" type="presOf" srcId="{F881C731-3859-4A4D-B8BD-8E45578C124D}" destId="{E65D17EE-2EE3-423C-BAA7-75F06F40F44A}" srcOrd="0" destOrd="0" presId="urn:microsoft.com/office/officeart/2005/8/layout/hierarchy1"/>
    <dgm:cxn modelId="{9B6550A6-BB33-4C1D-A6D7-751DD5AAC7D8}" type="presOf" srcId="{753CFE54-FE4E-4508-9535-FB40E5F26FA3}" destId="{218EF3C6-5366-48AD-8556-20F7D058C5D7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D1351986-7D27-4988-9B23-4F99CE65AC2F}" srcId="{50C44DA6-DDDA-4EDB-A17E-DC6572997D4C}" destId="{100359CE-4440-4E3B-8027-8CD0AAA65824}" srcOrd="0" destOrd="0" parTransId="{F950A842-A277-407C-AE0D-9941B6D5A6C4}" sibTransId="{1DFCD909-801F-447D-9D70-3BFC19181ED5}"/>
    <dgm:cxn modelId="{58302B6D-2EAD-4300-A865-B26C3594275F}" srcId="{F2C39B4C-18FB-49F5-BBB8-DE9A997AAC07}" destId="{50C44DA6-DDDA-4EDB-A17E-DC6572997D4C}" srcOrd="0" destOrd="0" parTransId="{E13BCA82-07FD-4AAD-B6C8-62A14B2B52E2}" sibTransId="{FF55C3CE-0E12-422A-AFD1-5A4ECFE9EE49}"/>
    <dgm:cxn modelId="{38D5713C-457F-46B1-A4F9-27BB9C6F1697}" srcId="{B3F1C171-7976-40EB-979C-6B760F1B0CCC}" destId="{2C1F21F6-9428-4332-8098-1E013F3FD8DE}" srcOrd="1" destOrd="0" parTransId="{D4C35BDD-B849-467A-9B84-5115B2641B85}" sibTransId="{CA48D1B1-F8FC-467F-AF96-6634CB7E09D7}"/>
    <dgm:cxn modelId="{FBAF4C48-87EB-4BCC-9E16-72FA815B9554}" type="presOf" srcId="{24FEF719-45EC-4272-8C70-D8C28FFF9D5E}" destId="{FF02C46A-59CD-43C2-A35A-33D19FBEBDD9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3758DFA1-BB2A-44CB-8553-6C81C0FFC781}" type="presOf" srcId="{64792F93-8C80-4F88-87B5-6E475617FF4D}" destId="{313B8278-0A01-4803-A15B-E042D00EFE27}" srcOrd="0" destOrd="0" presId="urn:microsoft.com/office/officeart/2005/8/layout/hierarchy1"/>
    <dgm:cxn modelId="{4CCD832B-7991-4152-B10B-A44C63D8389F}" srcId="{B3F1C171-7976-40EB-979C-6B760F1B0CCC}" destId="{FF3CBEBC-0886-4E31-860F-967FC044E72F}" srcOrd="0" destOrd="0" parTransId="{1FE89C17-8331-44E4-B7A4-8396C2ABDE7C}" sibTransId="{70F8FC51-7DB7-4D79-B24A-B6F33ED18EEC}"/>
    <dgm:cxn modelId="{A1E2AA6E-257C-42CF-B05E-91E6BA44019F}" type="presOf" srcId="{FF3CBEBC-0886-4E31-860F-967FC044E72F}" destId="{00383080-7D4C-496A-853C-8A127CF2B239}" srcOrd="0" destOrd="0" presId="urn:microsoft.com/office/officeart/2005/8/layout/hierarchy1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D09AE8C1-C362-47F0-A6E6-6818B4FD8381}" type="presOf" srcId="{6245DC25-8F54-48E0-8328-0B21E882E1E6}" destId="{7EEB1D7A-9B6E-4ACE-A709-E5C3F4D7334A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CEA94650-7433-4BFE-8598-75395BCF907E}" type="presOf" srcId="{62F1AD04-79D7-482C-8638-F3DF0AF9E12D}" destId="{287F44F0-C3EA-430E-A22D-879176D45D20}" srcOrd="0" destOrd="0" presId="urn:microsoft.com/office/officeart/2005/8/layout/hierarchy1"/>
    <dgm:cxn modelId="{2542B609-34AE-459E-B5AF-515C04229960}" type="presOf" srcId="{7AD06F08-A90E-42C7-AB53-D3ECAFD6F620}" destId="{CD01080D-5FDF-493E-AC43-98CDEEA3CAEA}" srcOrd="0" destOrd="0" presId="urn:microsoft.com/office/officeart/2005/8/layout/hierarchy1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BEFBDB15-7B81-442D-BB21-DD2D9664F93D}" type="presOf" srcId="{A1B28FF8-AA55-4A96-91F7-22A555F2FC4C}" destId="{69C889D6-F940-40FE-A245-7E6D95364A32}" srcOrd="0" destOrd="0" presId="urn:microsoft.com/office/officeart/2005/8/layout/hierarchy1"/>
    <dgm:cxn modelId="{2E5A997B-E4B0-4520-9FAE-0B6D1E3C8F4E}" type="presParOf" srcId="{2E6A3642-B74F-4C0A-B277-63F79CF0699C}" destId="{C4FBE6F1-A09F-46A4-BA91-848B6BF00397}" srcOrd="0" destOrd="0" presId="urn:microsoft.com/office/officeart/2005/8/layout/hierarchy1"/>
    <dgm:cxn modelId="{F3E1E1CD-854E-499A-B087-B7AB9E1F8169}" type="presParOf" srcId="{C4FBE6F1-A09F-46A4-BA91-848B6BF00397}" destId="{E44A000C-BACE-4FAE-9A63-79287EF8F8BA}" srcOrd="0" destOrd="0" presId="urn:microsoft.com/office/officeart/2005/8/layout/hierarchy1"/>
    <dgm:cxn modelId="{8ED37C86-E622-4B2C-8674-70A873247846}" type="presParOf" srcId="{E44A000C-BACE-4FAE-9A63-79287EF8F8BA}" destId="{27CC3A02-9BDF-469E-8E02-5FBF0BA97272}" srcOrd="0" destOrd="0" presId="urn:microsoft.com/office/officeart/2005/8/layout/hierarchy1"/>
    <dgm:cxn modelId="{F14D5E55-36C3-411A-8646-AF74FDFFA607}" type="presParOf" srcId="{E44A000C-BACE-4FAE-9A63-79287EF8F8BA}" destId="{287F44F0-C3EA-430E-A22D-879176D45D20}" srcOrd="1" destOrd="0" presId="urn:microsoft.com/office/officeart/2005/8/layout/hierarchy1"/>
    <dgm:cxn modelId="{387D0E12-0B7C-4B5E-9811-DA57ECB740D0}" type="presParOf" srcId="{C4FBE6F1-A09F-46A4-BA91-848B6BF00397}" destId="{64D7A31D-DCCD-490E-8DD0-9D1093EAB9D3}" srcOrd="1" destOrd="0" presId="urn:microsoft.com/office/officeart/2005/8/layout/hierarchy1"/>
    <dgm:cxn modelId="{05D5AF00-B056-4721-8C85-1CEC67C8494A}" type="presParOf" srcId="{64D7A31D-DCCD-490E-8DD0-9D1093EAB9D3}" destId="{4E7AE6D7-8F67-4237-BA4E-C53636A5F1D5}" srcOrd="0" destOrd="0" presId="urn:microsoft.com/office/officeart/2005/8/layout/hierarchy1"/>
    <dgm:cxn modelId="{7B366A85-A83A-418E-92DF-2C80E7B2400D}" type="presParOf" srcId="{64D7A31D-DCCD-490E-8DD0-9D1093EAB9D3}" destId="{A6D50DA4-6D6B-437B-844E-E46082C5F2B3}" srcOrd="1" destOrd="0" presId="urn:microsoft.com/office/officeart/2005/8/layout/hierarchy1"/>
    <dgm:cxn modelId="{DA4F60B6-D2E3-4D7B-BB3F-EBCD12D41D34}" type="presParOf" srcId="{A6D50DA4-6D6B-437B-844E-E46082C5F2B3}" destId="{F89795FF-3219-4D25-B14B-11C5C28CEA0C}" srcOrd="0" destOrd="0" presId="urn:microsoft.com/office/officeart/2005/8/layout/hierarchy1"/>
    <dgm:cxn modelId="{50D74CFE-11DE-4124-BF00-7597AFE3E2C7}" type="presParOf" srcId="{F89795FF-3219-4D25-B14B-11C5C28CEA0C}" destId="{3329DA71-D576-4B5D-AC21-638F5D3D2A22}" srcOrd="0" destOrd="0" presId="urn:microsoft.com/office/officeart/2005/8/layout/hierarchy1"/>
    <dgm:cxn modelId="{4BA78779-A783-4563-9686-96717CC2CFB9}" type="presParOf" srcId="{F89795FF-3219-4D25-B14B-11C5C28CEA0C}" destId="{9D7A3B54-C666-47DC-AA23-A98BF8B9475F}" srcOrd="1" destOrd="0" presId="urn:microsoft.com/office/officeart/2005/8/layout/hierarchy1"/>
    <dgm:cxn modelId="{CBD7708E-4F32-454B-B133-3120E257C594}" type="presParOf" srcId="{A6D50DA4-6D6B-437B-844E-E46082C5F2B3}" destId="{1A2E63D9-8394-4038-89FC-61A09DE782DB}" srcOrd="1" destOrd="0" presId="urn:microsoft.com/office/officeart/2005/8/layout/hierarchy1"/>
    <dgm:cxn modelId="{2E5E40EE-5A11-411D-A20A-6914B1B0B4DD}" type="presParOf" srcId="{1A2E63D9-8394-4038-89FC-61A09DE782DB}" destId="{471DBFB9-9B0B-45CC-B636-0B948F9F6188}" srcOrd="0" destOrd="0" presId="urn:microsoft.com/office/officeart/2005/8/layout/hierarchy1"/>
    <dgm:cxn modelId="{039FA613-B415-4924-AA55-38A22F72F66A}" type="presParOf" srcId="{1A2E63D9-8394-4038-89FC-61A09DE782DB}" destId="{042F8CA8-4650-4BB2-B10D-51216760812A}" srcOrd="1" destOrd="0" presId="urn:microsoft.com/office/officeart/2005/8/layout/hierarchy1"/>
    <dgm:cxn modelId="{59BBD7F9-64B6-4949-8CD4-3369F7E29E5A}" type="presParOf" srcId="{042F8CA8-4650-4BB2-B10D-51216760812A}" destId="{990B3828-7C5C-426B-8699-5477EFB68E9A}" srcOrd="0" destOrd="0" presId="urn:microsoft.com/office/officeart/2005/8/layout/hierarchy1"/>
    <dgm:cxn modelId="{B09CE7C4-51E6-48FE-8D00-D7DCAC295DD0}" type="presParOf" srcId="{990B3828-7C5C-426B-8699-5477EFB68E9A}" destId="{C3811229-6B73-4377-A072-11A91DAB4B25}" srcOrd="0" destOrd="0" presId="urn:microsoft.com/office/officeart/2005/8/layout/hierarchy1"/>
    <dgm:cxn modelId="{AC36BC38-3AF8-4783-9C6B-5B4FA366D4A6}" type="presParOf" srcId="{990B3828-7C5C-426B-8699-5477EFB68E9A}" destId="{218EF3C6-5366-48AD-8556-20F7D058C5D7}" srcOrd="1" destOrd="0" presId="urn:microsoft.com/office/officeart/2005/8/layout/hierarchy1"/>
    <dgm:cxn modelId="{68F9AABD-03EC-4BE1-B12E-B7443BDEEE12}" type="presParOf" srcId="{042F8CA8-4650-4BB2-B10D-51216760812A}" destId="{16F2AEC1-A115-4216-8D16-92702B98750F}" srcOrd="1" destOrd="0" presId="urn:microsoft.com/office/officeart/2005/8/layout/hierarchy1"/>
    <dgm:cxn modelId="{9207A86F-D37A-43E3-B1B9-9FC3CE1CF67F}" type="presParOf" srcId="{1A2E63D9-8394-4038-89FC-61A09DE782DB}" destId="{69C889D6-F940-40FE-A245-7E6D95364A32}" srcOrd="2" destOrd="0" presId="urn:microsoft.com/office/officeart/2005/8/layout/hierarchy1"/>
    <dgm:cxn modelId="{E8EF8E72-AF96-44BD-ABAE-71066A7065AE}" type="presParOf" srcId="{1A2E63D9-8394-4038-89FC-61A09DE782DB}" destId="{2F971B8E-2992-4269-9983-4E2DCEECBD87}" srcOrd="3" destOrd="0" presId="urn:microsoft.com/office/officeart/2005/8/layout/hierarchy1"/>
    <dgm:cxn modelId="{08890E66-7061-4EB6-8780-238AE3B134FC}" type="presParOf" srcId="{2F971B8E-2992-4269-9983-4E2DCEECBD87}" destId="{8E5D9DE1-0FE7-4612-A050-B80CCC0471BE}" srcOrd="0" destOrd="0" presId="urn:microsoft.com/office/officeart/2005/8/layout/hierarchy1"/>
    <dgm:cxn modelId="{BB25DCC2-1D9A-4E10-9266-F3B743C4C9DA}" type="presParOf" srcId="{8E5D9DE1-0FE7-4612-A050-B80CCC0471BE}" destId="{403286F5-B64D-4F9A-9048-E5ABA31C729E}" srcOrd="0" destOrd="0" presId="urn:microsoft.com/office/officeart/2005/8/layout/hierarchy1"/>
    <dgm:cxn modelId="{06B97B5A-EF02-456C-B5FD-2D4BAC6E4F91}" type="presParOf" srcId="{8E5D9DE1-0FE7-4612-A050-B80CCC0471BE}" destId="{488F69EB-2488-44DF-B93A-3991642E2E8C}" srcOrd="1" destOrd="0" presId="urn:microsoft.com/office/officeart/2005/8/layout/hierarchy1"/>
    <dgm:cxn modelId="{7C49C81E-AE6D-4AF1-A38C-FDDA0C794C6B}" type="presParOf" srcId="{2F971B8E-2992-4269-9983-4E2DCEECBD87}" destId="{56F1F99C-4C75-42D1-9C2B-796BEA7B4DF8}" srcOrd="1" destOrd="0" presId="urn:microsoft.com/office/officeart/2005/8/layout/hierarchy1"/>
    <dgm:cxn modelId="{E3B03F41-A5A1-4280-8C03-F02690BBC202}" type="presParOf" srcId="{56F1F99C-4C75-42D1-9C2B-796BEA7B4DF8}" destId="{4C761D8E-BE88-45BD-B0DA-E4BC55EEE909}" srcOrd="0" destOrd="0" presId="urn:microsoft.com/office/officeart/2005/8/layout/hierarchy1"/>
    <dgm:cxn modelId="{235FF322-27BA-45BB-BDCE-15D7D681A941}" type="presParOf" srcId="{56F1F99C-4C75-42D1-9C2B-796BEA7B4DF8}" destId="{A4578936-2291-469F-9881-DEC77DCE58C3}" srcOrd="1" destOrd="0" presId="urn:microsoft.com/office/officeart/2005/8/layout/hierarchy1"/>
    <dgm:cxn modelId="{0DB02E2D-8999-4D4B-90A8-66879FC2FEB7}" type="presParOf" srcId="{A4578936-2291-469F-9881-DEC77DCE58C3}" destId="{24133468-741C-43B8-8AA3-41AF0FB2561B}" srcOrd="0" destOrd="0" presId="urn:microsoft.com/office/officeart/2005/8/layout/hierarchy1"/>
    <dgm:cxn modelId="{732989A1-3194-41EB-8C9F-FDAD5BFD4DD3}" type="presParOf" srcId="{24133468-741C-43B8-8AA3-41AF0FB2561B}" destId="{D95495A9-266A-42F1-8B1D-BFE05A7F3008}" srcOrd="0" destOrd="0" presId="urn:microsoft.com/office/officeart/2005/8/layout/hierarchy1"/>
    <dgm:cxn modelId="{D29B31E2-67D5-4DF3-9174-5D3AC676316E}" type="presParOf" srcId="{24133468-741C-43B8-8AA3-41AF0FB2561B}" destId="{5990E141-C9E0-4860-ADFA-2BD66A5B340F}" srcOrd="1" destOrd="0" presId="urn:microsoft.com/office/officeart/2005/8/layout/hierarchy1"/>
    <dgm:cxn modelId="{F1E9CE98-C21E-449E-AFCE-257F399F3227}" type="presParOf" srcId="{A4578936-2291-469F-9881-DEC77DCE58C3}" destId="{C5558CE0-B547-4C99-BECD-8E7C987282BF}" srcOrd="1" destOrd="0" presId="urn:microsoft.com/office/officeart/2005/8/layout/hierarchy1"/>
    <dgm:cxn modelId="{390EACDE-EE94-465D-B4BB-79318759A413}" type="presParOf" srcId="{C5558CE0-B547-4C99-BECD-8E7C987282BF}" destId="{1BD12F94-2A85-43B3-934B-A3674F6DE01A}" srcOrd="0" destOrd="0" presId="urn:microsoft.com/office/officeart/2005/8/layout/hierarchy1"/>
    <dgm:cxn modelId="{86B9A1D7-7386-4DC4-9BBC-3C689EF0AB96}" type="presParOf" srcId="{C5558CE0-B547-4C99-BECD-8E7C987282BF}" destId="{F9A9B616-A847-4160-AAE2-0314A878B52B}" srcOrd="1" destOrd="0" presId="urn:microsoft.com/office/officeart/2005/8/layout/hierarchy1"/>
    <dgm:cxn modelId="{9F226257-ACD0-4A96-9B8B-350AB8572284}" type="presParOf" srcId="{F9A9B616-A847-4160-AAE2-0314A878B52B}" destId="{81D51A81-8269-4E53-AEA9-80CB3FC5EFD8}" srcOrd="0" destOrd="0" presId="urn:microsoft.com/office/officeart/2005/8/layout/hierarchy1"/>
    <dgm:cxn modelId="{AB01B7B8-CDB7-48E1-8801-859377B0BA50}" type="presParOf" srcId="{81D51A81-8269-4E53-AEA9-80CB3FC5EFD8}" destId="{67378DC1-8CD4-45A5-BA8F-CA3C44E385B1}" srcOrd="0" destOrd="0" presId="urn:microsoft.com/office/officeart/2005/8/layout/hierarchy1"/>
    <dgm:cxn modelId="{8BE9D1D5-2A6C-45B7-86AC-D958E9BBEBAC}" type="presParOf" srcId="{81D51A81-8269-4E53-AEA9-80CB3FC5EFD8}" destId="{3AA1D38F-56B2-4500-8834-82A37A23EE81}" srcOrd="1" destOrd="0" presId="urn:microsoft.com/office/officeart/2005/8/layout/hierarchy1"/>
    <dgm:cxn modelId="{8F5CE9FA-9C4A-4404-A44C-E6A9C3FE7D96}" type="presParOf" srcId="{F9A9B616-A847-4160-AAE2-0314A878B52B}" destId="{0AC0D05A-0E45-470A-9CEB-F1636B3690A7}" srcOrd="1" destOrd="0" presId="urn:microsoft.com/office/officeart/2005/8/layout/hierarchy1"/>
    <dgm:cxn modelId="{230BD89C-3EED-477F-922E-2C22F8801AF9}" type="presParOf" srcId="{C5558CE0-B547-4C99-BECD-8E7C987282BF}" destId="{E65D17EE-2EE3-423C-BAA7-75F06F40F44A}" srcOrd="2" destOrd="0" presId="urn:microsoft.com/office/officeart/2005/8/layout/hierarchy1"/>
    <dgm:cxn modelId="{CA492C4F-1C65-40A4-AF4F-B70EC77B231F}" type="presParOf" srcId="{C5558CE0-B547-4C99-BECD-8E7C987282BF}" destId="{EC202992-A030-433F-A24B-4F2A2DCC6495}" srcOrd="3" destOrd="0" presId="urn:microsoft.com/office/officeart/2005/8/layout/hierarchy1"/>
    <dgm:cxn modelId="{B6FB2F62-2491-4AF7-93B8-269159D9C483}" type="presParOf" srcId="{EC202992-A030-433F-A24B-4F2A2DCC6495}" destId="{7665CE74-B46E-4A8D-A587-DEB996C66590}" srcOrd="0" destOrd="0" presId="urn:microsoft.com/office/officeart/2005/8/layout/hierarchy1"/>
    <dgm:cxn modelId="{EEACC87B-7CF6-43F3-BB60-471F4185AE6E}" type="presParOf" srcId="{7665CE74-B46E-4A8D-A587-DEB996C66590}" destId="{47301901-5773-4715-9E45-62BA867D52AB}" srcOrd="0" destOrd="0" presId="urn:microsoft.com/office/officeart/2005/8/layout/hierarchy1"/>
    <dgm:cxn modelId="{862009C4-BBFD-4A50-AF67-BB5E8BFCEC47}" type="presParOf" srcId="{7665CE74-B46E-4A8D-A587-DEB996C66590}" destId="{BA9ED73A-E7F4-4839-A994-F48B2DB914FD}" srcOrd="1" destOrd="0" presId="urn:microsoft.com/office/officeart/2005/8/layout/hierarchy1"/>
    <dgm:cxn modelId="{984BA034-E08B-4153-937A-6B7746A1F4F8}" type="presParOf" srcId="{EC202992-A030-433F-A24B-4F2A2DCC6495}" destId="{93DBA800-CAA7-408A-8393-3E40FCDE811B}" srcOrd="1" destOrd="0" presId="urn:microsoft.com/office/officeart/2005/8/layout/hierarchy1"/>
    <dgm:cxn modelId="{4D04BC33-2B04-4C20-9FAE-943000AB23EB}" type="presParOf" srcId="{56F1F99C-4C75-42D1-9C2B-796BEA7B4DF8}" destId="{DDC1E48D-3DEB-499C-9EA1-533EB0A747FB}" srcOrd="2" destOrd="0" presId="urn:microsoft.com/office/officeart/2005/8/layout/hierarchy1"/>
    <dgm:cxn modelId="{4659E3D7-AA31-413C-BF1B-80BA4F743C99}" type="presParOf" srcId="{56F1F99C-4C75-42D1-9C2B-796BEA7B4DF8}" destId="{D30ECBE2-5081-402A-BDD6-39E6D5729C29}" srcOrd="3" destOrd="0" presId="urn:microsoft.com/office/officeart/2005/8/layout/hierarchy1"/>
    <dgm:cxn modelId="{83852E96-621D-48CB-B18A-AD59115227C3}" type="presParOf" srcId="{D30ECBE2-5081-402A-BDD6-39E6D5729C29}" destId="{BA7EAC40-3ECC-462D-93B7-D28AE652D20C}" srcOrd="0" destOrd="0" presId="urn:microsoft.com/office/officeart/2005/8/layout/hierarchy1"/>
    <dgm:cxn modelId="{135D0A26-D259-4B49-82CD-D47844228560}" type="presParOf" srcId="{BA7EAC40-3ECC-462D-93B7-D28AE652D20C}" destId="{C42778B7-B333-41DE-8A8B-DEDEF72C3860}" srcOrd="0" destOrd="0" presId="urn:microsoft.com/office/officeart/2005/8/layout/hierarchy1"/>
    <dgm:cxn modelId="{243E0563-1C34-4E3B-8A7E-53C5F491141F}" type="presParOf" srcId="{BA7EAC40-3ECC-462D-93B7-D28AE652D20C}" destId="{DDEC20FB-FE08-4D6C-A95A-91C34B79F8A4}" srcOrd="1" destOrd="0" presId="urn:microsoft.com/office/officeart/2005/8/layout/hierarchy1"/>
    <dgm:cxn modelId="{1E9760B0-EB36-43CE-ABFF-E9A48AE5BA1A}" type="presParOf" srcId="{D30ECBE2-5081-402A-BDD6-39E6D5729C29}" destId="{0CE74AA0-4789-4052-B89D-F2D164E4E277}" srcOrd="1" destOrd="0" presId="urn:microsoft.com/office/officeart/2005/8/layout/hierarchy1"/>
    <dgm:cxn modelId="{B9122F2F-7026-4CDF-BC43-03FB4880282A}" type="presParOf" srcId="{0CE74AA0-4789-4052-B89D-F2D164E4E277}" destId="{BE1AE02A-5D2B-432A-917C-E435E222E19F}" srcOrd="0" destOrd="0" presId="urn:microsoft.com/office/officeart/2005/8/layout/hierarchy1"/>
    <dgm:cxn modelId="{5D302B43-B7B2-4B7B-BF5F-FDBF980AD714}" type="presParOf" srcId="{0CE74AA0-4789-4052-B89D-F2D164E4E277}" destId="{148D75E1-3F64-4926-BE22-5AB39A7D0FD1}" srcOrd="1" destOrd="0" presId="urn:microsoft.com/office/officeart/2005/8/layout/hierarchy1"/>
    <dgm:cxn modelId="{F3EC4ABF-CC05-43D6-AB81-EF5EDBF91B8D}" type="presParOf" srcId="{148D75E1-3F64-4926-BE22-5AB39A7D0FD1}" destId="{95A2889D-20DF-4084-B49D-358824F0A3FC}" srcOrd="0" destOrd="0" presId="urn:microsoft.com/office/officeart/2005/8/layout/hierarchy1"/>
    <dgm:cxn modelId="{CE35ECC1-B162-4EDE-9D5D-13AAA815B6AE}" type="presParOf" srcId="{95A2889D-20DF-4084-B49D-358824F0A3FC}" destId="{63A586C8-E09D-4E5F-B790-E514644324A9}" srcOrd="0" destOrd="0" presId="urn:microsoft.com/office/officeart/2005/8/layout/hierarchy1"/>
    <dgm:cxn modelId="{2DD76F90-B2E7-4B2D-A482-74A47A53C703}" type="presParOf" srcId="{95A2889D-20DF-4084-B49D-358824F0A3FC}" destId="{00383080-7D4C-496A-853C-8A127CF2B239}" srcOrd="1" destOrd="0" presId="urn:microsoft.com/office/officeart/2005/8/layout/hierarchy1"/>
    <dgm:cxn modelId="{79642883-1A74-4A36-8FEC-7E4508D2C056}" type="presParOf" srcId="{148D75E1-3F64-4926-BE22-5AB39A7D0FD1}" destId="{19404F17-F1B3-4A3C-B3CE-472EB286A6B5}" srcOrd="1" destOrd="0" presId="urn:microsoft.com/office/officeart/2005/8/layout/hierarchy1"/>
    <dgm:cxn modelId="{C83D0F70-B984-4F17-AA3B-985859782BA1}" type="presParOf" srcId="{0CE74AA0-4789-4052-B89D-F2D164E4E277}" destId="{6F2B60A2-4650-4E6E-89F5-38946EA11449}" srcOrd="2" destOrd="0" presId="urn:microsoft.com/office/officeart/2005/8/layout/hierarchy1"/>
    <dgm:cxn modelId="{C60EC255-6FDA-4CAF-AEE0-993E8A0AD93B}" type="presParOf" srcId="{0CE74AA0-4789-4052-B89D-F2D164E4E277}" destId="{5C19F8F8-6A57-4285-BC59-FDD8C528B389}" srcOrd="3" destOrd="0" presId="urn:microsoft.com/office/officeart/2005/8/layout/hierarchy1"/>
    <dgm:cxn modelId="{0E70A962-96B2-4985-A727-96DC1C7E1683}" type="presParOf" srcId="{5C19F8F8-6A57-4285-BC59-FDD8C528B389}" destId="{7523F41F-5E2E-41F8-8436-0673A03D2BC5}" srcOrd="0" destOrd="0" presId="urn:microsoft.com/office/officeart/2005/8/layout/hierarchy1"/>
    <dgm:cxn modelId="{909FE9FB-F937-4A7B-9624-57A08F0F68F8}" type="presParOf" srcId="{7523F41F-5E2E-41F8-8436-0673A03D2BC5}" destId="{C966EE42-6C68-4390-8680-924912F5E2A1}" srcOrd="0" destOrd="0" presId="urn:microsoft.com/office/officeart/2005/8/layout/hierarchy1"/>
    <dgm:cxn modelId="{9962F53C-BD8E-434C-A21D-55D214CA1771}" type="presParOf" srcId="{7523F41F-5E2E-41F8-8436-0673A03D2BC5}" destId="{B615D8DA-8946-46EC-B9FB-C3EE55769F41}" srcOrd="1" destOrd="0" presId="urn:microsoft.com/office/officeart/2005/8/layout/hierarchy1"/>
    <dgm:cxn modelId="{33E36AFB-B439-4DDA-8400-F13AEA9BB8E5}" type="presParOf" srcId="{5C19F8F8-6A57-4285-BC59-FDD8C528B389}" destId="{AEC5CBC6-E8EB-4C68-A0FA-4E1CCF40427C}" srcOrd="1" destOrd="0" presId="urn:microsoft.com/office/officeart/2005/8/layout/hierarchy1"/>
    <dgm:cxn modelId="{A174F3EE-ADBB-42A6-B563-E50922B8179F}" type="presParOf" srcId="{1A2E63D9-8394-4038-89FC-61A09DE782DB}" destId="{432F6F11-C633-4C46-B571-1F72C2806F22}" srcOrd="4" destOrd="0" presId="urn:microsoft.com/office/officeart/2005/8/layout/hierarchy1"/>
    <dgm:cxn modelId="{0D7227AB-9778-4E55-B2AF-BBE5249BCE9A}" type="presParOf" srcId="{1A2E63D9-8394-4038-89FC-61A09DE782DB}" destId="{404B5E73-F96D-42BA-80BB-F91CB10550B4}" srcOrd="5" destOrd="0" presId="urn:microsoft.com/office/officeart/2005/8/layout/hierarchy1"/>
    <dgm:cxn modelId="{6CFFFF61-ACA4-435C-AE8B-374DEAD6F3A3}" type="presParOf" srcId="{404B5E73-F96D-42BA-80BB-F91CB10550B4}" destId="{03A8AAC6-04A4-4A6E-BE7C-7B3E10346334}" srcOrd="0" destOrd="0" presId="urn:microsoft.com/office/officeart/2005/8/layout/hierarchy1"/>
    <dgm:cxn modelId="{649B5CB7-E2EC-45C2-976B-1C55E24D80DF}" type="presParOf" srcId="{03A8AAC6-04A4-4A6E-BE7C-7B3E10346334}" destId="{2C82D3EB-1114-42A1-9C8D-5FDF3CADC053}" srcOrd="0" destOrd="0" presId="urn:microsoft.com/office/officeart/2005/8/layout/hierarchy1"/>
    <dgm:cxn modelId="{1A9CF2D1-2900-4144-97DD-F309282BF6AD}" type="presParOf" srcId="{03A8AAC6-04A4-4A6E-BE7C-7B3E10346334}" destId="{3D13FE19-0199-41D4-ACC4-986D68C37EF7}" srcOrd="1" destOrd="0" presId="urn:microsoft.com/office/officeart/2005/8/layout/hierarchy1"/>
    <dgm:cxn modelId="{88EBB3D9-3460-4C23-8FB0-9275EDA2FA6C}" type="presParOf" srcId="{404B5E73-F96D-42BA-80BB-F91CB10550B4}" destId="{C22C05EA-50E6-4124-AD85-EF2883010D92}" srcOrd="1" destOrd="0" presId="urn:microsoft.com/office/officeart/2005/8/layout/hierarchy1"/>
    <dgm:cxn modelId="{F74A6EBB-B736-4F2C-9AF6-C1EAEDBC7999}" type="presParOf" srcId="{64D7A31D-DCCD-490E-8DD0-9D1093EAB9D3}" destId="{313B8278-0A01-4803-A15B-E042D00EFE27}" srcOrd="2" destOrd="0" presId="urn:microsoft.com/office/officeart/2005/8/layout/hierarchy1"/>
    <dgm:cxn modelId="{4F84ADD0-C386-44E4-A96D-0786D81E8212}" type="presParOf" srcId="{64D7A31D-DCCD-490E-8DD0-9D1093EAB9D3}" destId="{B412CAA0-B242-4AE9-8536-7FF173D8F5DE}" srcOrd="3" destOrd="0" presId="urn:microsoft.com/office/officeart/2005/8/layout/hierarchy1"/>
    <dgm:cxn modelId="{2A6FCC24-A5C5-4082-8268-11F0B32EF21E}" type="presParOf" srcId="{B412CAA0-B242-4AE9-8536-7FF173D8F5DE}" destId="{23DD05AF-F556-405F-BC53-B9E44871B595}" srcOrd="0" destOrd="0" presId="urn:microsoft.com/office/officeart/2005/8/layout/hierarchy1"/>
    <dgm:cxn modelId="{838F0B16-641B-4814-A64C-672C2D43E8A0}" type="presParOf" srcId="{23DD05AF-F556-405F-BC53-B9E44871B595}" destId="{6CE6FD6E-52D9-4410-9605-BA96A901AA06}" srcOrd="0" destOrd="0" presId="urn:microsoft.com/office/officeart/2005/8/layout/hierarchy1"/>
    <dgm:cxn modelId="{D746EB12-6E7D-4BDB-B653-23D59956F5CE}" type="presParOf" srcId="{23DD05AF-F556-405F-BC53-B9E44871B595}" destId="{A29C7532-80BF-4D3A-B5AD-2061A567A208}" srcOrd="1" destOrd="0" presId="urn:microsoft.com/office/officeart/2005/8/layout/hierarchy1"/>
    <dgm:cxn modelId="{C579FB47-2B25-4348-A43E-10E3DDE3E2F2}" type="presParOf" srcId="{B412CAA0-B242-4AE9-8536-7FF173D8F5DE}" destId="{50B73B8C-103A-4F5A-9639-138B7A19EF97}" srcOrd="1" destOrd="0" presId="urn:microsoft.com/office/officeart/2005/8/layout/hierarchy1"/>
    <dgm:cxn modelId="{BF646FAC-889C-4694-B3A0-60404522A53F}" type="presParOf" srcId="{50B73B8C-103A-4F5A-9639-138B7A19EF97}" destId="{CD01080D-5FDF-493E-AC43-98CDEEA3CAEA}" srcOrd="0" destOrd="0" presId="urn:microsoft.com/office/officeart/2005/8/layout/hierarchy1"/>
    <dgm:cxn modelId="{7F37C474-1329-45F2-B366-E18B263A413E}" type="presParOf" srcId="{50B73B8C-103A-4F5A-9639-138B7A19EF97}" destId="{2A01200A-43C2-4653-8BC0-014940E37561}" srcOrd="1" destOrd="0" presId="urn:microsoft.com/office/officeart/2005/8/layout/hierarchy1"/>
    <dgm:cxn modelId="{FE21E919-DAC5-471A-B6C4-A917F2098814}" type="presParOf" srcId="{2A01200A-43C2-4653-8BC0-014940E37561}" destId="{7CFB3C1E-E49A-462C-8A52-1AC860BA2230}" srcOrd="0" destOrd="0" presId="urn:microsoft.com/office/officeart/2005/8/layout/hierarchy1"/>
    <dgm:cxn modelId="{F1A153E1-DFE5-426F-A002-20A22A9F528E}" type="presParOf" srcId="{7CFB3C1E-E49A-462C-8A52-1AC860BA2230}" destId="{AB330F2E-7A74-4527-BDEC-C9B7B7A93D81}" srcOrd="0" destOrd="0" presId="urn:microsoft.com/office/officeart/2005/8/layout/hierarchy1"/>
    <dgm:cxn modelId="{A17C6247-5B70-4236-BBFB-A51A14F41AB0}" type="presParOf" srcId="{7CFB3C1E-E49A-462C-8A52-1AC860BA2230}" destId="{7EEB1D7A-9B6E-4ACE-A709-E5C3F4D7334A}" srcOrd="1" destOrd="0" presId="urn:microsoft.com/office/officeart/2005/8/layout/hierarchy1"/>
    <dgm:cxn modelId="{BA82B71D-1A8B-4210-A215-C13E30B87756}" type="presParOf" srcId="{2A01200A-43C2-4653-8BC0-014940E37561}" destId="{1AEBFB25-BE92-45D8-9FEB-97EA5BC950F3}" srcOrd="1" destOrd="0" presId="urn:microsoft.com/office/officeart/2005/8/layout/hierarchy1"/>
    <dgm:cxn modelId="{91E0C089-0303-42F1-8814-683E86C54960}" type="presParOf" srcId="{64D7A31D-DCCD-490E-8DD0-9D1093EAB9D3}" destId="{FF02C46A-59CD-43C2-A35A-33D19FBEBDD9}" srcOrd="4" destOrd="0" presId="urn:microsoft.com/office/officeart/2005/8/layout/hierarchy1"/>
    <dgm:cxn modelId="{288380A6-9963-4CEE-9498-1EB51A7AFA6B}" type="presParOf" srcId="{64D7A31D-DCCD-490E-8DD0-9D1093EAB9D3}" destId="{E2273421-D11E-4B2B-ACFC-16CB19787E15}" srcOrd="5" destOrd="0" presId="urn:microsoft.com/office/officeart/2005/8/layout/hierarchy1"/>
    <dgm:cxn modelId="{E5785A81-98C0-4E5E-8398-D11DD2320C6D}" type="presParOf" srcId="{E2273421-D11E-4B2B-ACFC-16CB19787E15}" destId="{EFA41C0C-BA38-4C9C-8AED-1BFB5E5B786E}" srcOrd="0" destOrd="0" presId="urn:microsoft.com/office/officeart/2005/8/layout/hierarchy1"/>
    <dgm:cxn modelId="{C5415D9A-DADD-4CC4-82CE-A47B78F69367}" type="presParOf" srcId="{EFA41C0C-BA38-4C9C-8AED-1BFB5E5B786E}" destId="{E66692CA-E5EC-4871-8147-175121861046}" srcOrd="0" destOrd="0" presId="urn:microsoft.com/office/officeart/2005/8/layout/hierarchy1"/>
    <dgm:cxn modelId="{1FBA393C-60E4-4C84-80E8-3015AF0AE539}" type="presParOf" srcId="{EFA41C0C-BA38-4C9C-8AED-1BFB5E5B786E}" destId="{FED077A6-3916-4C81-9200-B6DC9FA40E1F}" srcOrd="1" destOrd="0" presId="urn:microsoft.com/office/officeart/2005/8/layout/hierarchy1"/>
    <dgm:cxn modelId="{DDA6FF1D-F7D5-43F0-969B-1A76B1C85994}" type="presParOf" srcId="{E2273421-D11E-4B2B-ACFC-16CB19787E15}" destId="{A69AAA81-F9BC-4437-A039-9046115C8943}" srcOrd="1" destOrd="0" presId="urn:microsoft.com/office/officeart/2005/8/layout/hierarchy1"/>
    <dgm:cxn modelId="{A1F9B8DB-C295-46F3-A3AC-C9EB2FAAB2C2}" type="presParOf" srcId="{A69AAA81-F9BC-4437-A039-9046115C8943}" destId="{85399620-B7E7-4332-BDF9-002FB677B0B9}" srcOrd="0" destOrd="0" presId="urn:microsoft.com/office/officeart/2005/8/layout/hierarchy1"/>
    <dgm:cxn modelId="{83BD291B-CFF4-4B6A-B7DE-EF1F01EEC237}" type="presParOf" srcId="{A69AAA81-F9BC-4437-A039-9046115C8943}" destId="{6B252A66-2A5A-4B36-8557-A4D5F29D9787}" srcOrd="1" destOrd="0" presId="urn:microsoft.com/office/officeart/2005/8/layout/hierarchy1"/>
    <dgm:cxn modelId="{695C394A-34E8-4D6B-B8A7-E847E1308731}" type="presParOf" srcId="{6B252A66-2A5A-4B36-8557-A4D5F29D9787}" destId="{0C4540E8-7C6D-46D9-B5D1-51B5C4E95511}" srcOrd="0" destOrd="0" presId="urn:microsoft.com/office/officeart/2005/8/layout/hierarchy1"/>
    <dgm:cxn modelId="{890A165C-C645-4296-8680-CAA6C718FD2B}" type="presParOf" srcId="{0C4540E8-7C6D-46D9-B5D1-51B5C4E95511}" destId="{E5CC09D9-C7DF-4153-B42B-4E1BE3FCEA41}" srcOrd="0" destOrd="0" presId="urn:microsoft.com/office/officeart/2005/8/layout/hierarchy1"/>
    <dgm:cxn modelId="{074B13C5-D974-4B8A-BB95-9FF08DE511E8}" type="presParOf" srcId="{0C4540E8-7C6D-46D9-B5D1-51B5C4E95511}" destId="{D6DC3AD9-7D21-4628-807E-20AF9A5D95C6}" srcOrd="1" destOrd="0" presId="urn:microsoft.com/office/officeart/2005/8/layout/hierarchy1"/>
    <dgm:cxn modelId="{7B3363CC-E761-4230-908D-6F3A17EA5CB0}" type="presParOf" srcId="{6B252A66-2A5A-4B36-8557-A4D5F29D9787}" destId="{621D5640-40D5-4C34-B0F9-DABC701B116C}" srcOrd="1" destOrd="0" presId="urn:microsoft.com/office/officeart/2005/8/layout/hierarchy1"/>
    <dgm:cxn modelId="{73E124AE-A9CA-40BF-A693-4F5373094B40}" type="presParOf" srcId="{A69AAA81-F9BC-4437-A039-9046115C8943}" destId="{476A89FE-7C92-44B3-B85B-C361C4A2BD15}" srcOrd="2" destOrd="0" presId="urn:microsoft.com/office/officeart/2005/8/layout/hierarchy1"/>
    <dgm:cxn modelId="{BC32611D-DAAC-4C02-B741-BE0DD4DA85AB}" type="presParOf" srcId="{A69AAA81-F9BC-4437-A039-9046115C8943}" destId="{1BF00F38-A480-4D14-BF3F-A0A08B34200B}" srcOrd="3" destOrd="0" presId="urn:microsoft.com/office/officeart/2005/8/layout/hierarchy1"/>
    <dgm:cxn modelId="{ACC2632A-FB0B-4732-B975-6DCB6EA20210}" type="presParOf" srcId="{1BF00F38-A480-4D14-BF3F-A0A08B34200B}" destId="{3273DFDE-F063-41C4-AF9E-CF7413A313C2}" srcOrd="0" destOrd="0" presId="urn:microsoft.com/office/officeart/2005/8/layout/hierarchy1"/>
    <dgm:cxn modelId="{637AFC5F-E09B-4182-88B4-7BB382B27F18}" type="presParOf" srcId="{3273DFDE-F063-41C4-AF9E-CF7413A313C2}" destId="{5B73E72F-CF55-405B-B379-1AF5D0049654}" srcOrd="0" destOrd="0" presId="urn:microsoft.com/office/officeart/2005/8/layout/hierarchy1"/>
    <dgm:cxn modelId="{BCB5DF7C-79A8-4B0A-8D18-9DC9AF79833F}" type="presParOf" srcId="{3273DFDE-F063-41C4-AF9E-CF7413A313C2}" destId="{01FDADDF-B09D-44E7-B819-E9E17B1FFD3D}" srcOrd="1" destOrd="0" presId="urn:microsoft.com/office/officeart/2005/8/layout/hierarchy1"/>
    <dgm:cxn modelId="{B043F553-2A3E-4CEB-B374-F1E6E9B57C15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0.13858</cdr:x>
      <cdr:y>0.07988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899160" cy="396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0" i="0" smtClean="0">
              <a:latin typeface="Cambria Math" panose="02040503050406030204" pitchFamily="18" charset="0"/>
            </a:rPr>
            <a:t>𝐹(𝑥)</a:t>
          </a:r>
          <a:endParaRPr lang="en-SG" sz="2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16/9/2017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Continuous variables are variables that can assume an infinite number of values in an interval (i.e. in decimal values). They are obtained from data that are measured rather than counted.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91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0D896A-136A-4ABD-A050-65645A99D0D7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8726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E(X) can be interpreted as the weighted average of all values in the sample space, where the weights are the probabilities. It is the theoretical or long-run average of the </a:t>
            </a:r>
            <a:r>
              <a:rPr lang="en-GB" dirty="0" err="1" smtClean="0"/>
              <a:t>r.v</a:t>
            </a:r>
            <a:r>
              <a:rPr lang="en-GB" dirty="0" smtClean="0"/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70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9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 problem</a:t>
            </a:r>
            <a:r>
              <a:rPr lang="en-US" baseline="0" dirty="0" smtClean="0"/>
              <a:t> context for example 10, prefer to be OP related.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72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0A62E9-981B-4BC7-A1F1-9DD1E72BD224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98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306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FDD7-FFE4-40CC-8333-FE2320E4D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496334"/>
            <a:ext cx="457200" cy="361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1949-ACB7-4DE4-9C3E-6E796C589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GB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8090-328F-4E09-8DA6-7970B2F2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098E4-7E67-4A70-9FEE-FEAB10812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403596"/>
            <a:ext cx="457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6F3B82-BA8E-498E-B9BD-16E23817B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5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862" y="6492875"/>
            <a:ext cx="38213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918" y="6492875"/>
            <a:ext cx="423081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clNSSTlxRmR3SE0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3" y="1804415"/>
            <a:ext cx="7908927" cy="139025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Lesson 03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400" dirty="0"/>
              <a:t>Discrete Random Variables</a:t>
            </a:r>
            <a:r>
              <a:rPr lang="en-US" sz="4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972" y="3850232"/>
            <a:ext cx="623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E214 – Statistical Methods for Engineering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972" y="3194671"/>
            <a:ext cx="589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DB310"/>
                </a:solidFill>
                <a:latin typeface="Arial"/>
                <a:cs typeface="Arial"/>
              </a:rPr>
              <a:t>Concepts </a:t>
            </a:r>
            <a:endParaRPr lang="en-US" sz="36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4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PMF for a Discrete Random Variable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4294967295"/>
          </p:nvPr>
        </p:nvSpPr>
        <p:spPr>
          <a:xfrm>
            <a:off x="665163" y="1143000"/>
            <a:ext cx="7781966" cy="5027613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possible values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 smtClean="0">
                <a:solidFill>
                  <a:schemeClr val="tx1"/>
                </a:solidFill>
              </a:rPr>
              <a:t>are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{2,3,4,5,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12}.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The PMF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 smtClean="0">
                <a:solidFill>
                  <a:schemeClr val="tx1"/>
                </a:solidFill>
              </a:rPr>
              <a:t>is as follows: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Alternatively, we can also represent PMF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as a graph: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64418"/>
              </p:ext>
            </p:extLst>
          </p:nvPr>
        </p:nvGraphicFramePr>
        <p:xfrm>
          <a:off x="174167" y="1990924"/>
          <a:ext cx="89028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24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0"/>
                    </a:ext>
                  </a:extLst>
                </a:gridCol>
                <a:gridCol w="65392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1"/>
                    </a:ext>
                  </a:extLst>
                </a:gridCol>
                <a:gridCol w="629081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2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3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4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5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6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7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8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9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10"/>
                    </a:ext>
                  </a:extLst>
                </a:gridCol>
                <a:gridCol w="730617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2/36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1/36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16480"/>
              </p:ext>
            </p:extLst>
          </p:nvPr>
        </p:nvGraphicFramePr>
        <p:xfrm>
          <a:off x="2502845" y="4054989"/>
          <a:ext cx="3810683" cy="2382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10335"/>
              </p:ext>
            </p:extLst>
          </p:nvPr>
        </p:nvGraphicFramePr>
        <p:xfrm>
          <a:off x="923925" y="2860675"/>
          <a:ext cx="7131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4483080" imgH="431640" progId="Equation.3">
                  <p:embed/>
                </p:oleObj>
              </mc:Choice>
              <mc:Fallback>
                <p:oleObj name="Equation" r:id="rId4" imgW="44830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3925" y="2860675"/>
                        <a:ext cx="71310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0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133363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CDF </a:t>
            </a:r>
            <a:r>
              <a:rPr lang="en-US" dirty="0"/>
              <a:t>for a Discrete Random Variable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665162" y="1141926"/>
            <a:ext cx="8234998" cy="5447645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cumulative distribution function (CDF)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of a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r.v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is denoted 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It represents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the probability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that</a:t>
            </a:r>
            <a:r>
              <a:rPr lang="en-US" sz="2600" dirty="0">
                <a:cs typeface="Arial" pitchFamily="34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assumes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 value less than or equal to a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value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The CDF can also be represented in the form of a table or a graph.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Basic properties of CDF:</a:t>
            </a:r>
          </a:p>
          <a:p>
            <a:r>
              <a:rPr lang="en-US" sz="26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600" b="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6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1</a:t>
            </a:r>
            <a:endParaRPr lang="en-US" sz="2600" b="0" dirty="0" smtClean="0">
              <a:solidFill>
                <a:srgbClr val="FF0000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(ii)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a non-decreasing function.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(iii) For discrete </a:t>
            </a:r>
            <a:r>
              <a:rPr lang="en-US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r.v.s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always a ‘step’ function.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497" y="2459806"/>
            <a:ext cx="80830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</a:p>
          <a:p>
            <a:r>
              <a:rPr lang="en-US" sz="2300" dirty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                                          </a:t>
            </a:r>
          </a:p>
          <a:p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ea typeface="Cambria Math"/>
                <a:cs typeface="Arial" pitchFamily="34" charset="0"/>
              </a:rPr>
              <a:t>                    </a:t>
            </a:r>
          </a:p>
          <a:p>
            <a:pPr algn="ctr"/>
            <a:r>
              <a:rPr lang="en-US" sz="2400" dirty="0">
                <a:latin typeface="Arial" pitchFamily="34" charset="0"/>
                <a:ea typeface="Cambria Math"/>
                <a:cs typeface="Arial" pitchFamily="34" charset="0"/>
              </a:rPr>
              <a:t>for 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all </a:t>
            </a:r>
            <a:r>
              <a:rPr lang="en-US" sz="24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en-US" sz="24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ea typeface="Cambria Math"/>
                <a:cs typeface="Arial" pitchFamily="34" charset="0"/>
              </a:rPr>
              <a:t>set of all real numbers)</a:t>
            </a:r>
            <a:endParaRPr lang="en-US" sz="2400" b="0" dirty="0" smtClean="0">
              <a:ea typeface="Cambria Math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39453"/>
              </p:ext>
            </p:extLst>
          </p:nvPr>
        </p:nvGraphicFramePr>
        <p:xfrm>
          <a:off x="4480589" y="2957770"/>
          <a:ext cx="1681346" cy="66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927000" imgH="368280" progId="Equation.3">
                  <p:embed/>
                </p:oleObj>
              </mc:Choice>
              <mc:Fallback>
                <p:oleObj name="Equation" r:id="rId3" imgW="92700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0589" y="2957770"/>
                        <a:ext cx="1681346" cy="667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7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424479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CDF for </a:t>
            </a:r>
            <a:r>
              <a:rPr lang="en-US" dirty="0"/>
              <a:t>a Discrete Random Variable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53423"/>
            <a:ext cx="8809038" cy="10954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[Example 7]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Referring to </a:t>
            </a:r>
            <a:r>
              <a:rPr lang="en-US" sz="2800" dirty="0" smtClean="0"/>
              <a:t>Example </a:t>
            </a:r>
            <a:r>
              <a:rPr lang="en-US" sz="2800" dirty="0" smtClean="0">
                <a:solidFill>
                  <a:schemeClr val="tx1"/>
                </a:solidFill>
              </a:rPr>
              <a:t>6, find the CDF of the </a:t>
            </a:r>
            <a:r>
              <a:rPr lang="en-US" sz="2800" dirty="0" err="1" smtClean="0">
                <a:solidFill>
                  <a:schemeClr val="tx1"/>
                </a:solidFill>
              </a:rPr>
              <a:t>r.v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endParaRPr lang="en-SG" sz="2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80567"/>
              </p:ext>
            </p:extLst>
          </p:nvPr>
        </p:nvGraphicFramePr>
        <p:xfrm>
          <a:off x="97534" y="2931976"/>
          <a:ext cx="89441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986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0"/>
                    </a:ext>
                  </a:extLst>
                </a:gridCol>
                <a:gridCol w="589065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1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2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3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4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5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6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7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8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9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10"/>
                    </a:ext>
                  </a:extLst>
                </a:gridCol>
                <a:gridCol w="73400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6/36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6/36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15/36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21/36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26/36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30/36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33/36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35/36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36/36</a:t>
                      </a:r>
                      <a:endParaRPr lang="en-SG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4262263"/>
            <a:ext cx="89086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Sample calculation: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F(6)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= P(</a:t>
            </a:r>
            <a:r>
              <a:rPr lang="en-US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          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1/36 + 2/36 + 3/36 + 4/36 +5/36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15/36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534" y="2331720"/>
            <a:ext cx="245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  <a:endParaRPr lang="en-SG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342368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CDF for a Discrete Random Variable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21487"/>
              </p:ext>
            </p:extLst>
          </p:nvPr>
        </p:nvGraphicFramePr>
        <p:xfrm>
          <a:off x="1217470" y="1124957"/>
          <a:ext cx="6488386" cy="496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58613" y="5502990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13" y="5502990"/>
                <a:ext cx="201722" cy="307777"/>
              </a:xfrm>
              <a:prstGeom prst="rect">
                <a:avLst/>
              </a:prstGeom>
              <a:blipFill>
                <a:blip r:embed="rId3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867400" y="3428066"/>
            <a:ext cx="2511095" cy="1297009"/>
            <a:chOff x="5349240" y="3947160"/>
            <a:chExt cx="2511095" cy="1297009"/>
          </a:xfrm>
        </p:grpSpPr>
        <p:sp>
          <p:nvSpPr>
            <p:cNvPr id="3" name="Rounded Rectangular Callout 2"/>
            <p:cNvSpPr/>
            <p:nvPr/>
          </p:nvSpPr>
          <p:spPr>
            <a:xfrm>
              <a:off x="5349240" y="3947160"/>
              <a:ext cx="2511095" cy="1297009"/>
            </a:xfrm>
            <a:prstGeom prst="wedgeRoundRectCallout">
              <a:avLst>
                <a:gd name="adj1" fmla="val -68172"/>
                <a:gd name="adj2" fmla="val -6826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552138" y="4121915"/>
                  <a:ext cx="210529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CDF for discrete </a:t>
                  </a:r>
                  <a:r>
                    <a:rPr lang="en-US" dirty="0" err="1" smtClean="0">
                      <a:latin typeface="Arial" pitchFamily="34" charset="0"/>
                      <a:cs typeface="Arial" pitchFamily="34" charset="0"/>
                    </a:rPr>
                    <a:t>r.v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</m:oMath>
                  </a14:m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 represented in graphical form</a:t>
                  </a:r>
                  <a:endParaRPr lang="en-SG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138" y="4121915"/>
                  <a:ext cx="2105297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2609" t="-3311" b="-993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408" y="261543"/>
            <a:ext cx="8217134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Expected Value of a Discrete Random Variable </a:t>
            </a:r>
            <a:endParaRPr lang="en-US" sz="2800" dirty="0" smtClean="0"/>
          </a:p>
        </p:txBody>
      </p:sp>
      <p:sp>
        <p:nvSpPr>
          <p:cNvPr id="17412" name="AutoShape 5"/>
          <p:cNvSpPr>
            <a:spLocks noChangeAspect="1" noChangeArrowheads="1"/>
          </p:cNvSpPr>
          <p:nvPr/>
        </p:nvSpPr>
        <p:spPr bwMode="auto">
          <a:xfrm>
            <a:off x="2133600" y="1219200"/>
            <a:ext cx="4495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512971" y="3502460"/>
            <a:ext cx="8253571" cy="16153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general,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a function of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then the expected value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   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0" indent="0">
              <a:buFont typeface="Arial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408" y="948522"/>
            <a:ext cx="8106912" cy="246221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expected value 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of a discrete </a:t>
            </a:r>
            <a:r>
              <a:rPr lang="en-US" sz="2200" dirty="0" err="1">
                <a:latin typeface="Arial" panose="020B0604020202020204" pitchFamily="34" charset="0"/>
                <a:cs typeface="Arial" pitchFamily="34" charset="0"/>
              </a:rPr>
              <a:t>r.v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.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 (or called expectation of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or mean value of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is denoted by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) 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. It is defined as </a:t>
            </a:r>
            <a:endParaRPr lang="en-US" sz="2200" dirty="0" smtClean="0">
              <a:latin typeface="Arial" panose="020B0604020202020204" pitchFamily="34" charset="0"/>
              <a:cs typeface="Arial" pitchFamily="34" charset="0"/>
            </a:endParaRPr>
          </a:p>
          <a:p>
            <a:pPr algn="just"/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200" dirty="0" smtClean="0">
              <a:latin typeface="Arial" panose="020B0604020202020204" pitchFamily="34" charset="0"/>
              <a:cs typeface="Arial" pitchFamily="34" charset="0"/>
            </a:endParaRPr>
          </a:p>
          <a:p>
            <a:pPr algn="just">
              <a:tabLst>
                <a:tab pos="274638" algn="l"/>
              </a:tabLst>
            </a:pPr>
            <a:r>
              <a:rPr lang="en-US" sz="2200" dirty="0" smtClean="0">
                <a:latin typeface="Arial" panose="020B0604020202020204" pitchFamily="34" charset="0"/>
                <a:cs typeface="Arial" pitchFamily="34" charset="0"/>
              </a:rPr>
              <a:t>	</a:t>
            </a:r>
          </a:p>
          <a:p>
            <a:pPr algn="just">
              <a:tabLst>
                <a:tab pos="274638" algn="l"/>
              </a:tabLst>
            </a:pPr>
            <a:r>
              <a:rPr lang="en-US" sz="2200" dirty="0" smtClean="0">
                <a:latin typeface="Arial" panose="020B0604020202020204" pitchFamily="34" charset="0"/>
                <a:cs typeface="Arial" pitchFamily="34" charset="0"/>
              </a:rPr>
              <a:t>	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are all possible values of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 smtClean="0">
                <a:latin typeface="Arial" panose="020B0604020202020204" pitchFamily="34" charset="0"/>
                <a:cs typeface="Arial" pitchFamily="34" charset="0"/>
              </a:rPr>
              <a:t>and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itchFamily="34" charset="0"/>
              </a:rPr>
              <a:t> are </a:t>
            </a:r>
            <a:r>
              <a:rPr lang="en-US" sz="2200" dirty="0">
                <a:latin typeface="Arial" panose="020B0604020202020204" pitchFamily="34" charset="0"/>
                <a:cs typeface="Arial" pitchFamily="34" charset="0"/>
              </a:rPr>
              <a:t>their corresponding probabilities.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188" y="5063048"/>
            <a:ext cx="823535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 is the long run theoretical average value of the random variable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 when the particular random experiment is repeated many times.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 may not necessarily be one of the actual values of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			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07342"/>
              </p:ext>
            </p:extLst>
          </p:nvPr>
        </p:nvGraphicFramePr>
        <p:xfrm>
          <a:off x="1859787" y="2058848"/>
          <a:ext cx="5596376" cy="66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3098520" imgH="368280" progId="Equation.3">
                  <p:embed/>
                </p:oleObj>
              </mc:Choice>
              <mc:Fallback>
                <p:oleObj name="Equation" r:id="rId4" imgW="309852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9787" y="2058848"/>
                        <a:ext cx="5596376" cy="665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72203"/>
              </p:ext>
            </p:extLst>
          </p:nvPr>
        </p:nvGraphicFramePr>
        <p:xfrm>
          <a:off x="1507969" y="4432441"/>
          <a:ext cx="68103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6" imgW="3771720" imgH="368280" progId="Equation.3">
                  <p:embed/>
                </p:oleObj>
              </mc:Choice>
              <mc:Fallback>
                <p:oleObj name="Equation" r:id="rId6" imgW="377172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7969" y="4432441"/>
                        <a:ext cx="6810375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2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23" y="261543"/>
            <a:ext cx="824370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smtClean="0"/>
              <a:t>Expectation Algebra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>
                <a:spLocks noGrp="1"/>
              </p:cNvSpPr>
              <p:nvPr>
                <p:ph idx="4294967295"/>
              </p:nvPr>
            </p:nvSpPr>
            <p:spPr>
              <a:xfrm>
                <a:off x="540627" y="954188"/>
                <a:ext cx="8276801" cy="361097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sz="2000" dirty="0" smtClean="0"/>
                  <a:t>Basic properties of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/>
                  <a:t>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2000" dirty="0"/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real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constants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</a:rPr>
                  <a:t>)	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(ii)	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sz="20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(iii)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E(</a:t>
                </a:r>
                <a:r>
                  <a:rPr lang="en-US" sz="20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 b) = </a:t>
                </a:r>
                <a:r>
                  <a:rPr lang="en-US" sz="20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± b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441325" indent="-441325">
                  <a:buNone/>
                </a:pPr>
                <a:r>
                  <a:rPr lang="en-US" sz="2000" dirty="0" smtClean="0"/>
                  <a:t>(iv)</a:t>
                </a:r>
                <a:r>
                  <a:rPr lang="en-US" sz="2000" dirty="0"/>
                  <a:t>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[g(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smtClean="0"/>
                  <a:t>where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/>
                  <a:t> and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/>
                  <a:t> are functions of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20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(v)	If the PMF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/>
                  <a:t> is symmetrical about the median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smtClean="0"/>
                  <a:t>, then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endPara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(vi)	In general,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are any two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r.v.s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±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G" sz="2800" dirty="0"/>
              </a:p>
            </p:txBody>
          </p:sp>
        </mc:Choice>
        <mc:Fallback xmlns=""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40627" y="954188"/>
                <a:ext cx="8276801" cy="3610974"/>
              </a:xfrm>
              <a:prstGeom prst="rect">
                <a:avLst/>
              </a:prstGeom>
              <a:blipFill rotWithShape="0">
                <a:blip r:embed="rId4"/>
                <a:stretch>
                  <a:fillRect l="-661" t="-671" r="-51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3723" y="6206595"/>
            <a:ext cx="796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Observe that the PMF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symmetrical about the median, midway of 3 and 4. Therefore,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3.5.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04445"/>
              </p:ext>
            </p:extLst>
          </p:nvPr>
        </p:nvGraphicFramePr>
        <p:xfrm>
          <a:off x="1166252" y="5042154"/>
          <a:ext cx="671099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418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0"/>
                    </a:ext>
                  </a:extLst>
                </a:gridCol>
                <a:gridCol w="812009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1"/>
                    </a:ext>
                  </a:extLst>
                </a:gridCol>
                <a:gridCol w="95871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2"/>
                    </a:ext>
                  </a:extLst>
                </a:gridCol>
                <a:gridCol w="95871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3"/>
                    </a:ext>
                  </a:extLst>
                </a:gridCol>
                <a:gridCol w="95871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4"/>
                    </a:ext>
                  </a:extLst>
                </a:gridCol>
                <a:gridCol w="95871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5"/>
                    </a:ext>
                  </a:extLst>
                </a:gridCol>
                <a:gridCol w="958714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0628" y="4584510"/>
            <a:ext cx="8060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9]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Consider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r.v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PMF as shown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94729" y="4940300"/>
            <a:ext cx="0" cy="99060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589315"/>
              </p:ext>
            </p:extLst>
          </p:nvPr>
        </p:nvGraphicFramePr>
        <p:xfrm>
          <a:off x="4571041" y="587189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914400" imgH="393480" progId="Equation.3">
                  <p:embed/>
                </p:oleObj>
              </mc:Choice>
              <mc:Fallback>
                <p:oleObj name="Equation" r:id="rId5" imgW="914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1041" y="5871898"/>
                        <a:ext cx="914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4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Grp="1" noChangeArrowheads="1"/>
          </p:cNvSpPr>
          <p:nvPr>
            <p:ph type="title"/>
          </p:nvPr>
        </p:nvSpPr>
        <p:spPr>
          <a:xfrm>
            <a:off x="665163" y="0"/>
            <a:ext cx="7757620" cy="72446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Variance and Standard Deviation of a Random Variable 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51328" y="960120"/>
                <a:ext cx="7974107" cy="533848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variance of a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denoted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by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or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SG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SG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defined </a:t>
                </a:r>
                <a:r>
                  <a:rPr lang="en-SG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by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E[(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2400" dirty="0">
                    <a:latin typeface="Arial" pitchFamily="34" charset="0"/>
                    <a:cs typeface="Arial" pitchFamily="34" charset="0"/>
                  </a:rPr>
                  <a:t>where </a:t>
                </a:r>
                <a:r>
                  <a:rPr lang="en-SG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E(</a:t>
                </a:r>
                <a:r>
                  <a:rPr lang="en-SG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SG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SG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However, </a:t>
                </a:r>
                <a:r>
                  <a:rPr lang="en-SG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Var</a:t>
                </a:r>
                <a:r>
                  <a:rPr lang="en-SG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(X) is usually calculated by using the following theorem instead:</a:t>
                </a:r>
              </a:p>
              <a:p>
                <a:pPr marL="0" indent="0" algn="ctr">
                  <a:buNone/>
                </a:pPr>
                <a:r>
                  <a:rPr lang="en-SG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SG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SG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E(</a:t>
                </a:r>
                <a:r>
                  <a:rPr lang="en-SG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[E(</a:t>
                </a:r>
                <a:r>
                  <a:rPr lang="en-SG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r>
                  <a:rPr lang="en-SG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E[(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	   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E(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µX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SG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SG" sz="2400" dirty="0" smtClean="0">
                    <a:solidFill>
                      <a:schemeClr val="tx1"/>
                    </a:solidFill>
                  </a:rPr>
                  <a:t>		   </a:t>
                </a:r>
                <a:r>
                  <a:rPr lang="en-SG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E(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SG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</a:t>
                </a:r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SG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(since 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[E(</a:t>
                </a:r>
                <a:r>
                  <a:rPr lang="en-SG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r>
                  <a:rPr lang="en-SG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r>
                  <a:rPr lang="en-SG" sz="2000" dirty="0">
                    <a:latin typeface="Arial" pitchFamily="34" charset="0"/>
                    <a:cs typeface="Arial" pitchFamily="34" charset="0"/>
                  </a:rPr>
                  <a:t> (proven)</a:t>
                </a:r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51328" y="960120"/>
                <a:ext cx="7974107" cy="5338482"/>
              </a:xfrm>
              <a:prstGeom prst="rect">
                <a:avLst/>
              </a:prstGeom>
              <a:blipFill rotWithShape="0">
                <a:blip r:embed="rId3"/>
                <a:stretch>
                  <a:fillRect l="-993" t="-9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1328" y="5872612"/>
            <a:ext cx="5743146" cy="461665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Standard deviation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47300"/>
              </p:ext>
            </p:extLst>
          </p:nvPr>
        </p:nvGraphicFramePr>
        <p:xfrm>
          <a:off x="4327301" y="5817299"/>
          <a:ext cx="1826089" cy="54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850680" imgH="253800" progId="Equation.3">
                  <p:embed/>
                </p:oleObj>
              </mc:Choice>
              <mc:Fallback>
                <p:oleObj name="Equation" r:id="rId4" imgW="8506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7301" y="5817299"/>
                        <a:ext cx="1826089" cy="545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90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Rectangle 377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116568" cy="60459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Variance Algebra </a:t>
            </a:r>
          </a:p>
        </p:txBody>
      </p:sp>
      <p:sp>
        <p:nvSpPr>
          <p:cNvPr id="100" name="Content Placeholder 2"/>
          <p:cNvSpPr>
            <a:spLocks noGrp="1"/>
          </p:cNvSpPr>
          <p:nvPr>
            <p:ph idx="4294967295"/>
          </p:nvPr>
        </p:nvSpPr>
        <p:spPr>
          <a:xfrm>
            <a:off x="665163" y="1143001"/>
            <a:ext cx="7781966" cy="439656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US" sz="2400" dirty="0" smtClean="0"/>
              <a:t>Basic properties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where</a:t>
            </a:r>
            <a:r>
              <a:rPr lang="en-US" sz="2400" dirty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real constants: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)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(ii)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(iii)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 b) =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(iv) In general, if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 are independent random variables, then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b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468682" y="4185546"/>
            <a:ext cx="2182368" cy="900005"/>
            <a:chOff x="3474296" y="3462528"/>
            <a:chExt cx="2182368" cy="900005"/>
          </a:xfrm>
        </p:grpSpPr>
        <p:sp>
          <p:nvSpPr>
            <p:cNvPr id="102" name="Oval 101"/>
            <p:cNvSpPr/>
            <p:nvPr/>
          </p:nvSpPr>
          <p:spPr>
            <a:xfrm>
              <a:off x="4379543" y="3462528"/>
              <a:ext cx="352698" cy="243840"/>
            </a:xfrm>
            <a:prstGeom prst="ellipse">
              <a:avLst/>
            </a:prstGeom>
            <a:solidFill>
              <a:srgbClr val="FFFF0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3" name="Straight Arrow Connector 102"/>
            <p:cNvCxnSpPr>
              <a:endCxn id="102" idx="4"/>
            </p:cNvCxnSpPr>
            <p:nvPr/>
          </p:nvCxnSpPr>
          <p:spPr>
            <a:xfrm flipV="1">
              <a:off x="4555892" y="3706368"/>
              <a:ext cx="0" cy="2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474296" y="3993201"/>
              <a:ext cx="218236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Always a plus sign!</a:t>
              </a:r>
              <a:endParaRPr lang="en-SG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In a company, there are two photocopiers: photocopier </a:t>
                </a:r>
                <a:r>
                  <a:rPr lang="en-US" dirty="0"/>
                  <a:t>M</a:t>
                </a:r>
                <a:r>
                  <a:rPr lang="en-US" dirty="0" smtClean="0"/>
                  <a:t> and photocopier N.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Based on past repair data, the number of repairs needed during a one-year period for photocopier M and photocopier N can be represented by the discrete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respectively.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The PMF tables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shown below.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175" t="-831" r="-1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98169" y="4251489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Photocopier M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5000" y="5355827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Photocopier N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37762"/>
              </p:ext>
            </p:extLst>
          </p:nvPr>
        </p:nvGraphicFramePr>
        <p:xfrm>
          <a:off x="783890" y="428075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05236941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21738023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38902508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579172468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60308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38678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SG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6719215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26259"/>
              </p:ext>
            </p:extLst>
          </p:nvPr>
        </p:nvGraphicFramePr>
        <p:xfrm>
          <a:off x="783890" y="5355827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832392315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661190056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09697915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6419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SG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98077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9091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n-US" dirty="0"/>
              <a:t>Calculate the value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dirty="0"/>
              <a:t>.</a:t>
            </a:r>
          </a:p>
          <a:p>
            <a:pPr marL="457200" indent="-457200">
              <a:buAutoNum type="alphaLcParenR"/>
            </a:pPr>
            <a:r>
              <a:rPr lang="en-US" dirty="0"/>
              <a:t>Calculate the expected number of repairs during a one-year period for each photocopier, i.e.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SG" dirty="0"/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SG" dirty="0"/>
          </a:p>
          <a:p>
            <a:pPr marL="457200" indent="-457200">
              <a:buAutoNum type="alphaLcParenR"/>
            </a:pPr>
            <a:r>
              <a:rPr lang="en-US" dirty="0"/>
              <a:t>Calculate the variance in the number of repairs needed during a one-year period for each photocopier, i.e.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SG" dirty="0"/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SG" dirty="0"/>
          </a:p>
          <a:p>
            <a:pPr marL="457200" indent="-457200">
              <a:buAutoNum type="alphaLcParenR"/>
            </a:pPr>
            <a:r>
              <a:rPr lang="en-US" dirty="0"/>
              <a:t>If it costs $250 per repair for photocopier M and $400 per repair for photocopier N, calculate the expected total cost for repair work during a one-year period, and the standard deviation in this total cost. 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3024" y="3721032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P08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04531" y="3462493"/>
            <a:ext cx="228383" cy="258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9814" y="3591763"/>
            <a:ext cx="61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03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8306" y="4038859"/>
            <a:ext cx="1266093" cy="914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4771" y="6399618"/>
            <a:ext cx="359229" cy="458382"/>
          </a:xfrm>
        </p:spPr>
        <p:txBody>
          <a:bodyPr/>
          <a:lstStyle/>
          <a:p>
            <a:fld id="{466F3B82-BA8E-498E-B9BD-16E23817B50B}" type="slidenum">
              <a:rPr lang="en-US" sz="1400" smtClean="0">
                <a:cs typeface="Arial" panose="020B0604020202020204" pitchFamily="34" charset="0"/>
              </a:rPr>
              <a:pPr/>
              <a:t>2</a:t>
            </a:fld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4423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[Solution]</a:t>
            </a:r>
          </a:p>
          <a:p>
            <a:pPr marL="0" indent="0">
              <a:buNone/>
            </a:pPr>
            <a:r>
              <a:rPr lang="en-US" dirty="0" smtClean="0"/>
              <a:t>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– 0.5 – 0.1 – 0.2 = 0.2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LcParenR" startAt="2"/>
            </a:pPr>
            <a:r>
              <a:rPr lang="en-US" b="0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0(0.5)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1(0.2)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+ 2(0.1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+ 3(0.2)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G" dirty="0" smtClean="0"/>
          </a:p>
          <a:p>
            <a:pPr marL="457200" indent="-457200">
              <a:buAutoNum type="alphaLcParenR" startAt="2"/>
            </a:pPr>
            <a:endParaRPr lang="en-US" dirty="0"/>
          </a:p>
          <a:p>
            <a:pPr marL="457200" indent="-457200">
              <a:buAutoNum type="alphaLcParenR" startAt="2"/>
            </a:pPr>
            <a:endParaRPr lang="en-US" dirty="0" smtClean="0"/>
          </a:p>
          <a:p>
            <a:pPr marL="457200" indent="-457200">
              <a:buAutoNum type="alphaLcParenR" startAt="2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0(0.8) + 1(0.1) + 2(0.1) = 0.3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17026" y="146183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05236941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21738023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38902508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579172468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60308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38678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SG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671921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17026" y="3855669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832392315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661190056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09697915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6419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SG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98077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9091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(0.2) + 2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(0.2) = 2.4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(0.8)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0.5</a:t>
            </a:r>
            <a:endParaRPr lang="en-SG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0" dirty="0" smtClean="0"/>
              <a:t> 	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E(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[E(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S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2.4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S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lang="en-SG" baseline="30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[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(0.3)</a:t>
            </a:r>
            <a:r>
              <a:rPr lang="en-S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41090" y="105909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05236941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21738023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38902508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579172468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60308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38678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SG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6719215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41090" y="2134162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832392315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1661190056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09697915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6419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SG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98077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9091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817990" cy="513481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d</a:t>
            </a:r>
            <a:r>
              <a:rPr lang="en-US" sz="1800" dirty="0" smtClean="0"/>
              <a:t>) </a:t>
            </a:r>
            <a:r>
              <a:rPr lang="en-US" sz="2000" dirty="0" smtClean="0"/>
              <a:t>Let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/>
              <a:t> </a:t>
            </a:r>
            <a:r>
              <a:rPr lang="en-SG" sz="2000" dirty="0" smtClean="0"/>
              <a:t>be the total cost of repair during a one-year period.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250</a:t>
            </a: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+ 400</a:t>
            </a: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endParaRPr lang="en-SG" sz="2000" dirty="0" smtClean="0"/>
          </a:p>
          <a:p>
            <a:pPr marL="0" indent="0">
              <a:buNone/>
            </a:pPr>
            <a:r>
              <a:rPr lang="en-US" sz="2000" dirty="0" smtClean="0"/>
              <a:t>     Expected total cost of repair, </a:t>
            </a:r>
          </a:p>
          <a:p>
            <a:pPr marL="0" indent="0">
              <a:buNone/>
            </a:pPr>
            <a:r>
              <a:rPr lang="en-US" sz="2000" b="0" dirty="0" smtClean="0"/>
              <a:t>    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E(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dirty="0" smtClean="0"/>
              <a:t>     	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250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+ 400E(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0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250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400(0.3)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	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$370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65610" y="4409117"/>
            <a:ext cx="7167750" cy="231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Variance in total cost, </a:t>
            </a:r>
          </a:p>
          <a:p>
            <a:r>
              <a:rPr lang="en-US" sz="2000" b="0" dirty="0" smtClean="0"/>
              <a:t>    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250</a:t>
            </a:r>
            <a:r>
              <a:rPr lang="en-US" sz="20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+ 400</a:t>
            </a:r>
            <a:r>
              <a:rPr lang="en-US" sz="20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20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SG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250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(1.4)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(0.41)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= 153100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Standard deviation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 smtClean="0"/>
              <a:t>       </a:t>
            </a:r>
            <a:endParaRPr lang="en-SG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123513" y="6292314"/>
          <a:ext cx="4585228" cy="42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717640" imgH="253800" progId="Equation.3">
                  <p:embed/>
                </p:oleObj>
              </mc:Choice>
              <mc:Fallback>
                <p:oleObj name="Equation" r:id="rId3" imgW="27176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3513" y="6292314"/>
                        <a:ext cx="4585228" cy="428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4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191213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</a:t>
            </a:r>
            <a:r>
              <a:rPr lang="en-US" dirty="0" smtClean="0"/>
              <a:t>11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>
          <a:xfrm>
            <a:off x="665162" y="1024128"/>
            <a:ext cx="7781966" cy="51464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A discrete random variable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/>
              <a:t> has </a:t>
            </a:r>
            <a:r>
              <a:rPr lang="en-US" sz="2000" dirty="0" smtClean="0"/>
              <a:t>the following PMF: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endParaRPr lang="en-US" sz="2000" dirty="0" smtClean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0066FF"/>
              </a:solidFill>
            </a:endParaRPr>
          </a:p>
          <a:p>
            <a:pPr marL="457200" indent="-457200">
              <a:lnSpc>
                <a:spcPct val="80000"/>
              </a:lnSpc>
              <a:buFont typeface="Arial"/>
              <a:buAutoNum type="alphaLcParenBoth"/>
            </a:pPr>
            <a:r>
              <a:rPr lang="en-US" sz="2000" dirty="0" smtClean="0"/>
              <a:t>Calculate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>
              <a:lnSpc>
                <a:spcPct val="80000"/>
              </a:lnSpc>
              <a:buFont typeface="Arial"/>
              <a:buAutoNum type="alphaLcParenBoth"/>
            </a:pPr>
            <a:r>
              <a:rPr lang="en-US" sz="2000" dirty="0" smtClean="0"/>
              <a:t>Find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/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/>
          </a:p>
          <a:p>
            <a:pPr marL="457200" indent="-457200">
              <a:lnSpc>
                <a:spcPct val="80000"/>
              </a:lnSpc>
              <a:buFont typeface="Arial"/>
              <a:buAutoNum type="alphaLcParenBoth"/>
            </a:pPr>
            <a:r>
              <a:rPr lang="en-US" sz="2000" dirty="0" smtClean="0"/>
              <a:t>Find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000" dirty="0" smtClean="0"/>
              <a:t>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/>
          </a:p>
          <a:p>
            <a:pPr marL="457200" indent="-457200">
              <a:lnSpc>
                <a:spcPct val="80000"/>
              </a:lnSpc>
              <a:buFont typeface="Arial"/>
              <a:buAutoNum type="alphaLcParenBoth"/>
            </a:pPr>
            <a:r>
              <a:rPr lang="en-US" sz="2000" dirty="0" smtClean="0">
                <a:solidFill>
                  <a:schemeClr val="tx1"/>
                </a:solidFill>
              </a:rPr>
              <a:t>Find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[Solution]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(a) 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+ 0.5 + 0.25 + 0.125 + 0.0625 =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0.0625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(b)  	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37388"/>
              </p:ext>
            </p:extLst>
          </p:nvPr>
        </p:nvGraphicFramePr>
        <p:xfrm>
          <a:off x="1117602" y="1409192"/>
          <a:ext cx="6514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0"/>
                    </a:ext>
                  </a:extLst>
                </a:gridCol>
                <a:gridCol w="952332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1"/>
                    </a:ext>
                  </a:extLst>
                </a:gridCol>
                <a:gridCol w="1085765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2"/>
                    </a:ext>
                  </a:extLst>
                </a:gridCol>
                <a:gridCol w="1085765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3"/>
                    </a:ext>
                  </a:extLst>
                </a:gridCol>
                <a:gridCol w="1085765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4"/>
                    </a:ext>
                  </a:extLst>
                </a:gridCol>
                <a:gridCol w="1085765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SG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0.125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0.0625</a:t>
                      </a:r>
                      <a:endParaRPr lang="en-SG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32904"/>
              </p:ext>
            </p:extLst>
          </p:nvPr>
        </p:nvGraphicFramePr>
        <p:xfrm>
          <a:off x="1086926" y="4960309"/>
          <a:ext cx="5497512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3403440" imgH="774360" progId="Equation.3">
                  <p:embed/>
                </p:oleObj>
              </mc:Choice>
              <mc:Fallback>
                <p:oleObj name="Equation" r:id="rId4" imgW="3403440" imgH="774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6926" y="4960309"/>
                        <a:ext cx="5497512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3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452470" cy="60459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dirty="0"/>
              <a:t>Example </a:t>
            </a:r>
            <a:r>
              <a:rPr lang="en-US" sz="3600" dirty="0" smtClean="0"/>
              <a:t>11</a:t>
            </a:r>
          </a:p>
        </p:txBody>
      </p:sp>
      <p:sp>
        <p:nvSpPr>
          <p:cNvPr id="51" name="Content Placeholder 6"/>
          <p:cNvSpPr>
            <a:spLocks noGrp="1"/>
          </p:cNvSpPr>
          <p:nvPr>
            <p:ph idx="4294967295"/>
          </p:nvPr>
        </p:nvSpPr>
        <p:spPr>
          <a:xfrm>
            <a:off x="665163" y="997857"/>
            <a:ext cx="7781966" cy="5715000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lphaLcParenBoth" startAt="2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lphaLcParenBoth" startAt="2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lphaLcParenBoth" startAt="2"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E(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[E(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SG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G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 – 2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= 3.5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lphaLcParenBoth" startAt="3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2E(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3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2(2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3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4(3.5)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G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86974"/>
              </p:ext>
            </p:extLst>
          </p:nvPr>
        </p:nvGraphicFramePr>
        <p:xfrm>
          <a:off x="1127057" y="998538"/>
          <a:ext cx="613251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3797280" imgH="812520" progId="Equation.3">
                  <p:embed/>
                </p:oleObj>
              </mc:Choice>
              <mc:Fallback>
                <p:oleObj name="Equation" r:id="rId3" imgW="379728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057" y="998538"/>
                        <a:ext cx="6132513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7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dirty="0"/>
              <a:t>Example </a:t>
            </a:r>
            <a:r>
              <a:rPr lang="en-US" sz="3600" dirty="0" smtClean="0"/>
              <a:t>11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31028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(d)	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[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SG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292.5 – (7.5)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236.25	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34549"/>
              </p:ext>
            </p:extLst>
          </p:nvPr>
        </p:nvGraphicFramePr>
        <p:xfrm>
          <a:off x="1158953" y="997430"/>
          <a:ext cx="613251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3797280" imgH="812520" progId="Equation.3">
                  <p:embed/>
                </p:oleObj>
              </mc:Choice>
              <mc:Fallback>
                <p:oleObj name="Equation" r:id="rId4" imgW="379728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8953" y="997430"/>
                        <a:ext cx="6132513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9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284519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Learning Objectives</a:t>
            </a:r>
            <a:endParaRPr lang="en-US" sz="3200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5162" y="960121"/>
            <a:ext cx="7781966" cy="48798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 smtClean="0"/>
              <a:t>Explain the difference between discrete and continuous random variables </a:t>
            </a:r>
            <a:endParaRPr lang="en-SG" sz="2400" dirty="0"/>
          </a:p>
          <a:p>
            <a:pPr lvl="0"/>
            <a:r>
              <a:rPr lang="en-US" sz="2400" dirty="0"/>
              <a:t>Construct probability mass function (PMF) and cumulative distribution function (CDF) for a discrete random variable</a:t>
            </a:r>
            <a:endParaRPr lang="en-SG" sz="2400" dirty="0"/>
          </a:p>
          <a:p>
            <a:pPr lvl="0"/>
            <a:r>
              <a:rPr lang="en-US" sz="2400" dirty="0" smtClean="0"/>
              <a:t>Explain and </a:t>
            </a:r>
            <a:r>
              <a:rPr lang="en-US" sz="2400" dirty="0"/>
              <a:t>apply the properties of PMF and CDF </a:t>
            </a:r>
            <a:endParaRPr lang="en-SG" sz="2400" dirty="0"/>
          </a:p>
          <a:p>
            <a:pPr lvl="0"/>
            <a:r>
              <a:rPr lang="en-US" sz="2400" dirty="0"/>
              <a:t>Apply the formulae to calculate expectation and variance of a discrete random variable </a:t>
            </a:r>
            <a:endParaRPr lang="en-SG" sz="2400" dirty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5249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are strongly encouraged to watch the e-learning video prepared for L03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drive.google.com/file/d/0B0VVo-P5cYtqclNSSTlxRmR3SE0/edit?usp=sharing</a:t>
            </a:r>
            <a:r>
              <a:rPr lang="en-US" u="sng" dirty="0" smtClean="0"/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Overview of Concepts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88532"/>
              </p:ext>
            </p:extLst>
          </p:nvPr>
        </p:nvGraphicFramePr>
        <p:xfrm>
          <a:off x="408214" y="1162958"/>
          <a:ext cx="844702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5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41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Random Variables 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5-6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Variables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PMF for a Discrete Random Variable</a:t>
                      </a:r>
                      <a:endParaRPr lang="en-SG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8-10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CDF for a Discrete Random Variable</a:t>
                      </a:r>
                      <a:endParaRPr lang="en-SG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11-13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72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Value of a Discrete Random Variable</a:t>
                      </a:r>
                      <a:endParaRPr lang="en-SG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14-15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41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and Standard Deviation of a Random Variable</a:t>
                      </a:r>
                      <a:endParaRPr lang="en-SG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16-17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71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 to demonstrate application of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18-25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37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of learning objectives for L03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875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E-learning video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L03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5242" y="6492875"/>
            <a:ext cx="288757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L01 Recap: Random </a:t>
            </a:r>
            <a:r>
              <a:rPr lang="en-US" dirty="0"/>
              <a:t>Experiment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6499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random experiment </a:t>
            </a:r>
            <a:r>
              <a:rPr lang="en-US" dirty="0">
                <a:latin typeface="Arial" pitchFamily="34" charset="0"/>
                <a:cs typeface="Arial" pitchFamily="34" charset="0"/>
              </a:rPr>
              <a:t>is an experiment which fulfills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all the </a:t>
            </a:r>
            <a:r>
              <a:rPr lang="en-US" dirty="0">
                <a:latin typeface="Arial" pitchFamily="34" charset="0"/>
                <a:cs typeface="Arial" pitchFamily="34" charset="0"/>
              </a:rPr>
              <a:t>following three conditions:</a:t>
            </a:r>
          </a:p>
          <a:p>
            <a:pPr marL="571500" indent="-571500" algn="just">
              <a:buAutoNum type="romanLcParenBoth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Multiple outcomes</a:t>
            </a:r>
          </a:p>
          <a:p>
            <a:pPr marL="571500" indent="-571500" algn="just">
              <a:buAutoNum type="romanLcParenBoth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Uncertainty of the outcomes</a:t>
            </a:r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Repeatability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[Example 1] </a:t>
            </a:r>
          </a:p>
          <a:p>
            <a:pPr marL="0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simple coin toss is a random experiment because:</a:t>
            </a:r>
          </a:p>
          <a:p>
            <a:pPr marL="571500" indent="-571500" algn="just">
              <a:buAutoNum type="romanLcParenBoth"/>
            </a:pPr>
            <a:r>
              <a:rPr lang="en-US" dirty="0">
                <a:latin typeface="Arial" pitchFamily="34" charset="0"/>
                <a:cs typeface="Arial" pitchFamily="34" charset="0"/>
              </a:rPr>
              <a:t>It has 2 possible outcomes: Head or Tail</a:t>
            </a:r>
          </a:p>
          <a:p>
            <a:pPr marL="571500" indent="-571500" algn="just">
              <a:buAutoNum type="romanLcParenBoth"/>
            </a:pPr>
            <a:r>
              <a:rPr lang="en-US" dirty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uncertain whether the outcome of each toss will be </a:t>
            </a:r>
            <a:r>
              <a:rPr lang="en-US" dirty="0">
                <a:latin typeface="Arial" pitchFamily="34" charset="0"/>
                <a:cs typeface="Arial" pitchFamily="34" charset="0"/>
              </a:rPr>
              <a:t>a Head 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 a Tail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571500" algn="just">
              <a:buAutoNum type="romanLcParenBoth"/>
            </a:pPr>
            <a:r>
              <a:rPr lang="en-US" dirty="0">
                <a:latin typeface="Arial" pitchFamily="34" charset="0"/>
                <a:cs typeface="Arial" pitchFamily="34" charset="0"/>
              </a:rPr>
              <a:t>We can repeat this experiment as many times as we want under identical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conditions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069915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Discrete Random Variables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396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random variable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r.v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.) is a </a:t>
            </a:r>
            <a:r>
              <a:rPr lang="en-US" sz="2200" u="sng" dirty="0">
                <a:latin typeface="Arial" pitchFamily="34" charset="0"/>
                <a:cs typeface="Arial" pitchFamily="34" charset="0"/>
              </a:rPr>
              <a:t>numerical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variable associated with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outcome of a random experiment. It can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assume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multiple possible values. 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Random variables are denoted by capital letters (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etc.)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Possible values of a random variable are denoted by small letters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etc.)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random variable can be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categorised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as either discrete or continuous.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discrete random variable can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assume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only a finite or countably infinite number of possible values.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[Example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2] 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represent the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number of Heads obtained when a coin is tossed 20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times.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 discrete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r.v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because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{0,1,2, …, 20}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(finite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number of possible values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[Example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3]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represent the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number of road accidents along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AYE (Ayer Rajah Expressway) in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 one-month period.</a:t>
            </a:r>
          </a:p>
          <a:p>
            <a:pPr marL="0" indent="0" algn="just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 discrete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r.v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0,1,2,3, …}.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Here,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can be considered as having a countably infinite number of possible values. This is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because although in practical situations, you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cannot have an infinite number of accidents, you also cannot possibly define an upper limit for that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Random Variables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continuous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r.v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can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assume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 in the interval for which is it defined.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is an infinite number of possible values that it can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assume within that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interval.</a:t>
            </a:r>
          </a:p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[Example 4] 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height (in cm) of a randomly chosen student in Republic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Poly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[Example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5]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waiting time interval (in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minutes) </a:t>
            </a:r>
            <a:r>
              <a:rPr lang="en-US" dirty="0">
                <a:latin typeface="Arial" pitchFamily="34" charset="0"/>
                <a:cs typeface="Arial" pitchFamily="34" charset="0"/>
              </a:rPr>
              <a:t>between successive bus arrivals for Bus No. 902 at Woodlands Bus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Interchange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665610" y="5211641"/>
            <a:ext cx="8086951" cy="830997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focus for today’s lesson is on discrete random variables.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420746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PMF for </a:t>
            </a:r>
            <a:r>
              <a:rPr lang="en-US" dirty="0"/>
              <a:t>a Discrete Random Variable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5163" y="1006270"/>
            <a:ext cx="784682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probability mass function (PMF)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is a list of all possible values </a:t>
            </a: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that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a discrete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r.v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can assume,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together with their respective probabilities of occurrence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denoted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0363" algn="l"/>
              </a:tabLst>
            </a:pPr>
            <a:r>
              <a:rPr lang="en-US" sz="2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The PMF can be represented either as a table or </a:t>
            </a:r>
            <a:r>
              <a:rPr lang="en-US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graph</a:t>
            </a:r>
            <a:r>
              <a:rPr lang="en-US" sz="2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a 	function of </a:t>
            </a:r>
            <a:r>
              <a:rPr lang="en-US" sz="21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represents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the probability that the random variable </a:t>
            </a: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assumes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value </a:t>
            </a: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SG" sz="21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5163" y="3465836"/>
                <a:ext cx="7846825" cy="300082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sz="2100" dirty="0">
                    <a:latin typeface="Arial" pitchFamily="34" charset="0"/>
                    <a:cs typeface="Arial" pitchFamily="34" charset="0"/>
                  </a:rPr>
                  <a:t>discrete PMF must satisfy the following two properties: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en-US" sz="2100" dirty="0">
                    <a:latin typeface="Arial" pitchFamily="34" charset="0"/>
                    <a:cs typeface="Arial" pitchFamily="34" charset="0"/>
                  </a:rPr>
                  <a:t>     (i)  The probability of each outcome in the sample space must 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en-US" sz="2100" dirty="0">
                    <a:latin typeface="Arial" pitchFamily="34" charset="0"/>
                    <a:cs typeface="Arial" pitchFamily="34" charset="0"/>
                  </a:rPr>
                  <a:t>           be between 0 and 1 inclusive: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≤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≤ 1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for all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2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71550" lvl="1" indent="-514350" algn="just">
                  <a:spcBef>
                    <a:spcPts val="600"/>
                  </a:spcBef>
                  <a:buFontTx/>
                  <a:buAutoNum type="romanLcParenBoth" startAt="2"/>
                </a:pPr>
                <a:r>
                  <a:rPr lang="en-US" sz="2100" dirty="0">
                    <a:latin typeface="Arial" pitchFamily="34" charset="0"/>
                    <a:cs typeface="Arial" pitchFamily="34" charset="0"/>
                  </a:rPr>
                  <a:t>The sum of the probabilities for all outcomes in the sample space must be equal to 1: </a:t>
                </a:r>
              </a:p>
              <a:p>
                <a:pPr algn="just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>
                          <a:solidFill>
                            <a:srgbClr val="FF0000"/>
                          </a:solidFill>
                          <a:latin typeface="Cambria Math"/>
                          <a:cs typeface="Arial" charset="0"/>
                        </a:rPr>
                        <m:t>  </m:t>
                      </m:r>
                    </m:oMath>
                  </m:oMathPara>
                </a14:m>
                <a:endParaRPr lang="en-SG" dirty="0" smtClean="0"/>
              </a:p>
              <a:p>
                <a:pPr algn="just">
                  <a:spcBef>
                    <a:spcPts val="600"/>
                  </a:spcBef>
                </a:pPr>
                <a:endParaRPr lang="en-SG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3" y="3465836"/>
                <a:ext cx="7846825" cy="3000821"/>
              </a:xfrm>
              <a:prstGeom prst="rect">
                <a:avLst/>
              </a:prstGeom>
              <a:blipFill rotWithShape="0">
                <a:blip r:embed="rId3"/>
                <a:stretch>
                  <a:fillRect l="-620" t="-1008" r="-77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71447"/>
              </p:ext>
            </p:extLst>
          </p:nvPr>
        </p:nvGraphicFramePr>
        <p:xfrm>
          <a:off x="3645167" y="5767671"/>
          <a:ext cx="1886815" cy="70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990360" imgH="368280" progId="Equation.3">
                  <p:embed/>
                </p:oleObj>
              </mc:Choice>
              <mc:Fallback>
                <p:oleObj name="Equation" r:id="rId4" imgW="99036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5167" y="5767671"/>
                        <a:ext cx="1886815" cy="701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6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23786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PMF for </a:t>
            </a:r>
            <a:r>
              <a:rPr lang="en-US" dirty="0"/>
              <a:t>a Discrete Random Variable </a:t>
            </a:r>
            <a:endParaRPr lang="en-US" dirty="0" smtClean="0"/>
          </a:p>
        </p:txBody>
      </p:sp>
      <p:sp>
        <p:nvSpPr>
          <p:cNvPr id="39" name="Content Placeholder 6"/>
          <p:cNvSpPr>
            <a:spLocks noGrp="1"/>
          </p:cNvSpPr>
          <p:nvPr>
            <p:ph idx="4294967295"/>
          </p:nvPr>
        </p:nvSpPr>
        <p:spPr>
          <a:xfrm>
            <a:off x="665163" y="1143000"/>
            <a:ext cx="8060826" cy="5027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[</a:t>
            </a:r>
            <a:r>
              <a:rPr lang="en-US" sz="2400" b="1" dirty="0" smtClean="0"/>
              <a:t>Example</a:t>
            </a:r>
            <a:r>
              <a:rPr lang="en-US" sz="2400" b="1" dirty="0" smtClean="0">
                <a:solidFill>
                  <a:schemeClr val="tx1"/>
                </a:solidFill>
              </a:rPr>
              <a:t> 6] </a:t>
            </a:r>
            <a:r>
              <a:rPr lang="en-US" sz="2400" dirty="0" smtClean="0">
                <a:solidFill>
                  <a:schemeClr val="tx1"/>
                </a:solidFill>
              </a:rPr>
              <a:t>Find the PMF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, where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solidFill>
                  <a:schemeClr val="tx1"/>
                </a:solidFill>
              </a:rPr>
              <a:t>represents the sum of the scores </a:t>
            </a:r>
            <a:r>
              <a:rPr lang="en-US" sz="2400" dirty="0" smtClean="0"/>
              <a:t>on</a:t>
            </a:r>
            <a:r>
              <a:rPr lang="en-US" sz="2400" dirty="0" smtClean="0">
                <a:solidFill>
                  <a:schemeClr val="tx1"/>
                </a:solidFill>
              </a:rPr>
              <a:t> two fair dice when they are thrown simultaneously</a:t>
            </a:r>
          </a:p>
          <a:p>
            <a:pPr marL="0" indent="0">
              <a:buNone/>
            </a:pPr>
            <a:r>
              <a:rPr lang="en-US" sz="2400" b="1" dirty="0" smtClean="0"/>
              <a:t>[Solution]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sample space table </a:t>
            </a:r>
            <a:r>
              <a:rPr lang="en-US" sz="2400" dirty="0" smtClean="0">
                <a:solidFill>
                  <a:schemeClr val="tx1"/>
                </a:solidFill>
              </a:rPr>
              <a:t>for the random experiment is as follows:</a:t>
            </a:r>
          </a:p>
          <a:p>
            <a:pPr marL="0" indent="0"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97532"/>
              </p:ext>
            </p:extLst>
          </p:nvPr>
        </p:nvGraphicFramePr>
        <p:xfrm>
          <a:off x="1267968" y="3182589"/>
          <a:ext cx="7595616" cy="3011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1686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245155" y="3142722"/>
            <a:ext cx="1226820" cy="896896"/>
            <a:chOff x="1245155" y="3091487"/>
            <a:chExt cx="1226820" cy="923331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267968" y="3132528"/>
              <a:ext cx="1097280" cy="841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245155" y="3539546"/>
              <a:ext cx="766309" cy="47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Score on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dice </a:t>
              </a:r>
              <a:endParaRPr lang="en-SG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61207" y="3091487"/>
              <a:ext cx="810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Score on 2nd dice </a:t>
              </a:r>
              <a:endParaRPr lang="en-SG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5404" y="3834383"/>
            <a:ext cx="2926833" cy="2062103"/>
            <a:chOff x="134112" y="3553152"/>
            <a:chExt cx="2926833" cy="2062103"/>
          </a:xfrm>
        </p:grpSpPr>
        <p:sp>
          <p:nvSpPr>
            <p:cNvPr id="46" name="Oval 45"/>
            <p:cNvSpPr/>
            <p:nvPr/>
          </p:nvSpPr>
          <p:spPr>
            <a:xfrm>
              <a:off x="2743953" y="3758387"/>
              <a:ext cx="316992" cy="280416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7" name="Straight Arrow Connector 46"/>
            <p:cNvCxnSpPr>
              <a:endCxn id="46" idx="2"/>
            </p:cNvCxnSpPr>
            <p:nvPr/>
          </p:nvCxnSpPr>
          <p:spPr>
            <a:xfrm flipV="1">
              <a:off x="902208" y="3898595"/>
              <a:ext cx="1841745" cy="466141"/>
            </a:xfrm>
            <a:prstGeom prst="straightConnector1">
              <a:avLst/>
            </a:prstGeom>
            <a:ln w="254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4112" y="3553152"/>
              <a:ext cx="89001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Each value is the sum of the scores on the 2 dice</a:t>
              </a:r>
              <a:endParaRPr lang="en-SG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214 Statistical Methods for Engineer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455EXKX6M4MF-1452358852-29</_dlc_DocId>
    <_dlc_DocIdUrl xmlns="f1c517e7-bd42-400b-be40-c506d97d1be6">
      <Url>https://rp-sp.rp.edu.sg/sites/LCMS_2017-2-E214-1/_layouts/15/DocIdRedir.aspx?ID=455EXKX6M4MF-1452358852-29</Url>
      <Description>455EXKX6M4MF-1452358852-29</Description>
    </_dlc_DocIdUrl>
  </documentManagement>
</p:properties>
</file>

<file path=customXml/itemProps1.xml><?xml version="1.0" encoding="utf-8"?>
<ds:datastoreItem xmlns:ds="http://schemas.openxmlformats.org/officeDocument/2006/customXml" ds:itemID="{37B1FAD4-F8C9-4E7D-A022-061E25B89599}"/>
</file>

<file path=customXml/itemProps2.xml><?xml version="1.0" encoding="utf-8"?>
<ds:datastoreItem xmlns:ds="http://schemas.openxmlformats.org/officeDocument/2006/customXml" ds:itemID="{7DB39E03-17F2-426B-81A5-24A458DCA40C}"/>
</file>

<file path=customXml/itemProps3.xml><?xml version="1.0" encoding="utf-8"?>
<ds:datastoreItem xmlns:ds="http://schemas.openxmlformats.org/officeDocument/2006/customXml" ds:itemID="{F1E08E09-DF4B-4059-B53B-67418863B82A}"/>
</file>

<file path=customXml/itemProps4.xml><?xml version="1.0" encoding="utf-8"?>
<ds:datastoreItem xmlns:ds="http://schemas.openxmlformats.org/officeDocument/2006/customXml" ds:itemID="{17D1F81E-23B6-439A-B4F9-83E45BA2406A}"/>
</file>

<file path=docProps/app.xml><?xml version="1.0" encoding="utf-8"?>
<Properties xmlns="http://schemas.openxmlformats.org/officeDocument/2006/extended-properties" xmlns:vt="http://schemas.openxmlformats.org/officeDocument/2006/docPropsVTypes">
  <Template>E214 Statistical Methods for Engineering template</Template>
  <TotalTime>1950</TotalTime>
  <Words>1865</Words>
  <Application>Microsoft Office PowerPoint</Application>
  <PresentationFormat>On-screen Show (4:3)</PresentationFormat>
  <Paragraphs>508</Paragraphs>
  <Slides>27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SimSun</vt:lpstr>
      <vt:lpstr>Arial</vt:lpstr>
      <vt:lpstr>Calibri</vt:lpstr>
      <vt:lpstr>Cambria Math</vt:lpstr>
      <vt:lpstr>Times New Roman</vt:lpstr>
      <vt:lpstr>Wingdings</vt:lpstr>
      <vt:lpstr>E214 Statistical Methods for Engineering template</vt:lpstr>
      <vt:lpstr>Equation</vt:lpstr>
      <vt:lpstr>Microsoft Equation 3.0</vt:lpstr>
      <vt:lpstr>Lesson 03 Discrete Random Variables </vt:lpstr>
      <vt:lpstr>PowerPoint Presentation</vt:lpstr>
      <vt:lpstr>PowerPoint Presentation</vt:lpstr>
      <vt:lpstr>L01 Recap: Random Experiment</vt:lpstr>
      <vt:lpstr>Discrete Random Variables</vt:lpstr>
      <vt:lpstr>Discrete Random Variables </vt:lpstr>
      <vt:lpstr>Continuous Random Variables</vt:lpstr>
      <vt:lpstr>PMF for a Discrete Random Variable </vt:lpstr>
      <vt:lpstr>PMF for a Discrete Random Variable </vt:lpstr>
      <vt:lpstr>PMF for a Discrete Random Variable</vt:lpstr>
      <vt:lpstr>CDF for a Discrete Random Variable</vt:lpstr>
      <vt:lpstr>CDF for a Discrete Random Variable</vt:lpstr>
      <vt:lpstr>CDF for a Discrete Random Variable</vt:lpstr>
      <vt:lpstr>Expected Value of a Discrete Random Variable </vt:lpstr>
      <vt:lpstr>Expectation Algebra </vt:lpstr>
      <vt:lpstr>Variance and Standard Deviation of a Random Variable </vt:lpstr>
      <vt:lpstr>Variance Algebra </vt:lpstr>
      <vt:lpstr>Example 10</vt:lpstr>
      <vt:lpstr>Example 10</vt:lpstr>
      <vt:lpstr>Example 10</vt:lpstr>
      <vt:lpstr>Example 10</vt:lpstr>
      <vt:lpstr>Example 10</vt:lpstr>
      <vt:lpstr>Example 11</vt:lpstr>
      <vt:lpstr>Example 11</vt:lpstr>
      <vt:lpstr>Example 11</vt:lpstr>
      <vt:lpstr>Learning Objectives</vt:lpstr>
      <vt:lpstr>E-Learning Video</vt:lpstr>
    </vt:vector>
  </TitlesOfParts>
  <Company>Republic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E214_P03_6P</dc:title>
  <dc:creator>Simon Yeo</dc:creator>
  <cp:lastModifiedBy>Samuel Chua</cp:lastModifiedBy>
  <cp:revision>288</cp:revision>
  <dcterms:created xsi:type="dcterms:W3CDTF">2012-04-05T06:50:25Z</dcterms:created>
  <dcterms:modified xsi:type="dcterms:W3CDTF">2017-09-16T05:02:50Z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b469c695-c91d-4271-878a-c90fbd03fe7a</vt:lpwstr>
  </property>
</Properties>
</file>