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12" r:id="rId2"/>
    <p:sldId id="313" r:id="rId3"/>
    <p:sldId id="314" r:id="rId4"/>
    <p:sldId id="262" r:id="rId5"/>
    <p:sldId id="263" r:id="rId6"/>
    <p:sldId id="265" r:id="rId7"/>
    <p:sldId id="285" r:id="rId8"/>
    <p:sldId id="270" r:id="rId9"/>
    <p:sldId id="264" r:id="rId10"/>
    <p:sldId id="297" r:id="rId11"/>
    <p:sldId id="315" r:id="rId12"/>
    <p:sldId id="298" r:id="rId13"/>
    <p:sldId id="299" r:id="rId14"/>
    <p:sldId id="267" r:id="rId15"/>
    <p:sldId id="268" r:id="rId16"/>
    <p:sldId id="309" r:id="rId17"/>
    <p:sldId id="286" r:id="rId18"/>
    <p:sldId id="269" r:id="rId19"/>
    <p:sldId id="310" r:id="rId20"/>
    <p:sldId id="271" r:id="rId21"/>
    <p:sldId id="280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3659" autoAdjust="0"/>
  </p:normalViewPr>
  <p:slideViewPr>
    <p:cSldViewPr snapToGrid="0" snapToObjects="1">
      <p:cViewPr varScale="1">
        <p:scale>
          <a:sx n="55" d="100"/>
          <a:sy n="55" d="100"/>
        </p:scale>
        <p:origin x="8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3E470-D25C-4778-B345-E397459207ED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2F1AD04-79D7-482C-8638-F3DF0AF9E12D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002060"/>
              </a:solidFill>
            </a:rPr>
            <a:t>E214 – Statistical Methods for Engineering</a:t>
          </a:r>
          <a:endParaRPr lang="en-US" sz="2800" b="1" dirty="0">
            <a:solidFill>
              <a:srgbClr val="002060"/>
            </a:solidFill>
          </a:endParaRPr>
        </a:p>
      </dgm:t>
    </dgm:pt>
    <dgm:pt modelId="{355D6BA9-40EA-4B94-B3CA-510BC1E2A914}" type="parTrans" cxnId="{DDB739C8-7460-4E22-93A4-371EC4D726DD}">
      <dgm:prSet/>
      <dgm:spPr/>
      <dgm:t>
        <a:bodyPr/>
        <a:lstStyle/>
        <a:p>
          <a:endParaRPr lang="en-US"/>
        </a:p>
      </dgm:t>
    </dgm:pt>
    <dgm:pt modelId="{D0AE155E-AE7C-4877-B59E-50FD05E2A4EB}" type="sibTrans" cxnId="{DDB739C8-7460-4E22-93A4-371EC4D726DD}">
      <dgm:prSet/>
      <dgm:spPr/>
      <dgm:t>
        <a:bodyPr/>
        <a:lstStyle/>
        <a:p>
          <a:endParaRPr lang="en-US"/>
        </a:p>
      </dgm:t>
    </dgm:pt>
    <dgm:pt modelId="{3D2A5E53-CE18-4823-9CAF-BCC74DDEF430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Inferential Statistics</a:t>
          </a:r>
          <a:endParaRPr lang="en-US" sz="1600" dirty="0">
            <a:solidFill>
              <a:schemeClr val="tx1"/>
            </a:solidFill>
          </a:endParaRPr>
        </a:p>
      </dgm:t>
    </dgm:pt>
    <dgm:pt modelId="{24FEF719-45EC-4272-8C70-D8C28FFF9D5E}" type="parTrans" cxnId="{243C9095-8147-494D-9232-72510E9E9AC8}">
      <dgm:prSet/>
      <dgm:spPr/>
      <dgm:t>
        <a:bodyPr/>
        <a:lstStyle/>
        <a:p>
          <a:endParaRPr lang="en-US" sz="1500"/>
        </a:p>
      </dgm:t>
    </dgm:pt>
    <dgm:pt modelId="{98276121-AC9C-4422-8CFD-3803F3DAA962}" type="sibTrans" cxnId="{243C9095-8147-494D-9232-72510E9E9AC8}">
      <dgm:prSet/>
      <dgm:spPr/>
      <dgm:t>
        <a:bodyPr/>
        <a:lstStyle/>
        <a:p>
          <a:endParaRPr lang="en-US"/>
        </a:p>
      </dgm:t>
    </dgm:pt>
    <dgm:pt modelId="{290D2CB2-C22B-4F16-ABD8-70E480924B4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Hypothesis Testing</a:t>
          </a:r>
          <a:endParaRPr lang="en-US" sz="1200" dirty="0">
            <a:solidFill>
              <a:schemeClr val="tx1"/>
            </a:solidFill>
          </a:endParaRPr>
        </a:p>
      </dgm:t>
    </dgm:pt>
    <dgm:pt modelId="{4C42792A-A011-4339-9EDE-AFFB2BBE882F}" type="parTrans" cxnId="{7708127B-0E44-4762-9CFD-EED48A28C011}">
      <dgm:prSet/>
      <dgm:spPr/>
      <dgm:t>
        <a:bodyPr/>
        <a:lstStyle/>
        <a:p>
          <a:endParaRPr lang="en-US" sz="1500"/>
        </a:p>
      </dgm:t>
    </dgm:pt>
    <dgm:pt modelId="{A511DE70-F356-4BA8-95D1-976057351CAB}" type="sibTrans" cxnId="{7708127B-0E44-4762-9CFD-EED48A28C011}">
      <dgm:prSet/>
      <dgm:spPr/>
      <dgm:t>
        <a:bodyPr/>
        <a:lstStyle/>
        <a:p>
          <a:endParaRPr lang="en-US"/>
        </a:p>
      </dgm:t>
    </dgm:pt>
    <dgm:pt modelId="{E5FF91C8-DE04-44E1-B19E-720EAA0C8E0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Parameter Estimation</a:t>
          </a:r>
          <a:endParaRPr lang="en-US" sz="1200" dirty="0">
            <a:solidFill>
              <a:schemeClr val="tx1"/>
            </a:solidFill>
          </a:endParaRPr>
        </a:p>
      </dgm:t>
    </dgm:pt>
    <dgm:pt modelId="{C6959BFF-BFFC-4261-9398-A3FDDA9499DC}" type="parTrans" cxnId="{BCF022BC-995E-4DBE-BCAA-4CCE64C8B03F}">
      <dgm:prSet/>
      <dgm:spPr/>
      <dgm:t>
        <a:bodyPr/>
        <a:lstStyle/>
        <a:p>
          <a:endParaRPr lang="en-US" sz="1500">
            <a:solidFill>
              <a:srgbClr val="3333FF"/>
            </a:solidFill>
          </a:endParaRPr>
        </a:p>
      </dgm:t>
    </dgm:pt>
    <dgm:pt modelId="{1B3A0606-667C-484B-9702-CDF79A13E3C0}" type="sibTrans" cxnId="{BCF022BC-995E-4DBE-BCAA-4CCE64C8B03F}">
      <dgm:prSet/>
      <dgm:spPr/>
      <dgm:t>
        <a:bodyPr/>
        <a:lstStyle/>
        <a:p>
          <a:endParaRPr lang="en-US"/>
        </a:p>
      </dgm:t>
    </dgm:pt>
    <dgm:pt modelId="{6245DC25-8F54-48E0-8328-0B21E882E1E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Organise &amp; summarise data collected</a:t>
          </a:r>
          <a:endParaRPr lang="en-US" sz="1200" dirty="0">
            <a:solidFill>
              <a:schemeClr val="tx1"/>
            </a:solidFill>
          </a:endParaRPr>
        </a:p>
      </dgm:t>
    </dgm:pt>
    <dgm:pt modelId="{7AD06F08-A90E-42C7-AB53-D3ECAFD6F620}" type="parTrans" cxnId="{2A3E33B9-B116-4FE4-9A22-832A94794F0D}">
      <dgm:prSet/>
      <dgm:spPr/>
      <dgm:t>
        <a:bodyPr/>
        <a:lstStyle/>
        <a:p>
          <a:endParaRPr lang="en-US" sz="1500"/>
        </a:p>
      </dgm:t>
    </dgm:pt>
    <dgm:pt modelId="{E3558BF7-5525-4018-AA43-87A789394980}" type="sibTrans" cxnId="{2A3E33B9-B116-4FE4-9A22-832A94794F0D}">
      <dgm:prSet/>
      <dgm:spPr/>
      <dgm:t>
        <a:bodyPr/>
        <a:lstStyle/>
        <a:p>
          <a:endParaRPr lang="en-US"/>
        </a:p>
      </dgm:t>
    </dgm:pt>
    <dgm:pt modelId="{CFE4AB47-0E86-4A47-93A1-D733CC6A606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Probability and Distributions</a:t>
          </a:r>
          <a:endParaRPr lang="en-US" sz="1600" dirty="0">
            <a:solidFill>
              <a:schemeClr val="tx1"/>
            </a:solidFill>
          </a:endParaRPr>
        </a:p>
      </dgm:t>
    </dgm:pt>
    <dgm:pt modelId="{A4B8614A-60BC-4693-8676-99FB904814CD}" type="parTrans" cxnId="{4BE3791B-5ECE-44D5-BAFB-D8360C5B5E3D}">
      <dgm:prSet/>
      <dgm:spPr/>
      <dgm:t>
        <a:bodyPr/>
        <a:lstStyle/>
        <a:p>
          <a:endParaRPr lang="en-SG"/>
        </a:p>
      </dgm:t>
    </dgm:pt>
    <dgm:pt modelId="{8250D100-3E27-4147-BBA2-60F735AC9868}" type="sibTrans" cxnId="{4BE3791B-5ECE-44D5-BAFB-D8360C5B5E3D}">
      <dgm:prSet/>
      <dgm:spPr/>
      <dgm:t>
        <a:bodyPr/>
        <a:lstStyle/>
        <a:p>
          <a:endParaRPr lang="en-SG"/>
        </a:p>
      </dgm:t>
    </dgm:pt>
    <dgm:pt modelId="{753CFE54-FE4E-4508-9535-FB40E5F26F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Venn Diagram</a:t>
          </a:r>
          <a:endParaRPr lang="en-US" sz="1200" dirty="0">
            <a:solidFill>
              <a:schemeClr val="tx1"/>
            </a:solidFill>
          </a:endParaRPr>
        </a:p>
      </dgm:t>
    </dgm:pt>
    <dgm:pt modelId="{8467722B-48E5-4A5B-8C78-6D6A3E489616}" type="parTrans" cxnId="{ED358CF3-042E-4790-AF27-A8C0A3D86777}">
      <dgm:prSet/>
      <dgm:spPr/>
      <dgm:t>
        <a:bodyPr/>
        <a:lstStyle/>
        <a:p>
          <a:endParaRPr lang="en-SG"/>
        </a:p>
      </dgm:t>
    </dgm:pt>
    <dgm:pt modelId="{2AA1ECD3-AE72-4B33-BC4A-DBC6923CD0EB}" type="sibTrans" cxnId="{ED358CF3-042E-4790-AF27-A8C0A3D86777}">
      <dgm:prSet/>
      <dgm:spPr/>
      <dgm:t>
        <a:bodyPr/>
        <a:lstStyle/>
        <a:p>
          <a:endParaRPr lang="en-SG"/>
        </a:p>
      </dgm:t>
    </dgm:pt>
    <dgm:pt modelId="{F2C39B4C-18FB-49F5-BBB8-DE9A997AAC0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A1B28FF8-AA55-4A96-91F7-22A555F2FC4C}" type="parTrans" cxnId="{7E44C995-5CC6-4403-9245-CD8AF3890611}">
      <dgm:prSet/>
      <dgm:spPr/>
      <dgm:t>
        <a:bodyPr/>
        <a:lstStyle/>
        <a:p>
          <a:endParaRPr lang="en-SG"/>
        </a:p>
      </dgm:t>
    </dgm:pt>
    <dgm:pt modelId="{35BE5480-EF32-490A-80CF-2B61D10D9850}" type="sibTrans" cxnId="{7E44C995-5CC6-4403-9245-CD8AF3890611}">
      <dgm:prSet/>
      <dgm:spPr/>
      <dgm:t>
        <a:bodyPr/>
        <a:lstStyle/>
        <a:p>
          <a:endParaRPr lang="en-SG"/>
        </a:p>
      </dgm:t>
    </dgm:pt>
    <dgm:pt modelId="{37614911-028E-4D37-8FA2-44F16462855E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Descriptive Statistics</a:t>
          </a:r>
          <a:endParaRPr lang="en-US" sz="1600" dirty="0">
            <a:solidFill>
              <a:schemeClr val="tx1"/>
            </a:solidFill>
          </a:endParaRPr>
        </a:p>
      </dgm:t>
    </dgm:pt>
    <dgm:pt modelId="{DF209089-EB6C-4070-A0D2-CB1255640B4D}" type="sibTrans" cxnId="{81E49390-FDDA-456A-8795-4AA4505C9EF9}">
      <dgm:prSet/>
      <dgm:spPr/>
      <dgm:t>
        <a:bodyPr/>
        <a:lstStyle/>
        <a:p>
          <a:endParaRPr lang="en-US"/>
        </a:p>
      </dgm:t>
    </dgm:pt>
    <dgm:pt modelId="{64792F93-8C80-4F88-87B5-6E475617FF4D}" type="parTrans" cxnId="{81E49390-FDDA-456A-8795-4AA4505C9EF9}">
      <dgm:prSet/>
      <dgm:spPr/>
      <dgm:t>
        <a:bodyPr/>
        <a:lstStyle/>
        <a:p>
          <a:endParaRPr lang="en-US" sz="1500"/>
        </a:p>
      </dgm:t>
    </dgm:pt>
    <dgm:pt modelId="{8A76AD7F-3C09-4964-9F2D-05A2DA08F80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Tree Diagram</a:t>
          </a:r>
          <a:endParaRPr lang="en-SG" sz="1200" dirty="0">
            <a:solidFill>
              <a:schemeClr val="tx1"/>
            </a:solidFill>
          </a:endParaRPr>
        </a:p>
      </dgm:t>
    </dgm:pt>
    <dgm:pt modelId="{3A43CF89-B241-4564-9CC3-56EFD9840038}" type="parTrans" cxnId="{B28D8A13-CCF7-4D86-B4CF-AB9F415A3696}">
      <dgm:prSet/>
      <dgm:spPr/>
      <dgm:t>
        <a:bodyPr/>
        <a:lstStyle/>
        <a:p>
          <a:endParaRPr lang="en-SG"/>
        </a:p>
      </dgm:t>
    </dgm:pt>
    <dgm:pt modelId="{877CB17A-25BA-4ECC-889F-BCB12FC52C2C}" type="sibTrans" cxnId="{B28D8A13-CCF7-4D86-B4CF-AB9F415A3696}">
      <dgm:prSet/>
      <dgm:spPr/>
      <dgm:t>
        <a:bodyPr/>
        <a:lstStyle/>
        <a:p>
          <a:endParaRPr lang="en-SG"/>
        </a:p>
      </dgm:t>
    </dgm:pt>
    <dgm:pt modelId="{50C44DA6-DDDA-4EDB-A17E-DC6572997D4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Discrete Random Variables and 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E13BCA82-07FD-4AAD-B6C8-62A14B2B52E2}" type="parTrans" cxnId="{58302B6D-2EAD-4300-A865-B26C3594275F}">
      <dgm:prSet/>
      <dgm:spPr/>
      <dgm:t>
        <a:bodyPr/>
        <a:lstStyle/>
        <a:p>
          <a:endParaRPr lang="en-US"/>
        </a:p>
      </dgm:t>
    </dgm:pt>
    <dgm:pt modelId="{FF55C3CE-0E12-422A-AFD1-5A4ECFE9EE49}" type="sibTrans" cxnId="{58302B6D-2EAD-4300-A865-B26C3594275F}">
      <dgm:prSet/>
      <dgm:spPr/>
      <dgm:t>
        <a:bodyPr/>
        <a:lstStyle/>
        <a:p>
          <a:endParaRPr lang="en-US"/>
        </a:p>
      </dgm:t>
    </dgm:pt>
    <dgm:pt modelId="{B3F1C171-7976-40EB-979C-6B760F1B0CCC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D1C8F882-7A8D-46FD-AE81-42DEBEF3710F}" type="parTrans" cxnId="{B927C37B-217F-4E05-A458-37C40963A7C2}">
      <dgm:prSet/>
      <dgm:spPr/>
      <dgm:t>
        <a:bodyPr/>
        <a:lstStyle/>
        <a:p>
          <a:endParaRPr lang="en-US"/>
        </a:p>
      </dgm:t>
    </dgm:pt>
    <dgm:pt modelId="{B9B527A1-8B9F-4404-A9ED-0F97D6A2D179}" type="sibTrans" cxnId="{B927C37B-217F-4E05-A458-37C40963A7C2}">
      <dgm:prSet/>
      <dgm:spPr/>
      <dgm:t>
        <a:bodyPr/>
        <a:lstStyle/>
        <a:p>
          <a:endParaRPr lang="en-US"/>
        </a:p>
      </dgm:t>
    </dgm:pt>
    <dgm:pt modelId="{100359CE-4440-4E3B-8027-8CD0AAA6582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Binomial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F950A842-A277-407C-AE0D-9941B6D5A6C4}" type="parTrans" cxnId="{D1351986-7D27-4988-9B23-4F99CE65AC2F}">
      <dgm:prSet/>
      <dgm:spPr/>
      <dgm:t>
        <a:bodyPr/>
        <a:lstStyle/>
        <a:p>
          <a:endParaRPr lang="en-US"/>
        </a:p>
      </dgm:t>
    </dgm:pt>
    <dgm:pt modelId="{1DFCD909-801F-447D-9D70-3BFC19181ED5}" type="sibTrans" cxnId="{D1351986-7D27-4988-9B23-4F99CE65AC2F}">
      <dgm:prSet/>
      <dgm:spPr/>
      <dgm:t>
        <a:bodyPr/>
        <a:lstStyle/>
        <a:p>
          <a:endParaRPr lang="en-US"/>
        </a:p>
      </dgm:t>
    </dgm:pt>
    <dgm:pt modelId="{47A3E889-7EF5-45D8-B1B7-DC43B78E1F59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Poisson Distribution</a:t>
          </a:r>
          <a:endParaRPr lang="en-SG" sz="1200" dirty="0">
            <a:solidFill>
              <a:schemeClr val="tx1"/>
            </a:solidFill>
          </a:endParaRPr>
        </a:p>
      </dgm:t>
    </dgm:pt>
    <dgm:pt modelId="{F881C731-3859-4A4D-B8BD-8E45578C124D}" type="parTrans" cxnId="{D9991AE4-D0CF-4F24-8878-55F3CA735E02}">
      <dgm:prSet/>
      <dgm:spPr/>
      <dgm:t>
        <a:bodyPr/>
        <a:lstStyle/>
        <a:p>
          <a:endParaRPr lang="en-US"/>
        </a:p>
      </dgm:t>
    </dgm:pt>
    <dgm:pt modelId="{073EFDD5-E93C-47DC-83E6-0C63C552889F}" type="sibTrans" cxnId="{D9991AE4-D0CF-4F24-8878-55F3CA735E02}">
      <dgm:prSet/>
      <dgm:spPr/>
      <dgm:t>
        <a:bodyPr/>
        <a:lstStyle/>
        <a:p>
          <a:endParaRPr lang="en-US"/>
        </a:p>
      </dgm:t>
    </dgm:pt>
    <dgm:pt modelId="{FF3CBEBC-0886-4E31-860F-967FC044E72F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Normal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1FE89C17-8331-44E4-B7A4-8396C2ABDE7C}" type="parTrans" cxnId="{4CCD832B-7991-4152-B10B-A44C63D8389F}">
      <dgm:prSet/>
      <dgm:spPr/>
      <dgm:t>
        <a:bodyPr/>
        <a:lstStyle/>
        <a:p>
          <a:endParaRPr lang="en-US"/>
        </a:p>
      </dgm:t>
    </dgm:pt>
    <dgm:pt modelId="{70F8FC51-7DB7-4D79-B24A-B6F33ED18EEC}" type="sibTrans" cxnId="{4CCD832B-7991-4152-B10B-A44C63D8389F}">
      <dgm:prSet/>
      <dgm:spPr/>
      <dgm:t>
        <a:bodyPr/>
        <a:lstStyle/>
        <a:p>
          <a:endParaRPr lang="en-US"/>
        </a:p>
      </dgm:t>
    </dgm:pt>
    <dgm:pt modelId="{2C1F21F6-9428-4332-8098-1E013F3FD8D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Exponential Distribution</a:t>
          </a:r>
          <a:endParaRPr lang="en-SG" sz="1200" dirty="0">
            <a:solidFill>
              <a:schemeClr val="tx1"/>
            </a:solidFill>
          </a:endParaRPr>
        </a:p>
      </dgm:t>
    </dgm:pt>
    <dgm:pt modelId="{D4C35BDD-B849-467A-9B84-5115B2641B85}" type="parTrans" cxnId="{38D5713C-457F-46B1-A4F9-27BB9C6F1697}">
      <dgm:prSet/>
      <dgm:spPr/>
      <dgm:t>
        <a:bodyPr/>
        <a:lstStyle/>
        <a:p>
          <a:endParaRPr lang="en-US"/>
        </a:p>
      </dgm:t>
    </dgm:pt>
    <dgm:pt modelId="{CA48D1B1-F8FC-467F-AF96-6634CB7E09D7}" type="sibTrans" cxnId="{38D5713C-457F-46B1-A4F9-27BB9C6F1697}">
      <dgm:prSet/>
      <dgm:spPr/>
      <dgm:t>
        <a:bodyPr/>
        <a:lstStyle/>
        <a:p>
          <a:endParaRPr lang="en-US"/>
        </a:p>
      </dgm:t>
    </dgm:pt>
    <dgm:pt modelId="{2E6A3642-B74F-4C0A-B277-63F79CF0699C}" type="pres">
      <dgm:prSet presAssocID="{5333E470-D25C-4778-B345-E397459207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E6F1-A09F-46A4-BA91-848B6BF00397}" type="pres">
      <dgm:prSet presAssocID="{62F1AD04-79D7-482C-8638-F3DF0AF9E12D}" presName="hierRoot1" presStyleCnt="0"/>
      <dgm:spPr/>
      <dgm:t>
        <a:bodyPr/>
        <a:lstStyle/>
        <a:p>
          <a:endParaRPr lang="en-SG"/>
        </a:p>
      </dgm:t>
    </dgm:pt>
    <dgm:pt modelId="{E44A000C-BACE-4FAE-9A63-79287EF8F8BA}" type="pres">
      <dgm:prSet presAssocID="{62F1AD04-79D7-482C-8638-F3DF0AF9E12D}" presName="composite" presStyleCnt="0"/>
      <dgm:spPr/>
      <dgm:t>
        <a:bodyPr/>
        <a:lstStyle/>
        <a:p>
          <a:endParaRPr lang="en-SG"/>
        </a:p>
      </dgm:t>
    </dgm:pt>
    <dgm:pt modelId="{27CC3A02-9BDF-469E-8E02-5FBF0BA97272}" type="pres">
      <dgm:prSet presAssocID="{62F1AD04-79D7-482C-8638-F3DF0AF9E12D}" presName="background" presStyleLbl="node0" presStyleIdx="0" presStyleCnt="1"/>
      <dgm:spPr/>
      <dgm:t>
        <a:bodyPr/>
        <a:lstStyle/>
        <a:p>
          <a:endParaRPr lang="en-SG"/>
        </a:p>
      </dgm:t>
    </dgm:pt>
    <dgm:pt modelId="{287F44F0-C3EA-430E-A22D-879176D45D20}" type="pres">
      <dgm:prSet presAssocID="{62F1AD04-79D7-482C-8638-F3DF0AF9E12D}" presName="text" presStyleLbl="fgAcc0" presStyleIdx="0" presStyleCnt="1" custScaleX="742432" custScaleY="155660" custLinFactNeighborX="-20629" custLinFactNeighborY="-45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7A31D-DCCD-490E-8DD0-9D1093EAB9D3}" type="pres">
      <dgm:prSet presAssocID="{62F1AD04-79D7-482C-8638-F3DF0AF9E12D}" presName="hierChild2" presStyleCnt="0"/>
      <dgm:spPr/>
      <dgm:t>
        <a:bodyPr/>
        <a:lstStyle/>
        <a:p>
          <a:endParaRPr lang="en-SG"/>
        </a:p>
      </dgm:t>
    </dgm:pt>
    <dgm:pt modelId="{4E7AE6D7-8F67-4237-BA4E-C53636A5F1D5}" type="pres">
      <dgm:prSet presAssocID="{A4B8614A-60BC-4693-8676-99FB904814CD}" presName="Name10" presStyleLbl="parChTrans1D2" presStyleIdx="0" presStyleCnt="3"/>
      <dgm:spPr/>
      <dgm:t>
        <a:bodyPr/>
        <a:lstStyle/>
        <a:p>
          <a:endParaRPr lang="en-SG"/>
        </a:p>
      </dgm:t>
    </dgm:pt>
    <dgm:pt modelId="{A6D50DA4-6D6B-437B-844E-E46082C5F2B3}" type="pres">
      <dgm:prSet presAssocID="{CFE4AB47-0E86-4A47-93A1-D733CC6A6065}" presName="hierRoot2" presStyleCnt="0"/>
      <dgm:spPr/>
      <dgm:t>
        <a:bodyPr/>
        <a:lstStyle/>
        <a:p>
          <a:endParaRPr lang="en-SG"/>
        </a:p>
      </dgm:t>
    </dgm:pt>
    <dgm:pt modelId="{F89795FF-3219-4D25-B14B-11C5C28CEA0C}" type="pres">
      <dgm:prSet presAssocID="{CFE4AB47-0E86-4A47-93A1-D733CC6A6065}" presName="composite2" presStyleCnt="0"/>
      <dgm:spPr/>
      <dgm:t>
        <a:bodyPr/>
        <a:lstStyle/>
        <a:p>
          <a:endParaRPr lang="en-SG"/>
        </a:p>
      </dgm:t>
    </dgm:pt>
    <dgm:pt modelId="{3329DA71-D576-4B5D-AC21-638F5D3D2A22}" type="pres">
      <dgm:prSet presAssocID="{CFE4AB47-0E86-4A47-93A1-D733CC6A6065}" presName="background2" presStyleLbl="node2" presStyleIdx="0" presStyleCnt="3"/>
      <dgm:spPr/>
      <dgm:t>
        <a:bodyPr/>
        <a:lstStyle/>
        <a:p>
          <a:endParaRPr lang="en-SG"/>
        </a:p>
      </dgm:t>
    </dgm:pt>
    <dgm:pt modelId="{9D7A3B54-C666-47DC-AA23-A98BF8B9475F}" type="pres">
      <dgm:prSet presAssocID="{CFE4AB47-0E86-4A47-93A1-D733CC6A6065}" presName="text2" presStyleLbl="fgAcc2" presStyleIdx="0" presStyleCnt="3" custScaleX="202105" custLinFactX="100000" custLinFactNeighborX="169567" custLinFactNeighborY="3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A2E63D9-8394-4038-89FC-61A09DE782DB}" type="pres">
      <dgm:prSet presAssocID="{CFE4AB47-0E86-4A47-93A1-D733CC6A6065}" presName="hierChild3" presStyleCnt="0"/>
      <dgm:spPr/>
      <dgm:t>
        <a:bodyPr/>
        <a:lstStyle/>
        <a:p>
          <a:endParaRPr lang="en-SG"/>
        </a:p>
      </dgm:t>
    </dgm:pt>
    <dgm:pt modelId="{471DBFB9-9B0B-45CC-B636-0B948F9F6188}" type="pres">
      <dgm:prSet presAssocID="{8467722B-48E5-4A5B-8C78-6D6A3E489616}" presName="Name17" presStyleLbl="parChTrans1D3" presStyleIdx="0" presStyleCnt="6"/>
      <dgm:spPr/>
      <dgm:t>
        <a:bodyPr/>
        <a:lstStyle/>
        <a:p>
          <a:endParaRPr lang="en-SG"/>
        </a:p>
      </dgm:t>
    </dgm:pt>
    <dgm:pt modelId="{042F8CA8-4650-4BB2-B10D-51216760812A}" type="pres">
      <dgm:prSet presAssocID="{753CFE54-FE4E-4508-9535-FB40E5F26FA3}" presName="hierRoot3" presStyleCnt="0"/>
      <dgm:spPr/>
      <dgm:t>
        <a:bodyPr/>
        <a:lstStyle/>
        <a:p>
          <a:endParaRPr lang="en-SG"/>
        </a:p>
      </dgm:t>
    </dgm:pt>
    <dgm:pt modelId="{990B3828-7C5C-426B-8699-5477EFB68E9A}" type="pres">
      <dgm:prSet presAssocID="{753CFE54-FE4E-4508-9535-FB40E5F26FA3}" presName="composite3" presStyleCnt="0"/>
      <dgm:spPr/>
      <dgm:t>
        <a:bodyPr/>
        <a:lstStyle/>
        <a:p>
          <a:endParaRPr lang="en-SG"/>
        </a:p>
      </dgm:t>
    </dgm:pt>
    <dgm:pt modelId="{C3811229-6B73-4377-A072-11A91DAB4B25}" type="pres">
      <dgm:prSet presAssocID="{753CFE54-FE4E-4508-9535-FB40E5F26FA3}" presName="background3" presStyleLbl="node3" presStyleIdx="0" presStyleCnt="6"/>
      <dgm:spPr/>
      <dgm:t>
        <a:bodyPr/>
        <a:lstStyle/>
        <a:p>
          <a:endParaRPr lang="en-SG"/>
        </a:p>
      </dgm:t>
    </dgm:pt>
    <dgm:pt modelId="{218EF3C6-5366-48AD-8556-20F7D058C5D7}" type="pres">
      <dgm:prSet presAssocID="{753CFE54-FE4E-4508-9535-FB40E5F26FA3}" presName="text3" presStyleLbl="fgAcc3" presStyleIdx="0" presStyleCnt="6" custScaleX="120630" custScaleY="98669" custLinFactX="100000" custLinFactNeighborX="120555" custLinFactNeighborY="-175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6F2AEC1-A115-4216-8D16-92702B98750F}" type="pres">
      <dgm:prSet presAssocID="{753CFE54-FE4E-4508-9535-FB40E5F26FA3}" presName="hierChild4" presStyleCnt="0"/>
      <dgm:spPr/>
      <dgm:t>
        <a:bodyPr/>
        <a:lstStyle/>
        <a:p>
          <a:endParaRPr lang="en-SG"/>
        </a:p>
      </dgm:t>
    </dgm:pt>
    <dgm:pt modelId="{69C889D6-F940-40FE-A245-7E6D95364A32}" type="pres">
      <dgm:prSet presAssocID="{A1B28FF8-AA55-4A96-91F7-22A555F2FC4C}" presName="Name17" presStyleLbl="parChTrans1D3" presStyleIdx="1" presStyleCnt="6"/>
      <dgm:spPr/>
      <dgm:t>
        <a:bodyPr/>
        <a:lstStyle/>
        <a:p>
          <a:endParaRPr lang="en-SG"/>
        </a:p>
      </dgm:t>
    </dgm:pt>
    <dgm:pt modelId="{2F971B8E-2992-4269-9983-4E2DCEECBD87}" type="pres">
      <dgm:prSet presAssocID="{F2C39B4C-18FB-49F5-BBB8-DE9A997AAC07}" presName="hierRoot3" presStyleCnt="0"/>
      <dgm:spPr/>
      <dgm:t>
        <a:bodyPr/>
        <a:lstStyle/>
        <a:p>
          <a:endParaRPr lang="en-SG"/>
        </a:p>
      </dgm:t>
    </dgm:pt>
    <dgm:pt modelId="{8E5D9DE1-0FE7-4612-A050-B80CCC0471BE}" type="pres">
      <dgm:prSet presAssocID="{F2C39B4C-18FB-49F5-BBB8-DE9A997AAC07}" presName="composite3" presStyleCnt="0"/>
      <dgm:spPr/>
      <dgm:t>
        <a:bodyPr/>
        <a:lstStyle/>
        <a:p>
          <a:endParaRPr lang="en-SG"/>
        </a:p>
      </dgm:t>
    </dgm:pt>
    <dgm:pt modelId="{403286F5-B64D-4F9A-9048-E5ABA31C729E}" type="pres">
      <dgm:prSet presAssocID="{F2C39B4C-18FB-49F5-BBB8-DE9A997AAC07}" presName="background3" presStyleLbl="node3" presStyleIdx="1" presStyleCnt="6"/>
      <dgm:spPr/>
      <dgm:t>
        <a:bodyPr/>
        <a:lstStyle/>
        <a:p>
          <a:endParaRPr lang="en-SG"/>
        </a:p>
      </dgm:t>
    </dgm:pt>
    <dgm:pt modelId="{488F69EB-2488-44DF-B93A-3991642E2E8C}" type="pres">
      <dgm:prSet presAssocID="{F2C39B4C-18FB-49F5-BBB8-DE9A997AAC07}" presName="text3" presStyleLbl="fgAcc3" presStyleIdx="1" presStyleCnt="6" custScaleX="122863" custLinFactX="139693" custLinFactNeighborX="200000" custLinFactNeighborY="21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6F1F99C-4C75-42D1-9C2B-796BEA7B4DF8}" type="pres">
      <dgm:prSet presAssocID="{F2C39B4C-18FB-49F5-BBB8-DE9A997AAC07}" presName="hierChild4" presStyleCnt="0"/>
      <dgm:spPr/>
      <dgm:t>
        <a:bodyPr/>
        <a:lstStyle/>
        <a:p>
          <a:endParaRPr lang="en-SG"/>
        </a:p>
      </dgm:t>
    </dgm:pt>
    <dgm:pt modelId="{4C761D8E-BE88-45BD-B0DA-E4BC55EEE909}" type="pres">
      <dgm:prSet presAssocID="{E13BCA82-07FD-4AAD-B6C8-62A14B2B52E2}" presName="Name23" presStyleLbl="parChTrans1D4" presStyleIdx="0" presStyleCnt="6"/>
      <dgm:spPr/>
      <dgm:t>
        <a:bodyPr/>
        <a:lstStyle/>
        <a:p>
          <a:endParaRPr lang="en-US"/>
        </a:p>
      </dgm:t>
    </dgm:pt>
    <dgm:pt modelId="{A4578936-2291-469F-9881-DEC77DCE58C3}" type="pres">
      <dgm:prSet presAssocID="{50C44DA6-DDDA-4EDB-A17E-DC6572997D4C}" presName="hierRoot4" presStyleCnt="0"/>
      <dgm:spPr/>
    </dgm:pt>
    <dgm:pt modelId="{24133468-741C-43B8-8AA3-41AF0FB2561B}" type="pres">
      <dgm:prSet presAssocID="{50C44DA6-DDDA-4EDB-A17E-DC6572997D4C}" presName="composite4" presStyleCnt="0"/>
      <dgm:spPr/>
    </dgm:pt>
    <dgm:pt modelId="{D95495A9-266A-42F1-8B1D-BFE05A7F3008}" type="pres">
      <dgm:prSet presAssocID="{50C44DA6-DDDA-4EDB-A17E-DC6572997D4C}" presName="background4" presStyleLbl="node4" presStyleIdx="0" presStyleCnt="6"/>
      <dgm:spPr/>
    </dgm:pt>
    <dgm:pt modelId="{5990E141-C9E0-4860-ADFA-2BD66A5B340F}" type="pres">
      <dgm:prSet presAssocID="{50C44DA6-DDDA-4EDB-A17E-DC6572997D4C}" presName="text4" presStyleLbl="fgAcc4" presStyleIdx="0" presStyleCnt="6" custScaleX="119385" custScaleY="155427" custLinFactX="100000" custLinFactNeighborX="176291" custLinFactNeighborY="39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58CE0-B547-4C99-BECD-8E7C987282BF}" type="pres">
      <dgm:prSet presAssocID="{50C44DA6-DDDA-4EDB-A17E-DC6572997D4C}" presName="hierChild5" presStyleCnt="0"/>
      <dgm:spPr/>
    </dgm:pt>
    <dgm:pt modelId="{1BD12F94-2A85-43B3-934B-A3674F6DE01A}" type="pres">
      <dgm:prSet presAssocID="{F950A842-A277-407C-AE0D-9941B6D5A6C4}" presName="Name23" presStyleLbl="parChTrans1D4" presStyleIdx="1" presStyleCnt="6"/>
      <dgm:spPr/>
      <dgm:t>
        <a:bodyPr/>
        <a:lstStyle/>
        <a:p>
          <a:endParaRPr lang="en-US"/>
        </a:p>
      </dgm:t>
    </dgm:pt>
    <dgm:pt modelId="{F9A9B616-A847-4160-AAE2-0314A878B52B}" type="pres">
      <dgm:prSet presAssocID="{100359CE-4440-4E3B-8027-8CD0AAA65824}" presName="hierRoot4" presStyleCnt="0"/>
      <dgm:spPr/>
    </dgm:pt>
    <dgm:pt modelId="{81D51A81-8269-4E53-AEA9-80CB3FC5EFD8}" type="pres">
      <dgm:prSet presAssocID="{100359CE-4440-4E3B-8027-8CD0AAA65824}" presName="composite4" presStyleCnt="0"/>
      <dgm:spPr/>
    </dgm:pt>
    <dgm:pt modelId="{67378DC1-8CD4-45A5-BA8F-CA3C44E385B1}" type="pres">
      <dgm:prSet presAssocID="{100359CE-4440-4E3B-8027-8CD0AAA65824}" presName="background4" presStyleLbl="node4" presStyleIdx="1" presStyleCnt="6"/>
      <dgm:spPr/>
    </dgm:pt>
    <dgm:pt modelId="{3AA1D38F-56B2-4500-8834-82A37A23EE81}" type="pres">
      <dgm:prSet presAssocID="{100359CE-4440-4E3B-8027-8CD0AAA65824}" presName="text4" presStyleLbl="fgAcc4" presStyleIdx="1" presStyleCnt="6" custLinFactX="100000" custLinFactNeighborX="176193" custLinFactNeighborY="68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C0D05A-0E45-470A-9CEB-F1636B3690A7}" type="pres">
      <dgm:prSet presAssocID="{100359CE-4440-4E3B-8027-8CD0AAA65824}" presName="hierChild5" presStyleCnt="0"/>
      <dgm:spPr/>
    </dgm:pt>
    <dgm:pt modelId="{E65D17EE-2EE3-423C-BAA7-75F06F40F44A}" type="pres">
      <dgm:prSet presAssocID="{F881C731-3859-4A4D-B8BD-8E45578C124D}" presName="Name23" presStyleLbl="parChTrans1D4" presStyleIdx="2" presStyleCnt="6"/>
      <dgm:spPr/>
      <dgm:t>
        <a:bodyPr/>
        <a:lstStyle/>
        <a:p>
          <a:endParaRPr lang="en-US"/>
        </a:p>
      </dgm:t>
    </dgm:pt>
    <dgm:pt modelId="{EC202992-A030-433F-A24B-4F2A2DCC6495}" type="pres">
      <dgm:prSet presAssocID="{47A3E889-7EF5-45D8-B1B7-DC43B78E1F59}" presName="hierRoot4" presStyleCnt="0"/>
      <dgm:spPr/>
    </dgm:pt>
    <dgm:pt modelId="{7665CE74-B46E-4A8D-A587-DEB996C66590}" type="pres">
      <dgm:prSet presAssocID="{47A3E889-7EF5-45D8-B1B7-DC43B78E1F59}" presName="composite4" presStyleCnt="0"/>
      <dgm:spPr/>
    </dgm:pt>
    <dgm:pt modelId="{47301901-5773-4715-9E45-62BA867D52AB}" type="pres">
      <dgm:prSet presAssocID="{47A3E889-7EF5-45D8-B1B7-DC43B78E1F59}" presName="background4" presStyleLbl="node4" presStyleIdx="2" presStyleCnt="6"/>
      <dgm:spPr/>
    </dgm:pt>
    <dgm:pt modelId="{BA9ED73A-E7F4-4839-A994-F48B2DB914FD}" type="pres">
      <dgm:prSet presAssocID="{47A3E889-7EF5-45D8-B1B7-DC43B78E1F59}" presName="text4" presStyleLbl="fgAcc4" presStyleIdx="2" presStyleCnt="6" custLinFactX="100000" custLinFactNeighborX="183772" custLinFactNeighborY="68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DBA800-CAA7-408A-8393-3E40FCDE811B}" type="pres">
      <dgm:prSet presAssocID="{47A3E889-7EF5-45D8-B1B7-DC43B78E1F59}" presName="hierChild5" presStyleCnt="0"/>
      <dgm:spPr/>
    </dgm:pt>
    <dgm:pt modelId="{DDC1E48D-3DEB-499C-9EA1-533EB0A747FB}" type="pres">
      <dgm:prSet presAssocID="{D1C8F882-7A8D-46FD-AE81-42DEBEF3710F}" presName="Name23" presStyleLbl="parChTrans1D4" presStyleIdx="3" presStyleCnt="6"/>
      <dgm:spPr/>
      <dgm:t>
        <a:bodyPr/>
        <a:lstStyle/>
        <a:p>
          <a:endParaRPr lang="en-US"/>
        </a:p>
      </dgm:t>
    </dgm:pt>
    <dgm:pt modelId="{D30ECBE2-5081-402A-BDD6-39E6D5729C29}" type="pres">
      <dgm:prSet presAssocID="{B3F1C171-7976-40EB-979C-6B760F1B0CCC}" presName="hierRoot4" presStyleCnt="0"/>
      <dgm:spPr/>
    </dgm:pt>
    <dgm:pt modelId="{BA7EAC40-3ECC-462D-93B7-D28AE652D20C}" type="pres">
      <dgm:prSet presAssocID="{B3F1C171-7976-40EB-979C-6B760F1B0CCC}" presName="composite4" presStyleCnt="0"/>
      <dgm:spPr/>
    </dgm:pt>
    <dgm:pt modelId="{C42778B7-B333-41DE-8A8B-DEDEF72C3860}" type="pres">
      <dgm:prSet presAssocID="{B3F1C171-7976-40EB-979C-6B760F1B0CCC}" presName="background4" presStyleLbl="node4" presStyleIdx="3" presStyleCnt="6"/>
      <dgm:spPr/>
    </dgm:pt>
    <dgm:pt modelId="{DDEC20FB-FE08-4D6C-A95A-91C34B79F8A4}" type="pres">
      <dgm:prSet presAssocID="{B3F1C171-7976-40EB-979C-6B760F1B0CCC}" presName="text4" presStyleLbl="fgAcc4" presStyleIdx="3" presStyleCnt="6" custScaleX="126086" custScaleY="153027" custLinFactX="100000" custLinFactNeighborX="182213" custLinFactNeighborY="39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74AA0-4789-4052-B89D-F2D164E4E277}" type="pres">
      <dgm:prSet presAssocID="{B3F1C171-7976-40EB-979C-6B760F1B0CCC}" presName="hierChild5" presStyleCnt="0"/>
      <dgm:spPr/>
    </dgm:pt>
    <dgm:pt modelId="{BE1AE02A-5D2B-432A-917C-E435E222E19F}" type="pres">
      <dgm:prSet presAssocID="{1FE89C17-8331-44E4-B7A4-8396C2ABDE7C}" presName="Name23" presStyleLbl="parChTrans1D4" presStyleIdx="4" presStyleCnt="6"/>
      <dgm:spPr/>
      <dgm:t>
        <a:bodyPr/>
        <a:lstStyle/>
        <a:p>
          <a:endParaRPr lang="en-US"/>
        </a:p>
      </dgm:t>
    </dgm:pt>
    <dgm:pt modelId="{148D75E1-3F64-4926-BE22-5AB39A7D0FD1}" type="pres">
      <dgm:prSet presAssocID="{FF3CBEBC-0886-4E31-860F-967FC044E72F}" presName="hierRoot4" presStyleCnt="0"/>
      <dgm:spPr/>
    </dgm:pt>
    <dgm:pt modelId="{95A2889D-20DF-4084-B49D-358824F0A3FC}" type="pres">
      <dgm:prSet presAssocID="{FF3CBEBC-0886-4E31-860F-967FC044E72F}" presName="composite4" presStyleCnt="0"/>
      <dgm:spPr/>
    </dgm:pt>
    <dgm:pt modelId="{63A586C8-E09D-4E5F-B790-E514644324A9}" type="pres">
      <dgm:prSet presAssocID="{FF3CBEBC-0886-4E31-860F-967FC044E72F}" presName="background4" presStyleLbl="node4" presStyleIdx="4" presStyleCnt="6"/>
      <dgm:spPr/>
    </dgm:pt>
    <dgm:pt modelId="{00383080-7D4C-496A-853C-8A127CF2B239}" type="pres">
      <dgm:prSet presAssocID="{FF3CBEBC-0886-4E31-860F-967FC044E72F}" presName="text4" presStyleLbl="fgAcc4" presStyleIdx="4" presStyleCnt="6" custLinFactX="100000" custLinFactNeighborX="191196" custLinFactNeighborY="70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04F17-F1B3-4A3C-B3CE-472EB286A6B5}" type="pres">
      <dgm:prSet presAssocID="{FF3CBEBC-0886-4E31-860F-967FC044E72F}" presName="hierChild5" presStyleCnt="0"/>
      <dgm:spPr/>
    </dgm:pt>
    <dgm:pt modelId="{6F2B60A2-4650-4E6E-89F5-38946EA11449}" type="pres">
      <dgm:prSet presAssocID="{D4C35BDD-B849-467A-9B84-5115B2641B85}" presName="Name23" presStyleLbl="parChTrans1D4" presStyleIdx="5" presStyleCnt="6"/>
      <dgm:spPr/>
      <dgm:t>
        <a:bodyPr/>
        <a:lstStyle/>
        <a:p>
          <a:endParaRPr lang="en-US"/>
        </a:p>
      </dgm:t>
    </dgm:pt>
    <dgm:pt modelId="{5C19F8F8-6A57-4285-BC59-FDD8C528B389}" type="pres">
      <dgm:prSet presAssocID="{2C1F21F6-9428-4332-8098-1E013F3FD8DE}" presName="hierRoot4" presStyleCnt="0"/>
      <dgm:spPr/>
    </dgm:pt>
    <dgm:pt modelId="{7523F41F-5E2E-41F8-8436-0673A03D2BC5}" type="pres">
      <dgm:prSet presAssocID="{2C1F21F6-9428-4332-8098-1E013F3FD8DE}" presName="composite4" presStyleCnt="0"/>
      <dgm:spPr/>
    </dgm:pt>
    <dgm:pt modelId="{C966EE42-6C68-4390-8680-924912F5E2A1}" type="pres">
      <dgm:prSet presAssocID="{2C1F21F6-9428-4332-8098-1E013F3FD8DE}" presName="background4" presStyleLbl="node4" presStyleIdx="5" presStyleCnt="6"/>
      <dgm:spPr/>
    </dgm:pt>
    <dgm:pt modelId="{B615D8DA-8946-46EC-B9FB-C3EE55769F41}" type="pres">
      <dgm:prSet presAssocID="{2C1F21F6-9428-4332-8098-1E013F3FD8DE}" presName="text4" presStyleLbl="fgAcc4" presStyleIdx="5" presStyleCnt="6" custLinFactX="100000" custLinFactNeighborX="195225" custLinFactNeighborY="70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5CBC6-E8EB-4C68-A0FA-4E1CCF40427C}" type="pres">
      <dgm:prSet presAssocID="{2C1F21F6-9428-4332-8098-1E013F3FD8DE}" presName="hierChild5" presStyleCnt="0"/>
      <dgm:spPr/>
    </dgm:pt>
    <dgm:pt modelId="{432F6F11-C633-4C46-B571-1F72C2806F22}" type="pres">
      <dgm:prSet presAssocID="{3A43CF89-B241-4564-9CC3-56EFD9840038}" presName="Name17" presStyleLbl="parChTrans1D3" presStyleIdx="2" presStyleCnt="6"/>
      <dgm:spPr/>
      <dgm:t>
        <a:bodyPr/>
        <a:lstStyle/>
        <a:p>
          <a:endParaRPr lang="en-US"/>
        </a:p>
      </dgm:t>
    </dgm:pt>
    <dgm:pt modelId="{404B5E73-F96D-42BA-80BB-F91CB10550B4}" type="pres">
      <dgm:prSet presAssocID="{8A76AD7F-3C09-4964-9F2D-05A2DA08F800}" presName="hierRoot3" presStyleCnt="0"/>
      <dgm:spPr/>
    </dgm:pt>
    <dgm:pt modelId="{03A8AAC6-04A4-4A6E-BE7C-7B3E10346334}" type="pres">
      <dgm:prSet presAssocID="{8A76AD7F-3C09-4964-9F2D-05A2DA08F800}" presName="composite3" presStyleCnt="0"/>
      <dgm:spPr/>
    </dgm:pt>
    <dgm:pt modelId="{2C82D3EB-1114-42A1-9C8D-5FDF3CADC053}" type="pres">
      <dgm:prSet presAssocID="{8A76AD7F-3C09-4964-9F2D-05A2DA08F800}" presName="background3" presStyleLbl="node3" presStyleIdx="2" presStyleCnt="6"/>
      <dgm:spPr/>
    </dgm:pt>
    <dgm:pt modelId="{3D13FE19-0199-41D4-ACC4-986D68C37EF7}" type="pres">
      <dgm:prSet presAssocID="{8A76AD7F-3C09-4964-9F2D-05A2DA08F800}" presName="text3" presStyleLbl="fgAcc3" presStyleIdx="2" presStyleCnt="6" custLinFactNeighborX="73911" custLinFactNeighborY="218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22C05EA-50E6-4124-AD85-EF2883010D92}" type="pres">
      <dgm:prSet presAssocID="{8A76AD7F-3C09-4964-9F2D-05A2DA08F800}" presName="hierChild4" presStyleCnt="0"/>
      <dgm:spPr/>
    </dgm:pt>
    <dgm:pt modelId="{313B8278-0A01-4803-A15B-E042D00EFE27}" type="pres">
      <dgm:prSet presAssocID="{64792F93-8C80-4F88-87B5-6E475617FF4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412CAA0-B242-4AE9-8536-7FF173D8F5DE}" type="pres">
      <dgm:prSet presAssocID="{37614911-028E-4D37-8FA2-44F16462855E}" presName="hierRoot2" presStyleCnt="0"/>
      <dgm:spPr/>
      <dgm:t>
        <a:bodyPr/>
        <a:lstStyle/>
        <a:p>
          <a:endParaRPr lang="en-SG"/>
        </a:p>
      </dgm:t>
    </dgm:pt>
    <dgm:pt modelId="{23DD05AF-F556-405F-BC53-B9E44871B595}" type="pres">
      <dgm:prSet presAssocID="{37614911-028E-4D37-8FA2-44F16462855E}" presName="composite2" presStyleCnt="0"/>
      <dgm:spPr/>
      <dgm:t>
        <a:bodyPr/>
        <a:lstStyle/>
        <a:p>
          <a:endParaRPr lang="en-SG"/>
        </a:p>
      </dgm:t>
    </dgm:pt>
    <dgm:pt modelId="{6CE6FD6E-52D9-4410-9605-BA96A901AA06}" type="pres">
      <dgm:prSet presAssocID="{37614911-028E-4D37-8FA2-44F16462855E}" presName="background2" presStyleLbl="node2" presStyleIdx="1" presStyleCnt="3"/>
      <dgm:spPr/>
      <dgm:t>
        <a:bodyPr/>
        <a:lstStyle/>
        <a:p>
          <a:endParaRPr lang="en-SG"/>
        </a:p>
      </dgm:t>
    </dgm:pt>
    <dgm:pt modelId="{A29C7532-80BF-4D3A-B5AD-2061A567A208}" type="pres">
      <dgm:prSet presAssocID="{37614911-028E-4D37-8FA2-44F16462855E}" presName="text2" presStyleLbl="fgAcc2" presStyleIdx="1" presStyleCnt="3" custScaleX="233295" custScaleY="106628" custLinFactX="-167916" custLinFactNeighborX="-200000" custLinFactNeighborY="-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73B8C-103A-4F5A-9639-138B7A19EF97}" type="pres">
      <dgm:prSet presAssocID="{37614911-028E-4D37-8FA2-44F16462855E}" presName="hierChild3" presStyleCnt="0"/>
      <dgm:spPr/>
      <dgm:t>
        <a:bodyPr/>
        <a:lstStyle/>
        <a:p>
          <a:endParaRPr lang="en-SG"/>
        </a:p>
      </dgm:t>
    </dgm:pt>
    <dgm:pt modelId="{CD01080D-5FDF-493E-AC43-98CDEEA3CAEA}" type="pres">
      <dgm:prSet presAssocID="{7AD06F08-A90E-42C7-AB53-D3ECAFD6F62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2A01200A-43C2-4653-8BC0-014940E37561}" type="pres">
      <dgm:prSet presAssocID="{6245DC25-8F54-48E0-8328-0B21E882E1E6}" presName="hierRoot3" presStyleCnt="0"/>
      <dgm:spPr/>
      <dgm:t>
        <a:bodyPr/>
        <a:lstStyle/>
        <a:p>
          <a:endParaRPr lang="en-SG"/>
        </a:p>
      </dgm:t>
    </dgm:pt>
    <dgm:pt modelId="{7CFB3C1E-E49A-462C-8A52-1AC860BA2230}" type="pres">
      <dgm:prSet presAssocID="{6245DC25-8F54-48E0-8328-0B21E882E1E6}" presName="composite3" presStyleCnt="0"/>
      <dgm:spPr/>
      <dgm:t>
        <a:bodyPr/>
        <a:lstStyle/>
        <a:p>
          <a:endParaRPr lang="en-SG"/>
        </a:p>
      </dgm:t>
    </dgm:pt>
    <dgm:pt modelId="{AB330F2E-7A74-4527-BDEC-C9B7B7A93D81}" type="pres">
      <dgm:prSet presAssocID="{6245DC25-8F54-48E0-8328-0B21E882E1E6}" presName="background3" presStyleLbl="node3" presStyleIdx="3" presStyleCnt="6"/>
      <dgm:spPr/>
      <dgm:t>
        <a:bodyPr/>
        <a:lstStyle/>
        <a:p>
          <a:endParaRPr lang="en-SG"/>
        </a:p>
      </dgm:t>
    </dgm:pt>
    <dgm:pt modelId="{7EEB1D7A-9B6E-4ACE-A709-E5C3F4D7334A}" type="pres">
      <dgm:prSet presAssocID="{6245DC25-8F54-48E0-8328-0B21E882E1E6}" presName="text3" presStyleLbl="fgAcc3" presStyleIdx="3" presStyleCnt="6" custScaleX="135211" custScaleY="128982" custLinFactX="-172387" custLinFactNeighborX="-200000" custLinFactNeighborY="-181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BFB25-BE92-45D8-9FEB-97EA5BC950F3}" type="pres">
      <dgm:prSet presAssocID="{6245DC25-8F54-48E0-8328-0B21E882E1E6}" presName="hierChild4" presStyleCnt="0"/>
      <dgm:spPr/>
      <dgm:t>
        <a:bodyPr/>
        <a:lstStyle/>
        <a:p>
          <a:endParaRPr lang="en-SG"/>
        </a:p>
      </dgm:t>
    </dgm:pt>
    <dgm:pt modelId="{FF02C46A-59CD-43C2-A35A-33D19FBEBDD9}" type="pres">
      <dgm:prSet presAssocID="{24FEF719-45EC-4272-8C70-D8C28FFF9D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273421-D11E-4B2B-ACFC-16CB19787E15}" type="pres">
      <dgm:prSet presAssocID="{3D2A5E53-CE18-4823-9CAF-BCC74DDEF430}" presName="hierRoot2" presStyleCnt="0"/>
      <dgm:spPr/>
      <dgm:t>
        <a:bodyPr/>
        <a:lstStyle/>
        <a:p>
          <a:endParaRPr lang="en-SG"/>
        </a:p>
      </dgm:t>
    </dgm:pt>
    <dgm:pt modelId="{EFA41C0C-BA38-4C9C-8AED-1BFB5E5B786E}" type="pres">
      <dgm:prSet presAssocID="{3D2A5E53-CE18-4823-9CAF-BCC74DDEF430}" presName="composite2" presStyleCnt="0"/>
      <dgm:spPr/>
      <dgm:t>
        <a:bodyPr/>
        <a:lstStyle/>
        <a:p>
          <a:endParaRPr lang="en-SG"/>
        </a:p>
      </dgm:t>
    </dgm:pt>
    <dgm:pt modelId="{E66692CA-E5EC-4871-8147-175121861046}" type="pres">
      <dgm:prSet presAssocID="{3D2A5E53-CE18-4823-9CAF-BCC74DDEF430}" presName="background2" presStyleLbl="node2" presStyleIdx="2" presStyleCnt="3"/>
      <dgm:spPr/>
      <dgm:t>
        <a:bodyPr/>
        <a:lstStyle/>
        <a:p>
          <a:endParaRPr lang="en-SG"/>
        </a:p>
      </dgm:t>
    </dgm:pt>
    <dgm:pt modelId="{FED077A6-3916-4C81-9200-B6DC9FA40E1F}" type="pres">
      <dgm:prSet presAssocID="{3D2A5E53-CE18-4823-9CAF-BCC74DDEF430}" presName="text2" presStyleLbl="fgAcc2" presStyleIdx="2" presStyleCnt="3" custScaleX="236902" custLinFactNeighborX="75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AA81-F9BC-4437-A039-9046115C8943}" type="pres">
      <dgm:prSet presAssocID="{3D2A5E53-CE18-4823-9CAF-BCC74DDEF430}" presName="hierChild3" presStyleCnt="0"/>
      <dgm:spPr/>
      <dgm:t>
        <a:bodyPr/>
        <a:lstStyle/>
        <a:p>
          <a:endParaRPr lang="en-SG"/>
        </a:p>
      </dgm:t>
    </dgm:pt>
    <dgm:pt modelId="{85399620-B7E7-4332-BDF9-002FB677B0B9}" type="pres">
      <dgm:prSet presAssocID="{4C42792A-A011-4339-9EDE-AFFB2BBE882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6B252A66-2A5A-4B36-8557-A4D5F29D9787}" type="pres">
      <dgm:prSet presAssocID="{290D2CB2-C22B-4F16-ABD8-70E480924B44}" presName="hierRoot3" presStyleCnt="0"/>
      <dgm:spPr/>
      <dgm:t>
        <a:bodyPr/>
        <a:lstStyle/>
        <a:p>
          <a:endParaRPr lang="en-SG"/>
        </a:p>
      </dgm:t>
    </dgm:pt>
    <dgm:pt modelId="{0C4540E8-7C6D-46D9-B5D1-51B5C4E95511}" type="pres">
      <dgm:prSet presAssocID="{290D2CB2-C22B-4F16-ABD8-70E480924B44}" presName="composite3" presStyleCnt="0"/>
      <dgm:spPr/>
      <dgm:t>
        <a:bodyPr/>
        <a:lstStyle/>
        <a:p>
          <a:endParaRPr lang="en-SG"/>
        </a:p>
      </dgm:t>
    </dgm:pt>
    <dgm:pt modelId="{E5CC09D9-C7DF-4153-B42B-4E1BE3FCEA41}" type="pres">
      <dgm:prSet presAssocID="{290D2CB2-C22B-4F16-ABD8-70E480924B44}" presName="background3" presStyleLbl="node3" presStyleIdx="4" presStyleCnt="6"/>
      <dgm:spPr/>
      <dgm:t>
        <a:bodyPr/>
        <a:lstStyle/>
        <a:p>
          <a:endParaRPr lang="en-SG"/>
        </a:p>
      </dgm:t>
    </dgm:pt>
    <dgm:pt modelId="{D6DC3AD9-7D21-4628-807E-20AF9A5D95C6}" type="pres">
      <dgm:prSet presAssocID="{290D2CB2-C22B-4F16-ABD8-70E480924B44}" presName="text3" presStyleLbl="fgAcc3" presStyleIdx="4" presStyleCnt="6" custScaleX="111240" custScaleY="11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5640-40D5-4C34-B0F9-DABC701B116C}" type="pres">
      <dgm:prSet presAssocID="{290D2CB2-C22B-4F16-ABD8-70E480924B44}" presName="hierChild4" presStyleCnt="0"/>
      <dgm:spPr/>
      <dgm:t>
        <a:bodyPr/>
        <a:lstStyle/>
        <a:p>
          <a:endParaRPr lang="en-SG"/>
        </a:p>
      </dgm:t>
    </dgm:pt>
    <dgm:pt modelId="{476A89FE-7C92-44B3-B85B-C361C4A2BD15}" type="pres">
      <dgm:prSet presAssocID="{C6959BFF-BFFC-4261-9398-A3FDDA9499D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BF00F38-A480-4D14-BF3F-A0A08B34200B}" type="pres">
      <dgm:prSet presAssocID="{E5FF91C8-DE04-44E1-B19E-720EAA0C8E0E}" presName="hierRoot3" presStyleCnt="0"/>
      <dgm:spPr/>
      <dgm:t>
        <a:bodyPr/>
        <a:lstStyle/>
        <a:p>
          <a:endParaRPr lang="en-SG"/>
        </a:p>
      </dgm:t>
    </dgm:pt>
    <dgm:pt modelId="{3273DFDE-F063-41C4-AF9E-CF7413A313C2}" type="pres">
      <dgm:prSet presAssocID="{E5FF91C8-DE04-44E1-B19E-720EAA0C8E0E}" presName="composite3" presStyleCnt="0"/>
      <dgm:spPr/>
      <dgm:t>
        <a:bodyPr/>
        <a:lstStyle/>
        <a:p>
          <a:endParaRPr lang="en-SG"/>
        </a:p>
      </dgm:t>
    </dgm:pt>
    <dgm:pt modelId="{5B73E72F-CF55-405B-B379-1AF5D0049654}" type="pres">
      <dgm:prSet presAssocID="{E5FF91C8-DE04-44E1-B19E-720EAA0C8E0E}" presName="background3" presStyleLbl="node3" presStyleIdx="5" presStyleCnt="6"/>
      <dgm:spPr/>
      <dgm:t>
        <a:bodyPr/>
        <a:lstStyle/>
        <a:p>
          <a:endParaRPr lang="en-SG"/>
        </a:p>
      </dgm:t>
    </dgm:pt>
    <dgm:pt modelId="{01FDADDF-B09D-44E7-B819-E9E17B1FFD3D}" type="pres">
      <dgm:prSet presAssocID="{E5FF91C8-DE04-44E1-B19E-720EAA0C8E0E}" presName="text3" presStyleLbl="fgAcc3" presStyleIdx="5" presStyleCnt="6" custScaleX="101056" custScaleY="11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E7CB-7782-4193-818B-00B4CA219AAE}" type="pres">
      <dgm:prSet presAssocID="{E5FF91C8-DE04-44E1-B19E-720EAA0C8E0E}" presName="hierChild4" presStyleCnt="0"/>
      <dgm:spPr/>
      <dgm:t>
        <a:bodyPr/>
        <a:lstStyle/>
        <a:p>
          <a:endParaRPr lang="en-SG"/>
        </a:p>
      </dgm:t>
    </dgm:pt>
  </dgm:ptLst>
  <dgm:cxnLst>
    <dgm:cxn modelId="{1D7294C1-B504-4E5A-B377-99E4022ADE89}" type="presOf" srcId="{C6959BFF-BFFC-4261-9398-A3FDDA9499DC}" destId="{476A89FE-7C92-44B3-B85B-C361C4A2BD15}" srcOrd="0" destOrd="0" presId="urn:microsoft.com/office/officeart/2005/8/layout/hierarchy1"/>
    <dgm:cxn modelId="{63B2B3E6-9525-4860-9340-F5E8A05FD380}" type="presOf" srcId="{100359CE-4440-4E3B-8027-8CD0AAA65824}" destId="{3AA1D38F-56B2-4500-8834-82A37A23EE81}" srcOrd="0" destOrd="0" presId="urn:microsoft.com/office/officeart/2005/8/layout/hierarchy1"/>
    <dgm:cxn modelId="{A3ACAEAA-281C-4E4F-9558-26AE771DD0FB}" type="presOf" srcId="{4C42792A-A011-4339-9EDE-AFFB2BBE882F}" destId="{85399620-B7E7-4332-BDF9-002FB677B0B9}" srcOrd="0" destOrd="0" presId="urn:microsoft.com/office/officeart/2005/8/layout/hierarchy1"/>
    <dgm:cxn modelId="{E743ED1E-ADEE-4D97-8488-3695094232CB}" type="presOf" srcId="{CFE4AB47-0E86-4A47-93A1-D733CC6A6065}" destId="{9D7A3B54-C666-47DC-AA23-A98BF8B9475F}" srcOrd="0" destOrd="0" presId="urn:microsoft.com/office/officeart/2005/8/layout/hierarchy1"/>
    <dgm:cxn modelId="{39F3AE6C-542E-48B7-B0B4-C84A36928A35}" type="presOf" srcId="{E5FF91C8-DE04-44E1-B19E-720EAA0C8E0E}" destId="{01FDADDF-B09D-44E7-B819-E9E17B1FFD3D}" srcOrd="0" destOrd="0" presId="urn:microsoft.com/office/officeart/2005/8/layout/hierarchy1"/>
    <dgm:cxn modelId="{B927C37B-217F-4E05-A458-37C40963A7C2}" srcId="{F2C39B4C-18FB-49F5-BBB8-DE9A997AAC07}" destId="{B3F1C171-7976-40EB-979C-6B760F1B0CCC}" srcOrd="1" destOrd="0" parTransId="{D1C8F882-7A8D-46FD-AE81-42DEBEF3710F}" sibTransId="{B9B527A1-8B9F-4404-A9ED-0F97D6A2D179}"/>
    <dgm:cxn modelId="{9412D893-0184-4C03-A8BD-244EF3CE451F}" type="presOf" srcId="{47A3E889-7EF5-45D8-B1B7-DC43B78E1F59}" destId="{BA9ED73A-E7F4-4839-A994-F48B2DB914FD}" srcOrd="0" destOrd="0" presId="urn:microsoft.com/office/officeart/2005/8/layout/hierarchy1"/>
    <dgm:cxn modelId="{156F7E90-2287-472B-B5E5-1BB3DAEC9462}" type="presOf" srcId="{F950A842-A277-407C-AE0D-9941B6D5A6C4}" destId="{1BD12F94-2A85-43B3-934B-A3674F6DE01A}" srcOrd="0" destOrd="0" presId="urn:microsoft.com/office/officeart/2005/8/layout/hierarchy1"/>
    <dgm:cxn modelId="{39C4960C-A969-4B06-B604-228D32CDC0CC}" type="presOf" srcId="{E13BCA82-07FD-4AAD-B6C8-62A14B2B52E2}" destId="{4C761D8E-BE88-45BD-B0DA-E4BC55EEE909}" srcOrd="0" destOrd="0" presId="urn:microsoft.com/office/officeart/2005/8/layout/hierarchy1"/>
    <dgm:cxn modelId="{ED358CF3-042E-4790-AF27-A8C0A3D86777}" srcId="{CFE4AB47-0E86-4A47-93A1-D733CC6A6065}" destId="{753CFE54-FE4E-4508-9535-FB40E5F26FA3}" srcOrd="0" destOrd="0" parTransId="{8467722B-48E5-4A5B-8C78-6D6A3E489616}" sibTransId="{2AA1ECD3-AE72-4B33-BC4A-DBC6923CD0EB}"/>
    <dgm:cxn modelId="{424B76DC-E017-4445-98E5-9B72437F877D}" type="presOf" srcId="{50C44DA6-DDDA-4EDB-A17E-DC6572997D4C}" destId="{5990E141-C9E0-4860-ADFA-2BD66A5B340F}" srcOrd="0" destOrd="0" presId="urn:microsoft.com/office/officeart/2005/8/layout/hierarchy1"/>
    <dgm:cxn modelId="{F4634566-36B1-4DF8-B3DE-536BEFA7F26E}" type="presOf" srcId="{A4B8614A-60BC-4693-8676-99FB904814CD}" destId="{4E7AE6D7-8F67-4237-BA4E-C53636A5F1D5}" srcOrd="0" destOrd="0" presId="urn:microsoft.com/office/officeart/2005/8/layout/hierarchy1"/>
    <dgm:cxn modelId="{B0FC3662-FEEB-4194-BBDF-476C66266E94}" type="presOf" srcId="{8A76AD7F-3C09-4964-9F2D-05A2DA08F800}" destId="{3D13FE19-0199-41D4-ACC4-986D68C37EF7}" srcOrd="0" destOrd="0" presId="urn:microsoft.com/office/officeart/2005/8/layout/hierarchy1"/>
    <dgm:cxn modelId="{3E56B2B0-2F9E-4B5A-A1E1-762A369DA23F}" type="presOf" srcId="{1FE89C17-8331-44E4-B7A4-8396C2ABDE7C}" destId="{BE1AE02A-5D2B-432A-917C-E435E222E19F}" srcOrd="0" destOrd="0" presId="urn:microsoft.com/office/officeart/2005/8/layout/hierarchy1"/>
    <dgm:cxn modelId="{54041A36-FD1C-43B6-A892-5F78E7C60842}" type="presOf" srcId="{F2C39B4C-18FB-49F5-BBB8-DE9A997AAC07}" destId="{488F69EB-2488-44DF-B93A-3991642E2E8C}" srcOrd="0" destOrd="0" presId="urn:microsoft.com/office/officeart/2005/8/layout/hierarchy1"/>
    <dgm:cxn modelId="{085E6DAD-1E84-4F2C-BAEF-512FCAF5A01C}" type="presOf" srcId="{D1C8F882-7A8D-46FD-AE81-42DEBEF3710F}" destId="{DDC1E48D-3DEB-499C-9EA1-533EB0A747FB}" srcOrd="0" destOrd="0" presId="urn:microsoft.com/office/officeart/2005/8/layout/hierarchy1"/>
    <dgm:cxn modelId="{174E4CDC-B746-46D9-83E7-052FD687C932}" type="presOf" srcId="{2C1F21F6-9428-4332-8098-1E013F3FD8DE}" destId="{B615D8DA-8946-46EC-B9FB-C3EE55769F41}" srcOrd="0" destOrd="0" presId="urn:microsoft.com/office/officeart/2005/8/layout/hierarchy1"/>
    <dgm:cxn modelId="{697ABAD1-ED96-4371-80B7-DF2FD7E2D3DF}" type="presOf" srcId="{3A43CF89-B241-4564-9CC3-56EFD9840038}" destId="{432F6F11-C633-4C46-B571-1F72C2806F22}" srcOrd="0" destOrd="0" presId="urn:microsoft.com/office/officeart/2005/8/layout/hierarchy1"/>
    <dgm:cxn modelId="{5888A1BE-93AE-4CE8-9209-CC22A2A3BD8E}" type="presOf" srcId="{D4C35BDD-B849-467A-9B84-5115B2641B85}" destId="{6F2B60A2-4650-4E6E-89F5-38946EA11449}" srcOrd="0" destOrd="0" presId="urn:microsoft.com/office/officeart/2005/8/layout/hierarchy1"/>
    <dgm:cxn modelId="{960F089B-ECD8-4889-A29B-DB5FC322E95C}" type="presOf" srcId="{5333E470-D25C-4778-B345-E397459207ED}" destId="{2E6A3642-B74F-4C0A-B277-63F79CF0699C}" srcOrd="0" destOrd="0" presId="urn:microsoft.com/office/officeart/2005/8/layout/hierarchy1"/>
    <dgm:cxn modelId="{D9991AE4-D0CF-4F24-8878-55F3CA735E02}" srcId="{50C44DA6-DDDA-4EDB-A17E-DC6572997D4C}" destId="{47A3E889-7EF5-45D8-B1B7-DC43B78E1F59}" srcOrd="1" destOrd="0" parTransId="{F881C731-3859-4A4D-B8BD-8E45578C124D}" sibTransId="{073EFDD5-E93C-47DC-83E6-0C63C552889F}"/>
    <dgm:cxn modelId="{77868DA6-A758-4459-A5A2-D674B8C3A15D}" type="presOf" srcId="{8467722B-48E5-4A5B-8C78-6D6A3E489616}" destId="{471DBFB9-9B0B-45CC-B636-0B948F9F6188}" srcOrd="0" destOrd="0" presId="urn:microsoft.com/office/officeart/2005/8/layout/hierarchy1"/>
    <dgm:cxn modelId="{809DA7B7-B5BD-4F0B-BFA3-B0E2BB0CE08D}" type="presOf" srcId="{B3F1C171-7976-40EB-979C-6B760F1B0CCC}" destId="{DDEC20FB-FE08-4D6C-A95A-91C34B79F8A4}" srcOrd="0" destOrd="0" presId="urn:microsoft.com/office/officeart/2005/8/layout/hierarchy1"/>
    <dgm:cxn modelId="{FD626475-C193-42EA-9DC6-CC27AAECAEE5}" type="presOf" srcId="{290D2CB2-C22B-4F16-ABD8-70E480924B44}" destId="{D6DC3AD9-7D21-4628-807E-20AF9A5D95C6}" srcOrd="0" destOrd="0" presId="urn:microsoft.com/office/officeart/2005/8/layout/hierarchy1"/>
    <dgm:cxn modelId="{B28D8A13-CCF7-4D86-B4CF-AB9F415A3696}" srcId="{CFE4AB47-0E86-4A47-93A1-D733CC6A6065}" destId="{8A76AD7F-3C09-4964-9F2D-05A2DA08F800}" srcOrd="2" destOrd="0" parTransId="{3A43CF89-B241-4564-9CC3-56EFD9840038}" sibTransId="{877CB17A-25BA-4ECC-889F-BCB12FC52C2C}"/>
    <dgm:cxn modelId="{50FC4ADC-7425-42A4-80B4-C519C5D88341}" type="presOf" srcId="{37614911-028E-4D37-8FA2-44F16462855E}" destId="{A29C7532-80BF-4D3A-B5AD-2061A567A208}" srcOrd="0" destOrd="0" presId="urn:microsoft.com/office/officeart/2005/8/layout/hierarchy1"/>
    <dgm:cxn modelId="{BCF022BC-995E-4DBE-BCAA-4CCE64C8B03F}" srcId="{3D2A5E53-CE18-4823-9CAF-BCC74DDEF430}" destId="{E5FF91C8-DE04-44E1-B19E-720EAA0C8E0E}" srcOrd="1" destOrd="0" parTransId="{C6959BFF-BFFC-4261-9398-A3FDDA9499DC}" sibTransId="{1B3A0606-667C-484B-9702-CDF79A13E3C0}"/>
    <dgm:cxn modelId="{0D8E0FAE-65A1-4EE2-9916-DA3BCB6C371C}" type="presOf" srcId="{3D2A5E53-CE18-4823-9CAF-BCC74DDEF430}" destId="{FED077A6-3916-4C81-9200-B6DC9FA40E1F}" srcOrd="0" destOrd="0" presId="urn:microsoft.com/office/officeart/2005/8/layout/hierarchy1"/>
    <dgm:cxn modelId="{81E49390-FDDA-456A-8795-4AA4505C9EF9}" srcId="{62F1AD04-79D7-482C-8638-F3DF0AF9E12D}" destId="{37614911-028E-4D37-8FA2-44F16462855E}" srcOrd="1" destOrd="0" parTransId="{64792F93-8C80-4F88-87B5-6E475617FF4D}" sibTransId="{DF209089-EB6C-4070-A0D2-CB1255640B4D}"/>
    <dgm:cxn modelId="{528C3C00-B4AB-4280-9D63-3E9B53D5B21F}" type="presOf" srcId="{F881C731-3859-4A4D-B8BD-8E45578C124D}" destId="{E65D17EE-2EE3-423C-BAA7-75F06F40F44A}" srcOrd="0" destOrd="0" presId="urn:microsoft.com/office/officeart/2005/8/layout/hierarchy1"/>
    <dgm:cxn modelId="{9B6550A6-BB33-4C1D-A6D7-751DD5AAC7D8}" type="presOf" srcId="{753CFE54-FE4E-4508-9535-FB40E5F26FA3}" destId="{218EF3C6-5366-48AD-8556-20F7D058C5D7}" srcOrd="0" destOrd="0" presId="urn:microsoft.com/office/officeart/2005/8/layout/hierarchy1"/>
    <dgm:cxn modelId="{4BE3791B-5ECE-44D5-BAFB-D8360C5B5E3D}" srcId="{62F1AD04-79D7-482C-8638-F3DF0AF9E12D}" destId="{CFE4AB47-0E86-4A47-93A1-D733CC6A6065}" srcOrd="0" destOrd="0" parTransId="{A4B8614A-60BC-4693-8676-99FB904814CD}" sibTransId="{8250D100-3E27-4147-BBA2-60F735AC9868}"/>
    <dgm:cxn modelId="{D1351986-7D27-4988-9B23-4F99CE65AC2F}" srcId="{50C44DA6-DDDA-4EDB-A17E-DC6572997D4C}" destId="{100359CE-4440-4E3B-8027-8CD0AAA65824}" srcOrd="0" destOrd="0" parTransId="{F950A842-A277-407C-AE0D-9941B6D5A6C4}" sibTransId="{1DFCD909-801F-447D-9D70-3BFC19181ED5}"/>
    <dgm:cxn modelId="{58302B6D-2EAD-4300-A865-B26C3594275F}" srcId="{F2C39B4C-18FB-49F5-BBB8-DE9A997AAC07}" destId="{50C44DA6-DDDA-4EDB-A17E-DC6572997D4C}" srcOrd="0" destOrd="0" parTransId="{E13BCA82-07FD-4AAD-B6C8-62A14B2B52E2}" sibTransId="{FF55C3CE-0E12-422A-AFD1-5A4ECFE9EE49}"/>
    <dgm:cxn modelId="{38D5713C-457F-46B1-A4F9-27BB9C6F1697}" srcId="{B3F1C171-7976-40EB-979C-6B760F1B0CCC}" destId="{2C1F21F6-9428-4332-8098-1E013F3FD8DE}" srcOrd="1" destOrd="0" parTransId="{D4C35BDD-B849-467A-9B84-5115B2641B85}" sibTransId="{CA48D1B1-F8FC-467F-AF96-6634CB7E09D7}"/>
    <dgm:cxn modelId="{FBAF4C48-87EB-4BCC-9E16-72FA815B9554}" type="presOf" srcId="{24FEF719-45EC-4272-8C70-D8C28FFF9D5E}" destId="{FF02C46A-59CD-43C2-A35A-33D19FBEBDD9}" srcOrd="0" destOrd="0" presId="urn:microsoft.com/office/officeart/2005/8/layout/hierarchy1"/>
    <dgm:cxn modelId="{DDB739C8-7460-4E22-93A4-371EC4D726DD}" srcId="{5333E470-D25C-4778-B345-E397459207ED}" destId="{62F1AD04-79D7-482C-8638-F3DF0AF9E12D}" srcOrd="0" destOrd="0" parTransId="{355D6BA9-40EA-4B94-B3CA-510BC1E2A914}" sibTransId="{D0AE155E-AE7C-4877-B59E-50FD05E2A4EB}"/>
    <dgm:cxn modelId="{3758DFA1-BB2A-44CB-8553-6C81C0FFC781}" type="presOf" srcId="{64792F93-8C80-4F88-87B5-6E475617FF4D}" destId="{313B8278-0A01-4803-A15B-E042D00EFE27}" srcOrd="0" destOrd="0" presId="urn:microsoft.com/office/officeart/2005/8/layout/hierarchy1"/>
    <dgm:cxn modelId="{4CCD832B-7991-4152-B10B-A44C63D8389F}" srcId="{B3F1C171-7976-40EB-979C-6B760F1B0CCC}" destId="{FF3CBEBC-0886-4E31-860F-967FC044E72F}" srcOrd="0" destOrd="0" parTransId="{1FE89C17-8331-44E4-B7A4-8396C2ABDE7C}" sibTransId="{70F8FC51-7DB7-4D79-B24A-B6F33ED18EEC}"/>
    <dgm:cxn modelId="{A1E2AA6E-257C-42CF-B05E-91E6BA44019F}" type="presOf" srcId="{FF3CBEBC-0886-4E31-860F-967FC044E72F}" destId="{00383080-7D4C-496A-853C-8A127CF2B239}" srcOrd="0" destOrd="0" presId="urn:microsoft.com/office/officeart/2005/8/layout/hierarchy1"/>
    <dgm:cxn modelId="{7E44C995-5CC6-4403-9245-CD8AF3890611}" srcId="{CFE4AB47-0E86-4A47-93A1-D733CC6A6065}" destId="{F2C39B4C-18FB-49F5-BBB8-DE9A997AAC07}" srcOrd="1" destOrd="0" parTransId="{A1B28FF8-AA55-4A96-91F7-22A555F2FC4C}" sibTransId="{35BE5480-EF32-490A-80CF-2B61D10D9850}"/>
    <dgm:cxn modelId="{D09AE8C1-C362-47F0-A6E6-6818B4FD8381}" type="presOf" srcId="{6245DC25-8F54-48E0-8328-0B21E882E1E6}" destId="{7EEB1D7A-9B6E-4ACE-A709-E5C3F4D7334A}" srcOrd="0" destOrd="0" presId="urn:microsoft.com/office/officeart/2005/8/layout/hierarchy1"/>
    <dgm:cxn modelId="{2A3E33B9-B116-4FE4-9A22-832A94794F0D}" srcId="{37614911-028E-4D37-8FA2-44F16462855E}" destId="{6245DC25-8F54-48E0-8328-0B21E882E1E6}" srcOrd="0" destOrd="0" parTransId="{7AD06F08-A90E-42C7-AB53-D3ECAFD6F620}" sibTransId="{E3558BF7-5525-4018-AA43-87A789394980}"/>
    <dgm:cxn modelId="{7708127B-0E44-4762-9CFD-EED48A28C011}" srcId="{3D2A5E53-CE18-4823-9CAF-BCC74DDEF430}" destId="{290D2CB2-C22B-4F16-ABD8-70E480924B44}" srcOrd="0" destOrd="0" parTransId="{4C42792A-A011-4339-9EDE-AFFB2BBE882F}" sibTransId="{A511DE70-F356-4BA8-95D1-976057351CAB}"/>
    <dgm:cxn modelId="{CEA94650-7433-4BFE-8598-75395BCF907E}" type="presOf" srcId="{62F1AD04-79D7-482C-8638-F3DF0AF9E12D}" destId="{287F44F0-C3EA-430E-A22D-879176D45D20}" srcOrd="0" destOrd="0" presId="urn:microsoft.com/office/officeart/2005/8/layout/hierarchy1"/>
    <dgm:cxn modelId="{2542B609-34AE-459E-B5AF-515C04229960}" type="presOf" srcId="{7AD06F08-A90E-42C7-AB53-D3ECAFD6F620}" destId="{CD01080D-5FDF-493E-AC43-98CDEEA3CAEA}" srcOrd="0" destOrd="0" presId="urn:microsoft.com/office/officeart/2005/8/layout/hierarchy1"/>
    <dgm:cxn modelId="{243C9095-8147-494D-9232-72510E9E9AC8}" srcId="{62F1AD04-79D7-482C-8638-F3DF0AF9E12D}" destId="{3D2A5E53-CE18-4823-9CAF-BCC74DDEF430}" srcOrd="2" destOrd="0" parTransId="{24FEF719-45EC-4272-8C70-D8C28FFF9D5E}" sibTransId="{98276121-AC9C-4422-8CFD-3803F3DAA962}"/>
    <dgm:cxn modelId="{BEFBDB15-7B81-442D-BB21-DD2D9664F93D}" type="presOf" srcId="{A1B28FF8-AA55-4A96-91F7-22A555F2FC4C}" destId="{69C889D6-F940-40FE-A245-7E6D95364A32}" srcOrd="0" destOrd="0" presId="urn:microsoft.com/office/officeart/2005/8/layout/hierarchy1"/>
    <dgm:cxn modelId="{2E5A997B-E4B0-4520-9FAE-0B6D1E3C8F4E}" type="presParOf" srcId="{2E6A3642-B74F-4C0A-B277-63F79CF0699C}" destId="{C4FBE6F1-A09F-46A4-BA91-848B6BF00397}" srcOrd="0" destOrd="0" presId="urn:microsoft.com/office/officeart/2005/8/layout/hierarchy1"/>
    <dgm:cxn modelId="{F3E1E1CD-854E-499A-B087-B7AB9E1F8169}" type="presParOf" srcId="{C4FBE6F1-A09F-46A4-BA91-848B6BF00397}" destId="{E44A000C-BACE-4FAE-9A63-79287EF8F8BA}" srcOrd="0" destOrd="0" presId="urn:microsoft.com/office/officeart/2005/8/layout/hierarchy1"/>
    <dgm:cxn modelId="{8ED37C86-E622-4B2C-8674-70A873247846}" type="presParOf" srcId="{E44A000C-BACE-4FAE-9A63-79287EF8F8BA}" destId="{27CC3A02-9BDF-469E-8E02-5FBF0BA97272}" srcOrd="0" destOrd="0" presId="urn:microsoft.com/office/officeart/2005/8/layout/hierarchy1"/>
    <dgm:cxn modelId="{F14D5E55-36C3-411A-8646-AF74FDFFA607}" type="presParOf" srcId="{E44A000C-BACE-4FAE-9A63-79287EF8F8BA}" destId="{287F44F0-C3EA-430E-A22D-879176D45D20}" srcOrd="1" destOrd="0" presId="urn:microsoft.com/office/officeart/2005/8/layout/hierarchy1"/>
    <dgm:cxn modelId="{387D0E12-0B7C-4B5E-9811-DA57ECB740D0}" type="presParOf" srcId="{C4FBE6F1-A09F-46A4-BA91-848B6BF00397}" destId="{64D7A31D-DCCD-490E-8DD0-9D1093EAB9D3}" srcOrd="1" destOrd="0" presId="urn:microsoft.com/office/officeart/2005/8/layout/hierarchy1"/>
    <dgm:cxn modelId="{05D5AF00-B056-4721-8C85-1CEC67C8494A}" type="presParOf" srcId="{64D7A31D-DCCD-490E-8DD0-9D1093EAB9D3}" destId="{4E7AE6D7-8F67-4237-BA4E-C53636A5F1D5}" srcOrd="0" destOrd="0" presId="urn:microsoft.com/office/officeart/2005/8/layout/hierarchy1"/>
    <dgm:cxn modelId="{7B366A85-A83A-418E-92DF-2C80E7B2400D}" type="presParOf" srcId="{64D7A31D-DCCD-490E-8DD0-9D1093EAB9D3}" destId="{A6D50DA4-6D6B-437B-844E-E46082C5F2B3}" srcOrd="1" destOrd="0" presId="urn:microsoft.com/office/officeart/2005/8/layout/hierarchy1"/>
    <dgm:cxn modelId="{DA4F60B6-D2E3-4D7B-BB3F-EBCD12D41D34}" type="presParOf" srcId="{A6D50DA4-6D6B-437B-844E-E46082C5F2B3}" destId="{F89795FF-3219-4D25-B14B-11C5C28CEA0C}" srcOrd="0" destOrd="0" presId="urn:microsoft.com/office/officeart/2005/8/layout/hierarchy1"/>
    <dgm:cxn modelId="{50D74CFE-11DE-4124-BF00-7597AFE3E2C7}" type="presParOf" srcId="{F89795FF-3219-4D25-B14B-11C5C28CEA0C}" destId="{3329DA71-D576-4B5D-AC21-638F5D3D2A22}" srcOrd="0" destOrd="0" presId="urn:microsoft.com/office/officeart/2005/8/layout/hierarchy1"/>
    <dgm:cxn modelId="{4BA78779-A783-4563-9686-96717CC2CFB9}" type="presParOf" srcId="{F89795FF-3219-4D25-B14B-11C5C28CEA0C}" destId="{9D7A3B54-C666-47DC-AA23-A98BF8B9475F}" srcOrd="1" destOrd="0" presId="urn:microsoft.com/office/officeart/2005/8/layout/hierarchy1"/>
    <dgm:cxn modelId="{CBD7708E-4F32-454B-B133-3120E257C594}" type="presParOf" srcId="{A6D50DA4-6D6B-437B-844E-E46082C5F2B3}" destId="{1A2E63D9-8394-4038-89FC-61A09DE782DB}" srcOrd="1" destOrd="0" presId="urn:microsoft.com/office/officeart/2005/8/layout/hierarchy1"/>
    <dgm:cxn modelId="{2E5E40EE-5A11-411D-A20A-6914B1B0B4DD}" type="presParOf" srcId="{1A2E63D9-8394-4038-89FC-61A09DE782DB}" destId="{471DBFB9-9B0B-45CC-B636-0B948F9F6188}" srcOrd="0" destOrd="0" presId="urn:microsoft.com/office/officeart/2005/8/layout/hierarchy1"/>
    <dgm:cxn modelId="{039FA613-B415-4924-AA55-38A22F72F66A}" type="presParOf" srcId="{1A2E63D9-8394-4038-89FC-61A09DE782DB}" destId="{042F8CA8-4650-4BB2-B10D-51216760812A}" srcOrd="1" destOrd="0" presId="urn:microsoft.com/office/officeart/2005/8/layout/hierarchy1"/>
    <dgm:cxn modelId="{59BBD7F9-64B6-4949-8CD4-3369F7E29E5A}" type="presParOf" srcId="{042F8CA8-4650-4BB2-B10D-51216760812A}" destId="{990B3828-7C5C-426B-8699-5477EFB68E9A}" srcOrd="0" destOrd="0" presId="urn:microsoft.com/office/officeart/2005/8/layout/hierarchy1"/>
    <dgm:cxn modelId="{B09CE7C4-51E6-48FE-8D00-D7DCAC295DD0}" type="presParOf" srcId="{990B3828-7C5C-426B-8699-5477EFB68E9A}" destId="{C3811229-6B73-4377-A072-11A91DAB4B25}" srcOrd="0" destOrd="0" presId="urn:microsoft.com/office/officeart/2005/8/layout/hierarchy1"/>
    <dgm:cxn modelId="{AC36BC38-3AF8-4783-9C6B-5B4FA366D4A6}" type="presParOf" srcId="{990B3828-7C5C-426B-8699-5477EFB68E9A}" destId="{218EF3C6-5366-48AD-8556-20F7D058C5D7}" srcOrd="1" destOrd="0" presId="urn:microsoft.com/office/officeart/2005/8/layout/hierarchy1"/>
    <dgm:cxn modelId="{68F9AABD-03EC-4BE1-B12E-B7443BDEEE12}" type="presParOf" srcId="{042F8CA8-4650-4BB2-B10D-51216760812A}" destId="{16F2AEC1-A115-4216-8D16-92702B98750F}" srcOrd="1" destOrd="0" presId="urn:microsoft.com/office/officeart/2005/8/layout/hierarchy1"/>
    <dgm:cxn modelId="{9207A86F-D37A-43E3-B1B9-9FC3CE1CF67F}" type="presParOf" srcId="{1A2E63D9-8394-4038-89FC-61A09DE782DB}" destId="{69C889D6-F940-40FE-A245-7E6D95364A32}" srcOrd="2" destOrd="0" presId="urn:microsoft.com/office/officeart/2005/8/layout/hierarchy1"/>
    <dgm:cxn modelId="{E8EF8E72-AF96-44BD-ABAE-71066A7065AE}" type="presParOf" srcId="{1A2E63D9-8394-4038-89FC-61A09DE782DB}" destId="{2F971B8E-2992-4269-9983-4E2DCEECBD87}" srcOrd="3" destOrd="0" presId="urn:microsoft.com/office/officeart/2005/8/layout/hierarchy1"/>
    <dgm:cxn modelId="{08890E66-7061-4EB6-8780-238AE3B134FC}" type="presParOf" srcId="{2F971B8E-2992-4269-9983-4E2DCEECBD87}" destId="{8E5D9DE1-0FE7-4612-A050-B80CCC0471BE}" srcOrd="0" destOrd="0" presId="urn:microsoft.com/office/officeart/2005/8/layout/hierarchy1"/>
    <dgm:cxn modelId="{BB25DCC2-1D9A-4E10-9266-F3B743C4C9DA}" type="presParOf" srcId="{8E5D9DE1-0FE7-4612-A050-B80CCC0471BE}" destId="{403286F5-B64D-4F9A-9048-E5ABA31C729E}" srcOrd="0" destOrd="0" presId="urn:microsoft.com/office/officeart/2005/8/layout/hierarchy1"/>
    <dgm:cxn modelId="{06B97B5A-EF02-456C-B5FD-2D4BAC6E4F91}" type="presParOf" srcId="{8E5D9DE1-0FE7-4612-A050-B80CCC0471BE}" destId="{488F69EB-2488-44DF-B93A-3991642E2E8C}" srcOrd="1" destOrd="0" presId="urn:microsoft.com/office/officeart/2005/8/layout/hierarchy1"/>
    <dgm:cxn modelId="{7C49C81E-AE6D-4AF1-A38C-FDDA0C794C6B}" type="presParOf" srcId="{2F971B8E-2992-4269-9983-4E2DCEECBD87}" destId="{56F1F99C-4C75-42D1-9C2B-796BEA7B4DF8}" srcOrd="1" destOrd="0" presId="urn:microsoft.com/office/officeart/2005/8/layout/hierarchy1"/>
    <dgm:cxn modelId="{E3B03F41-A5A1-4280-8C03-F02690BBC202}" type="presParOf" srcId="{56F1F99C-4C75-42D1-9C2B-796BEA7B4DF8}" destId="{4C761D8E-BE88-45BD-B0DA-E4BC55EEE909}" srcOrd="0" destOrd="0" presId="urn:microsoft.com/office/officeart/2005/8/layout/hierarchy1"/>
    <dgm:cxn modelId="{235FF322-27BA-45BB-BDCE-15D7D681A941}" type="presParOf" srcId="{56F1F99C-4C75-42D1-9C2B-796BEA7B4DF8}" destId="{A4578936-2291-469F-9881-DEC77DCE58C3}" srcOrd="1" destOrd="0" presId="urn:microsoft.com/office/officeart/2005/8/layout/hierarchy1"/>
    <dgm:cxn modelId="{0DB02E2D-8999-4D4B-90A8-66879FC2FEB7}" type="presParOf" srcId="{A4578936-2291-469F-9881-DEC77DCE58C3}" destId="{24133468-741C-43B8-8AA3-41AF0FB2561B}" srcOrd="0" destOrd="0" presId="urn:microsoft.com/office/officeart/2005/8/layout/hierarchy1"/>
    <dgm:cxn modelId="{732989A1-3194-41EB-8C9F-FDAD5BFD4DD3}" type="presParOf" srcId="{24133468-741C-43B8-8AA3-41AF0FB2561B}" destId="{D95495A9-266A-42F1-8B1D-BFE05A7F3008}" srcOrd="0" destOrd="0" presId="urn:microsoft.com/office/officeart/2005/8/layout/hierarchy1"/>
    <dgm:cxn modelId="{D29B31E2-67D5-4DF3-9174-5D3AC676316E}" type="presParOf" srcId="{24133468-741C-43B8-8AA3-41AF0FB2561B}" destId="{5990E141-C9E0-4860-ADFA-2BD66A5B340F}" srcOrd="1" destOrd="0" presId="urn:microsoft.com/office/officeart/2005/8/layout/hierarchy1"/>
    <dgm:cxn modelId="{F1E9CE98-C21E-449E-AFCE-257F399F3227}" type="presParOf" srcId="{A4578936-2291-469F-9881-DEC77DCE58C3}" destId="{C5558CE0-B547-4C99-BECD-8E7C987282BF}" srcOrd="1" destOrd="0" presId="urn:microsoft.com/office/officeart/2005/8/layout/hierarchy1"/>
    <dgm:cxn modelId="{390EACDE-EE94-465D-B4BB-79318759A413}" type="presParOf" srcId="{C5558CE0-B547-4C99-BECD-8E7C987282BF}" destId="{1BD12F94-2A85-43B3-934B-A3674F6DE01A}" srcOrd="0" destOrd="0" presId="urn:microsoft.com/office/officeart/2005/8/layout/hierarchy1"/>
    <dgm:cxn modelId="{86B9A1D7-7386-4DC4-9BBC-3C689EF0AB96}" type="presParOf" srcId="{C5558CE0-B547-4C99-BECD-8E7C987282BF}" destId="{F9A9B616-A847-4160-AAE2-0314A878B52B}" srcOrd="1" destOrd="0" presId="urn:microsoft.com/office/officeart/2005/8/layout/hierarchy1"/>
    <dgm:cxn modelId="{9F226257-ACD0-4A96-9B8B-350AB8572284}" type="presParOf" srcId="{F9A9B616-A847-4160-AAE2-0314A878B52B}" destId="{81D51A81-8269-4E53-AEA9-80CB3FC5EFD8}" srcOrd="0" destOrd="0" presId="urn:microsoft.com/office/officeart/2005/8/layout/hierarchy1"/>
    <dgm:cxn modelId="{AB01B7B8-CDB7-48E1-8801-859377B0BA50}" type="presParOf" srcId="{81D51A81-8269-4E53-AEA9-80CB3FC5EFD8}" destId="{67378DC1-8CD4-45A5-BA8F-CA3C44E385B1}" srcOrd="0" destOrd="0" presId="urn:microsoft.com/office/officeart/2005/8/layout/hierarchy1"/>
    <dgm:cxn modelId="{8BE9D1D5-2A6C-45B7-86AC-D958E9BBEBAC}" type="presParOf" srcId="{81D51A81-8269-4E53-AEA9-80CB3FC5EFD8}" destId="{3AA1D38F-56B2-4500-8834-82A37A23EE81}" srcOrd="1" destOrd="0" presId="urn:microsoft.com/office/officeart/2005/8/layout/hierarchy1"/>
    <dgm:cxn modelId="{8F5CE9FA-9C4A-4404-A44C-E6A9C3FE7D96}" type="presParOf" srcId="{F9A9B616-A847-4160-AAE2-0314A878B52B}" destId="{0AC0D05A-0E45-470A-9CEB-F1636B3690A7}" srcOrd="1" destOrd="0" presId="urn:microsoft.com/office/officeart/2005/8/layout/hierarchy1"/>
    <dgm:cxn modelId="{230BD89C-3EED-477F-922E-2C22F8801AF9}" type="presParOf" srcId="{C5558CE0-B547-4C99-BECD-8E7C987282BF}" destId="{E65D17EE-2EE3-423C-BAA7-75F06F40F44A}" srcOrd="2" destOrd="0" presId="urn:microsoft.com/office/officeart/2005/8/layout/hierarchy1"/>
    <dgm:cxn modelId="{CA492C4F-1C65-40A4-AF4F-B70EC77B231F}" type="presParOf" srcId="{C5558CE0-B547-4C99-BECD-8E7C987282BF}" destId="{EC202992-A030-433F-A24B-4F2A2DCC6495}" srcOrd="3" destOrd="0" presId="urn:microsoft.com/office/officeart/2005/8/layout/hierarchy1"/>
    <dgm:cxn modelId="{B6FB2F62-2491-4AF7-93B8-269159D9C483}" type="presParOf" srcId="{EC202992-A030-433F-A24B-4F2A2DCC6495}" destId="{7665CE74-B46E-4A8D-A587-DEB996C66590}" srcOrd="0" destOrd="0" presId="urn:microsoft.com/office/officeart/2005/8/layout/hierarchy1"/>
    <dgm:cxn modelId="{EEACC87B-7CF6-43F3-BB60-471F4185AE6E}" type="presParOf" srcId="{7665CE74-B46E-4A8D-A587-DEB996C66590}" destId="{47301901-5773-4715-9E45-62BA867D52AB}" srcOrd="0" destOrd="0" presId="urn:microsoft.com/office/officeart/2005/8/layout/hierarchy1"/>
    <dgm:cxn modelId="{862009C4-BBFD-4A50-AF67-BB5E8BFCEC47}" type="presParOf" srcId="{7665CE74-B46E-4A8D-A587-DEB996C66590}" destId="{BA9ED73A-E7F4-4839-A994-F48B2DB914FD}" srcOrd="1" destOrd="0" presId="urn:microsoft.com/office/officeart/2005/8/layout/hierarchy1"/>
    <dgm:cxn modelId="{984BA034-E08B-4153-937A-6B7746A1F4F8}" type="presParOf" srcId="{EC202992-A030-433F-A24B-4F2A2DCC6495}" destId="{93DBA800-CAA7-408A-8393-3E40FCDE811B}" srcOrd="1" destOrd="0" presId="urn:microsoft.com/office/officeart/2005/8/layout/hierarchy1"/>
    <dgm:cxn modelId="{4D04BC33-2B04-4C20-9FAE-943000AB23EB}" type="presParOf" srcId="{56F1F99C-4C75-42D1-9C2B-796BEA7B4DF8}" destId="{DDC1E48D-3DEB-499C-9EA1-533EB0A747FB}" srcOrd="2" destOrd="0" presId="urn:microsoft.com/office/officeart/2005/8/layout/hierarchy1"/>
    <dgm:cxn modelId="{4659E3D7-AA31-413C-BF1B-80BA4F743C99}" type="presParOf" srcId="{56F1F99C-4C75-42D1-9C2B-796BEA7B4DF8}" destId="{D30ECBE2-5081-402A-BDD6-39E6D5729C29}" srcOrd="3" destOrd="0" presId="urn:microsoft.com/office/officeart/2005/8/layout/hierarchy1"/>
    <dgm:cxn modelId="{83852E96-621D-48CB-B18A-AD59115227C3}" type="presParOf" srcId="{D30ECBE2-5081-402A-BDD6-39E6D5729C29}" destId="{BA7EAC40-3ECC-462D-93B7-D28AE652D20C}" srcOrd="0" destOrd="0" presId="urn:microsoft.com/office/officeart/2005/8/layout/hierarchy1"/>
    <dgm:cxn modelId="{135D0A26-D259-4B49-82CD-D47844228560}" type="presParOf" srcId="{BA7EAC40-3ECC-462D-93B7-D28AE652D20C}" destId="{C42778B7-B333-41DE-8A8B-DEDEF72C3860}" srcOrd="0" destOrd="0" presId="urn:microsoft.com/office/officeart/2005/8/layout/hierarchy1"/>
    <dgm:cxn modelId="{243E0563-1C34-4E3B-8A7E-53C5F491141F}" type="presParOf" srcId="{BA7EAC40-3ECC-462D-93B7-D28AE652D20C}" destId="{DDEC20FB-FE08-4D6C-A95A-91C34B79F8A4}" srcOrd="1" destOrd="0" presId="urn:microsoft.com/office/officeart/2005/8/layout/hierarchy1"/>
    <dgm:cxn modelId="{1E9760B0-EB36-43CE-ABFF-E9A48AE5BA1A}" type="presParOf" srcId="{D30ECBE2-5081-402A-BDD6-39E6D5729C29}" destId="{0CE74AA0-4789-4052-B89D-F2D164E4E277}" srcOrd="1" destOrd="0" presId="urn:microsoft.com/office/officeart/2005/8/layout/hierarchy1"/>
    <dgm:cxn modelId="{B9122F2F-7026-4CDF-BC43-03FB4880282A}" type="presParOf" srcId="{0CE74AA0-4789-4052-B89D-F2D164E4E277}" destId="{BE1AE02A-5D2B-432A-917C-E435E222E19F}" srcOrd="0" destOrd="0" presId="urn:microsoft.com/office/officeart/2005/8/layout/hierarchy1"/>
    <dgm:cxn modelId="{5D302B43-B7B2-4B7B-BF5F-FDBF980AD714}" type="presParOf" srcId="{0CE74AA0-4789-4052-B89D-F2D164E4E277}" destId="{148D75E1-3F64-4926-BE22-5AB39A7D0FD1}" srcOrd="1" destOrd="0" presId="urn:microsoft.com/office/officeart/2005/8/layout/hierarchy1"/>
    <dgm:cxn modelId="{F3EC4ABF-CC05-43D6-AB81-EF5EDBF91B8D}" type="presParOf" srcId="{148D75E1-3F64-4926-BE22-5AB39A7D0FD1}" destId="{95A2889D-20DF-4084-B49D-358824F0A3FC}" srcOrd="0" destOrd="0" presId="urn:microsoft.com/office/officeart/2005/8/layout/hierarchy1"/>
    <dgm:cxn modelId="{CE35ECC1-B162-4EDE-9D5D-13AAA815B6AE}" type="presParOf" srcId="{95A2889D-20DF-4084-B49D-358824F0A3FC}" destId="{63A586C8-E09D-4E5F-B790-E514644324A9}" srcOrd="0" destOrd="0" presId="urn:microsoft.com/office/officeart/2005/8/layout/hierarchy1"/>
    <dgm:cxn modelId="{2DD76F90-B2E7-4B2D-A482-74A47A53C703}" type="presParOf" srcId="{95A2889D-20DF-4084-B49D-358824F0A3FC}" destId="{00383080-7D4C-496A-853C-8A127CF2B239}" srcOrd="1" destOrd="0" presId="urn:microsoft.com/office/officeart/2005/8/layout/hierarchy1"/>
    <dgm:cxn modelId="{79642883-1A74-4A36-8FEC-7E4508D2C056}" type="presParOf" srcId="{148D75E1-3F64-4926-BE22-5AB39A7D0FD1}" destId="{19404F17-F1B3-4A3C-B3CE-472EB286A6B5}" srcOrd="1" destOrd="0" presId="urn:microsoft.com/office/officeart/2005/8/layout/hierarchy1"/>
    <dgm:cxn modelId="{C83D0F70-B984-4F17-AA3B-985859782BA1}" type="presParOf" srcId="{0CE74AA0-4789-4052-B89D-F2D164E4E277}" destId="{6F2B60A2-4650-4E6E-89F5-38946EA11449}" srcOrd="2" destOrd="0" presId="urn:microsoft.com/office/officeart/2005/8/layout/hierarchy1"/>
    <dgm:cxn modelId="{C60EC255-6FDA-4CAF-AEE0-993E8A0AD93B}" type="presParOf" srcId="{0CE74AA0-4789-4052-B89D-F2D164E4E277}" destId="{5C19F8F8-6A57-4285-BC59-FDD8C528B389}" srcOrd="3" destOrd="0" presId="urn:microsoft.com/office/officeart/2005/8/layout/hierarchy1"/>
    <dgm:cxn modelId="{0E70A962-96B2-4985-A727-96DC1C7E1683}" type="presParOf" srcId="{5C19F8F8-6A57-4285-BC59-FDD8C528B389}" destId="{7523F41F-5E2E-41F8-8436-0673A03D2BC5}" srcOrd="0" destOrd="0" presId="urn:microsoft.com/office/officeart/2005/8/layout/hierarchy1"/>
    <dgm:cxn modelId="{909FE9FB-F937-4A7B-9624-57A08F0F68F8}" type="presParOf" srcId="{7523F41F-5E2E-41F8-8436-0673A03D2BC5}" destId="{C966EE42-6C68-4390-8680-924912F5E2A1}" srcOrd="0" destOrd="0" presId="urn:microsoft.com/office/officeart/2005/8/layout/hierarchy1"/>
    <dgm:cxn modelId="{9962F53C-BD8E-434C-A21D-55D214CA1771}" type="presParOf" srcId="{7523F41F-5E2E-41F8-8436-0673A03D2BC5}" destId="{B615D8DA-8946-46EC-B9FB-C3EE55769F41}" srcOrd="1" destOrd="0" presId="urn:microsoft.com/office/officeart/2005/8/layout/hierarchy1"/>
    <dgm:cxn modelId="{33E36AFB-B439-4DDA-8400-F13AEA9BB8E5}" type="presParOf" srcId="{5C19F8F8-6A57-4285-BC59-FDD8C528B389}" destId="{AEC5CBC6-E8EB-4C68-A0FA-4E1CCF40427C}" srcOrd="1" destOrd="0" presId="urn:microsoft.com/office/officeart/2005/8/layout/hierarchy1"/>
    <dgm:cxn modelId="{A174F3EE-ADBB-42A6-B563-E50922B8179F}" type="presParOf" srcId="{1A2E63D9-8394-4038-89FC-61A09DE782DB}" destId="{432F6F11-C633-4C46-B571-1F72C2806F22}" srcOrd="4" destOrd="0" presId="urn:microsoft.com/office/officeart/2005/8/layout/hierarchy1"/>
    <dgm:cxn modelId="{0D7227AB-9778-4E55-B2AF-BBE5249BCE9A}" type="presParOf" srcId="{1A2E63D9-8394-4038-89FC-61A09DE782DB}" destId="{404B5E73-F96D-42BA-80BB-F91CB10550B4}" srcOrd="5" destOrd="0" presId="urn:microsoft.com/office/officeart/2005/8/layout/hierarchy1"/>
    <dgm:cxn modelId="{6CFFFF61-ACA4-435C-AE8B-374DEAD6F3A3}" type="presParOf" srcId="{404B5E73-F96D-42BA-80BB-F91CB10550B4}" destId="{03A8AAC6-04A4-4A6E-BE7C-7B3E10346334}" srcOrd="0" destOrd="0" presId="urn:microsoft.com/office/officeart/2005/8/layout/hierarchy1"/>
    <dgm:cxn modelId="{649B5CB7-E2EC-45C2-976B-1C55E24D80DF}" type="presParOf" srcId="{03A8AAC6-04A4-4A6E-BE7C-7B3E10346334}" destId="{2C82D3EB-1114-42A1-9C8D-5FDF3CADC053}" srcOrd="0" destOrd="0" presId="urn:microsoft.com/office/officeart/2005/8/layout/hierarchy1"/>
    <dgm:cxn modelId="{1A9CF2D1-2900-4144-97DD-F309282BF6AD}" type="presParOf" srcId="{03A8AAC6-04A4-4A6E-BE7C-7B3E10346334}" destId="{3D13FE19-0199-41D4-ACC4-986D68C37EF7}" srcOrd="1" destOrd="0" presId="urn:microsoft.com/office/officeart/2005/8/layout/hierarchy1"/>
    <dgm:cxn modelId="{88EBB3D9-3460-4C23-8FB0-9275EDA2FA6C}" type="presParOf" srcId="{404B5E73-F96D-42BA-80BB-F91CB10550B4}" destId="{C22C05EA-50E6-4124-AD85-EF2883010D92}" srcOrd="1" destOrd="0" presId="urn:microsoft.com/office/officeart/2005/8/layout/hierarchy1"/>
    <dgm:cxn modelId="{F74A6EBB-B736-4F2C-9AF6-C1EAEDBC7999}" type="presParOf" srcId="{64D7A31D-DCCD-490E-8DD0-9D1093EAB9D3}" destId="{313B8278-0A01-4803-A15B-E042D00EFE27}" srcOrd="2" destOrd="0" presId="urn:microsoft.com/office/officeart/2005/8/layout/hierarchy1"/>
    <dgm:cxn modelId="{4F84ADD0-C386-44E4-A96D-0786D81E8212}" type="presParOf" srcId="{64D7A31D-DCCD-490E-8DD0-9D1093EAB9D3}" destId="{B412CAA0-B242-4AE9-8536-7FF173D8F5DE}" srcOrd="3" destOrd="0" presId="urn:microsoft.com/office/officeart/2005/8/layout/hierarchy1"/>
    <dgm:cxn modelId="{2A6FCC24-A5C5-4082-8268-11F0B32EF21E}" type="presParOf" srcId="{B412CAA0-B242-4AE9-8536-7FF173D8F5DE}" destId="{23DD05AF-F556-405F-BC53-B9E44871B595}" srcOrd="0" destOrd="0" presId="urn:microsoft.com/office/officeart/2005/8/layout/hierarchy1"/>
    <dgm:cxn modelId="{838F0B16-641B-4814-A64C-672C2D43E8A0}" type="presParOf" srcId="{23DD05AF-F556-405F-BC53-B9E44871B595}" destId="{6CE6FD6E-52D9-4410-9605-BA96A901AA06}" srcOrd="0" destOrd="0" presId="urn:microsoft.com/office/officeart/2005/8/layout/hierarchy1"/>
    <dgm:cxn modelId="{D746EB12-6E7D-4BDB-B653-23D59956F5CE}" type="presParOf" srcId="{23DD05AF-F556-405F-BC53-B9E44871B595}" destId="{A29C7532-80BF-4D3A-B5AD-2061A567A208}" srcOrd="1" destOrd="0" presId="urn:microsoft.com/office/officeart/2005/8/layout/hierarchy1"/>
    <dgm:cxn modelId="{C579FB47-2B25-4348-A43E-10E3DDE3E2F2}" type="presParOf" srcId="{B412CAA0-B242-4AE9-8536-7FF173D8F5DE}" destId="{50B73B8C-103A-4F5A-9639-138B7A19EF97}" srcOrd="1" destOrd="0" presId="urn:microsoft.com/office/officeart/2005/8/layout/hierarchy1"/>
    <dgm:cxn modelId="{BF646FAC-889C-4694-B3A0-60404522A53F}" type="presParOf" srcId="{50B73B8C-103A-4F5A-9639-138B7A19EF97}" destId="{CD01080D-5FDF-493E-AC43-98CDEEA3CAEA}" srcOrd="0" destOrd="0" presId="urn:microsoft.com/office/officeart/2005/8/layout/hierarchy1"/>
    <dgm:cxn modelId="{7F37C474-1329-45F2-B366-E18B263A413E}" type="presParOf" srcId="{50B73B8C-103A-4F5A-9639-138B7A19EF97}" destId="{2A01200A-43C2-4653-8BC0-014940E37561}" srcOrd="1" destOrd="0" presId="urn:microsoft.com/office/officeart/2005/8/layout/hierarchy1"/>
    <dgm:cxn modelId="{FE21E919-DAC5-471A-B6C4-A917F2098814}" type="presParOf" srcId="{2A01200A-43C2-4653-8BC0-014940E37561}" destId="{7CFB3C1E-E49A-462C-8A52-1AC860BA2230}" srcOrd="0" destOrd="0" presId="urn:microsoft.com/office/officeart/2005/8/layout/hierarchy1"/>
    <dgm:cxn modelId="{F1A153E1-DFE5-426F-A002-20A22A9F528E}" type="presParOf" srcId="{7CFB3C1E-E49A-462C-8A52-1AC860BA2230}" destId="{AB330F2E-7A74-4527-BDEC-C9B7B7A93D81}" srcOrd="0" destOrd="0" presId="urn:microsoft.com/office/officeart/2005/8/layout/hierarchy1"/>
    <dgm:cxn modelId="{A17C6247-5B70-4236-BBFB-A51A14F41AB0}" type="presParOf" srcId="{7CFB3C1E-E49A-462C-8A52-1AC860BA2230}" destId="{7EEB1D7A-9B6E-4ACE-A709-E5C3F4D7334A}" srcOrd="1" destOrd="0" presId="urn:microsoft.com/office/officeart/2005/8/layout/hierarchy1"/>
    <dgm:cxn modelId="{BA82B71D-1A8B-4210-A215-C13E30B87756}" type="presParOf" srcId="{2A01200A-43C2-4653-8BC0-014940E37561}" destId="{1AEBFB25-BE92-45D8-9FEB-97EA5BC950F3}" srcOrd="1" destOrd="0" presId="urn:microsoft.com/office/officeart/2005/8/layout/hierarchy1"/>
    <dgm:cxn modelId="{91E0C089-0303-42F1-8814-683E86C54960}" type="presParOf" srcId="{64D7A31D-DCCD-490E-8DD0-9D1093EAB9D3}" destId="{FF02C46A-59CD-43C2-A35A-33D19FBEBDD9}" srcOrd="4" destOrd="0" presId="urn:microsoft.com/office/officeart/2005/8/layout/hierarchy1"/>
    <dgm:cxn modelId="{288380A6-9963-4CEE-9498-1EB51A7AFA6B}" type="presParOf" srcId="{64D7A31D-DCCD-490E-8DD0-9D1093EAB9D3}" destId="{E2273421-D11E-4B2B-ACFC-16CB19787E15}" srcOrd="5" destOrd="0" presId="urn:microsoft.com/office/officeart/2005/8/layout/hierarchy1"/>
    <dgm:cxn modelId="{E5785A81-98C0-4E5E-8398-D11DD2320C6D}" type="presParOf" srcId="{E2273421-D11E-4B2B-ACFC-16CB19787E15}" destId="{EFA41C0C-BA38-4C9C-8AED-1BFB5E5B786E}" srcOrd="0" destOrd="0" presId="urn:microsoft.com/office/officeart/2005/8/layout/hierarchy1"/>
    <dgm:cxn modelId="{C5415D9A-DADD-4CC4-82CE-A47B78F69367}" type="presParOf" srcId="{EFA41C0C-BA38-4C9C-8AED-1BFB5E5B786E}" destId="{E66692CA-E5EC-4871-8147-175121861046}" srcOrd="0" destOrd="0" presId="urn:microsoft.com/office/officeart/2005/8/layout/hierarchy1"/>
    <dgm:cxn modelId="{1FBA393C-60E4-4C84-80E8-3015AF0AE539}" type="presParOf" srcId="{EFA41C0C-BA38-4C9C-8AED-1BFB5E5B786E}" destId="{FED077A6-3916-4C81-9200-B6DC9FA40E1F}" srcOrd="1" destOrd="0" presId="urn:microsoft.com/office/officeart/2005/8/layout/hierarchy1"/>
    <dgm:cxn modelId="{DDA6FF1D-F7D5-43F0-969B-1A76B1C85994}" type="presParOf" srcId="{E2273421-D11E-4B2B-ACFC-16CB19787E15}" destId="{A69AAA81-F9BC-4437-A039-9046115C8943}" srcOrd="1" destOrd="0" presId="urn:microsoft.com/office/officeart/2005/8/layout/hierarchy1"/>
    <dgm:cxn modelId="{A1F9B8DB-C295-46F3-A3AC-C9EB2FAAB2C2}" type="presParOf" srcId="{A69AAA81-F9BC-4437-A039-9046115C8943}" destId="{85399620-B7E7-4332-BDF9-002FB677B0B9}" srcOrd="0" destOrd="0" presId="urn:microsoft.com/office/officeart/2005/8/layout/hierarchy1"/>
    <dgm:cxn modelId="{83BD291B-CFF4-4B6A-B7DE-EF1F01EEC237}" type="presParOf" srcId="{A69AAA81-F9BC-4437-A039-9046115C8943}" destId="{6B252A66-2A5A-4B36-8557-A4D5F29D9787}" srcOrd="1" destOrd="0" presId="urn:microsoft.com/office/officeart/2005/8/layout/hierarchy1"/>
    <dgm:cxn modelId="{695C394A-34E8-4D6B-B8A7-E847E1308731}" type="presParOf" srcId="{6B252A66-2A5A-4B36-8557-A4D5F29D9787}" destId="{0C4540E8-7C6D-46D9-B5D1-51B5C4E95511}" srcOrd="0" destOrd="0" presId="urn:microsoft.com/office/officeart/2005/8/layout/hierarchy1"/>
    <dgm:cxn modelId="{890A165C-C645-4296-8680-CAA6C718FD2B}" type="presParOf" srcId="{0C4540E8-7C6D-46D9-B5D1-51B5C4E95511}" destId="{E5CC09D9-C7DF-4153-B42B-4E1BE3FCEA41}" srcOrd="0" destOrd="0" presId="urn:microsoft.com/office/officeart/2005/8/layout/hierarchy1"/>
    <dgm:cxn modelId="{074B13C5-D974-4B8A-BB95-9FF08DE511E8}" type="presParOf" srcId="{0C4540E8-7C6D-46D9-B5D1-51B5C4E95511}" destId="{D6DC3AD9-7D21-4628-807E-20AF9A5D95C6}" srcOrd="1" destOrd="0" presId="urn:microsoft.com/office/officeart/2005/8/layout/hierarchy1"/>
    <dgm:cxn modelId="{7B3363CC-E761-4230-908D-6F3A17EA5CB0}" type="presParOf" srcId="{6B252A66-2A5A-4B36-8557-A4D5F29D9787}" destId="{621D5640-40D5-4C34-B0F9-DABC701B116C}" srcOrd="1" destOrd="0" presId="urn:microsoft.com/office/officeart/2005/8/layout/hierarchy1"/>
    <dgm:cxn modelId="{73E124AE-A9CA-40BF-A693-4F5373094B40}" type="presParOf" srcId="{A69AAA81-F9BC-4437-A039-9046115C8943}" destId="{476A89FE-7C92-44B3-B85B-C361C4A2BD15}" srcOrd="2" destOrd="0" presId="urn:microsoft.com/office/officeart/2005/8/layout/hierarchy1"/>
    <dgm:cxn modelId="{BC32611D-DAAC-4C02-B741-BE0DD4DA85AB}" type="presParOf" srcId="{A69AAA81-F9BC-4437-A039-9046115C8943}" destId="{1BF00F38-A480-4D14-BF3F-A0A08B34200B}" srcOrd="3" destOrd="0" presId="urn:microsoft.com/office/officeart/2005/8/layout/hierarchy1"/>
    <dgm:cxn modelId="{ACC2632A-FB0B-4732-B975-6DCB6EA20210}" type="presParOf" srcId="{1BF00F38-A480-4D14-BF3F-A0A08B34200B}" destId="{3273DFDE-F063-41C4-AF9E-CF7413A313C2}" srcOrd="0" destOrd="0" presId="urn:microsoft.com/office/officeart/2005/8/layout/hierarchy1"/>
    <dgm:cxn modelId="{637AFC5F-E09B-4182-88B4-7BB382B27F18}" type="presParOf" srcId="{3273DFDE-F063-41C4-AF9E-CF7413A313C2}" destId="{5B73E72F-CF55-405B-B379-1AF5D0049654}" srcOrd="0" destOrd="0" presId="urn:microsoft.com/office/officeart/2005/8/layout/hierarchy1"/>
    <dgm:cxn modelId="{BCB5DF7C-79A8-4B0A-8D18-9DC9AF79833F}" type="presParOf" srcId="{3273DFDE-F063-41C4-AF9E-CF7413A313C2}" destId="{01FDADDF-B09D-44E7-B819-E9E17B1FFD3D}" srcOrd="1" destOrd="0" presId="urn:microsoft.com/office/officeart/2005/8/layout/hierarchy1"/>
    <dgm:cxn modelId="{B043F553-2A3E-4CEB-B374-F1E6E9B57C15}" type="presParOf" srcId="{1BF00F38-A480-4D14-BF3F-A0A08B34200B}" destId="{5AAAE7CB-7782-4193-818B-00B4CA219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0D896A-136A-4ABD-A050-65645A99D0D7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571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91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70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Lecturer</a:t>
            </a:r>
            <a:r>
              <a:rPr lang="en-SG" baseline="0" dirty="0" smtClean="0"/>
              <a:t> to consider providing examples using Excel to demonstrate the concept of mode: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baseline="0" dirty="0" smtClean="0"/>
              <a:t>Poisson variable with lambda of 5 (modes would be 4 and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baseline="0" dirty="0" smtClean="0"/>
              <a:t>Poisson variable with lambda of 5.2 (mode would be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baseline="0" dirty="0" smtClean="0"/>
              <a:t>Poisson variable with lambda of 5.9 (mode would be 5; prove that always round DOWN)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312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35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70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Theeee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888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402174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CFDD7-FFE4-40CC-8333-FE2320E4D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1949-ACB7-4DE4-9C3E-6E796C589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GB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8090-328F-4E09-8DA6-7970B2F27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098E4-7E67-4A70-9FEE-FEAB10812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6F3B82-BA8E-498E-B9BD-16E23817B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0328" y="6492875"/>
            <a:ext cx="4936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41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214" y="6492875"/>
            <a:ext cx="39578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07272" y="6484874"/>
            <a:ext cx="43672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862" y="6484874"/>
            <a:ext cx="38213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862" y="6512169"/>
            <a:ext cx="38213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1862" y="6492875"/>
            <a:ext cx="38213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0VVo-P5cYtqYUVBQzJ3ZnVLN0U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3" y="1804415"/>
            <a:ext cx="7908927" cy="1390256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L05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Poisson Distribution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850232"/>
            <a:ext cx="623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E214 – Statistical Methods for Engineering</a:t>
            </a:r>
            <a:endParaRPr lang="en-US" sz="2400" dirty="0">
              <a:solidFill>
                <a:srgbClr val="6DB31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972" y="3194671"/>
            <a:ext cx="589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DB310"/>
                </a:solidFill>
                <a:latin typeface="Arial"/>
                <a:cs typeface="Arial"/>
              </a:rPr>
              <a:t>Concepts </a:t>
            </a:r>
            <a:endParaRPr lang="en-US" sz="36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"/>
            <a:ext cx="7781965" cy="866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Probabilities </a:t>
            </a:r>
            <a:r>
              <a:rPr lang="en-US" dirty="0" smtClean="0"/>
              <a:t>using the </a:t>
            </a:r>
            <a:r>
              <a:rPr lang="en-US" dirty="0" smtClean="0"/>
              <a:t>Poisson Distribution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161" y="1102856"/>
                <a:ext cx="7781965" cy="4959277"/>
              </a:xfr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4400" dirty="0" smtClean="0"/>
                  <a:t>If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400" dirty="0" smtClean="0"/>
                  <a:t>~Po(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4400" dirty="0" smtClean="0"/>
                  <a:t>), then we have the following results:</a:t>
                </a:r>
              </a:p>
              <a:p>
                <a:pPr marL="0" indent="0">
                  <a:buNone/>
                </a:pPr>
                <a:endParaRPr lang="en-US" sz="3800" dirty="0" smtClean="0"/>
              </a:p>
              <a:p>
                <a:pPr marL="400050" lvl="1" indent="0">
                  <a:buNone/>
                </a:pPr>
                <a:r>
                  <a:rPr lang="en-US" sz="3800" dirty="0" smtClean="0"/>
                  <a:t>(</a:t>
                </a:r>
                <a:r>
                  <a:rPr lang="en-US" sz="3800" dirty="0" err="1" smtClean="0"/>
                  <a:t>i</a:t>
                </a:r>
                <a:r>
                  <a:rPr lang="en-US" sz="3800" dirty="0" smtClean="0"/>
                  <a:t>) 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</a:rPr>
                          <m:t>=</m:t>
                        </m:r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3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/>
                          </a:rPr>
                          <m:t>,</m:t>
                        </m:r>
                        <m:r>
                          <a:rPr lang="en-US" sz="3800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3800" b="0" i="1" smtClean="0"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endParaRPr lang="en-US" sz="3800" b="0" dirty="0" smtClean="0"/>
              </a:p>
              <a:p>
                <a:pPr marL="400050" lvl="1" indent="0">
                  <a:buNone/>
                </a:pPr>
                <a:r>
                  <a:rPr lang="en-US" sz="3800" dirty="0" smtClean="0"/>
                  <a:t>(ii)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3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  <a:ea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  <a:ea typeface="Cambria Math"/>
                      </a:rPr>
                      <m:t>DIST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800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sz="3800" b="0" dirty="0" smtClean="0"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sz="3800" dirty="0" smtClean="0"/>
                  <a:t>(iii)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3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/>
                          </a:rPr>
                          <m:t>−1,</m:t>
                        </m:r>
                        <m:r>
                          <a:rPr lang="en-US" sz="3800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3800" b="0" i="1" smtClean="0">
                            <a:latin typeface="Cambria Math"/>
                          </a:rPr>
                          <m:t>, 1</m:t>
                        </m:r>
                      </m:e>
                    </m:d>
                  </m:oMath>
                </a14:m>
                <a:endParaRPr lang="en-US" sz="3800" b="0" dirty="0" smtClean="0"/>
              </a:p>
              <a:p>
                <a:pPr marL="400050" lvl="1" indent="0">
                  <a:buNone/>
                </a:pPr>
                <a:r>
                  <a:rPr lang="en-US" sz="3800" dirty="0" smtClean="0"/>
                  <a:t>(iv)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3800" b="0" i="0" smtClean="0">
                        <a:latin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/>
                          </a:rPr>
                          <m:t>,</m:t>
                        </m:r>
                        <m:r>
                          <a:rPr lang="en-US" sz="3800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3800" b="0" i="0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sz="3800" b="0" dirty="0" smtClean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sz="3800" b="0" dirty="0" smtClean="0"/>
                  <a:t>(v) 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3800" b="0" i="0" smtClean="0">
                        <a:latin typeface="Cambria Math"/>
                        <a:ea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  <a:ea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  <a:ea typeface="Cambria Math"/>
                      </a:rPr>
                      <m:t>DIST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−1,</m:t>
                        </m:r>
                        <m:r>
                          <a:rPr lang="en-US" sz="3800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3800" b="0" i="0" smtClean="0">
                            <a:latin typeface="Cambria Math"/>
                            <a:ea typeface="Cambria Math"/>
                          </a:rPr>
                          <m:t>, 1</m:t>
                        </m:r>
                      </m:e>
                    </m:d>
                  </m:oMath>
                </a14:m>
                <a:endParaRPr lang="en-US" sz="3800" b="0" dirty="0" smtClean="0"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sz="3800" dirty="0" smtClean="0"/>
                  <a:t>(vi)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/>
                          </a:rPr>
                          <m:t>a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800" b="0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400050" lvl="1" indent="0">
                  <a:buNone/>
                </a:pPr>
                <a:r>
                  <a:rPr lang="en-US" sz="3800" b="0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38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  <a:ea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  <a:ea typeface="Cambria Math"/>
                      </a:rPr>
                      <m:t>DIST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800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, 1</m:t>
                        </m:r>
                      </m:e>
                    </m:d>
                    <m:r>
                      <a:rPr lang="en-US" sz="3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  <a:ea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  <a:ea typeface="Cambria Math"/>
                      </a:rPr>
                      <m:t>DIST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−1,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, 1)</m:t>
                    </m:r>
                  </m:oMath>
                </a14:m>
                <a:endParaRPr lang="en-SG" sz="3800" dirty="0" smtClean="0"/>
              </a:p>
              <a:p>
                <a:pPr marL="400050" lvl="1" indent="0">
                  <a:buNone/>
                </a:pPr>
                <a:r>
                  <a:rPr lang="en-US" sz="3800" dirty="0" smtClean="0"/>
                  <a:t>(vii)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3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3800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800" b="0" dirty="0" smtClean="0"/>
                  <a:t>      </a:t>
                </a:r>
              </a:p>
              <a:p>
                <a:pPr marL="400050" lvl="1" indent="0">
                  <a:buNone/>
                </a:pPr>
                <a:r>
                  <a:rPr lang="en-US" sz="3800" dirty="0"/>
                  <a:t> </a:t>
                </a:r>
                <a:r>
                  <a:rPr lang="en-US" sz="38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3800" b="0" i="1" smtClean="0">
                            <a:latin typeface="Cambria Math"/>
                          </a:rPr>
                          <m:t>−1,</m:t>
                        </m:r>
                        <m:r>
                          <a:rPr lang="en-US" sz="3800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3800" b="0" i="1" smtClean="0">
                            <a:latin typeface="Cambria Math"/>
                          </a:rPr>
                          <m:t>, 1</m:t>
                        </m:r>
                      </m:e>
                    </m:d>
                    <m:r>
                      <a:rPr lang="en-US" sz="38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DIST</m:t>
                    </m:r>
                    <m:r>
                      <a:rPr lang="en-US" sz="3800" b="0" i="1" smtClean="0">
                        <a:latin typeface="Cambria Math"/>
                      </a:rPr>
                      <m:t>(</m:t>
                    </m:r>
                    <m:r>
                      <a:rPr lang="en-US" sz="3800" b="0" i="1" smtClean="0">
                        <a:latin typeface="Cambria Math"/>
                      </a:rPr>
                      <m:t>𝑎</m:t>
                    </m:r>
                    <m:r>
                      <a:rPr lang="en-US" sz="3800" b="0" i="1" smtClean="0">
                        <a:latin typeface="Cambria Math"/>
                      </a:rPr>
                      <m:t>,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3800" b="0" i="1" smtClean="0">
                        <a:latin typeface="Cambria Math"/>
                      </a:rPr>
                      <m:t>, 1)</m:t>
                    </m:r>
                  </m:oMath>
                </a14:m>
                <a:endParaRPr lang="en-SG" sz="3800" dirty="0" smtClean="0"/>
              </a:p>
              <a:p>
                <a:pPr marL="400050" lvl="1" indent="0">
                  <a:buNone/>
                </a:pPr>
                <a:r>
                  <a:rPr lang="en-US" sz="3800" dirty="0" smtClean="0"/>
                  <a:t>(viii)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3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sz="38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800" b="0" i="0" smtClean="0">
                          <a:latin typeface="Cambria Math"/>
                        </a:rPr>
                        <m:t>POISSON</m:t>
                      </m:r>
                      <m:r>
                        <a:rPr lang="en-US" sz="38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3800" b="0" i="0" smtClean="0">
                          <a:latin typeface="Cambria Math"/>
                        </a:rPr>
                        <m:t>DIST</m:t>
                      </m:r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3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8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3800" b="0" i="1" smtClean="0">
                              <a:latin typeface="Cambria Math"/>
                            </a:rPr>
                            <m:t>, 1</m:t>
                          </m:r>
                        </m:e>
                      </m:d>
                      <m:r>
                        <a:rPr lang="en-US" sz="3800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800" b="0" i="0" smtClean="0">
                          <a:latin typeface="Cambria Math"/>
                        </a:rPr>
                        <m:t>POISSON</m:t>
                      </m:r>
                      <m:r>
                        <a:rPr lang="en-US" sz="38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3800" b="0" i="0" smtClean="0">
                          <a:latin typeface="Cambria Math"/>
                        </a:rPr>
                        <m:t>DIST</m:t>
                      </m:r>
                      <m:r>
                        <a:rPr lang="en-US" sz="3800" b="0" i="1" smtClean="0">
                          <a:latin typeface="Cambria Math"/>
                        </a:rPr>
                        <m:t>(</m:t>
                      </m:r>
                      <m:r>
                        <a:rPr lang="en-US" sz="3800" b="0" i="1" smtClean="0">
                          <a:latin typeface="Cambria Math"/>
                        </a:rPr>
                        <m:t>𝑎</m:t>
                      </m:r>
                      <m:r>
                        <a:rPr lang="en-US" sz="3800" b="0" i="1" smtClean="0">
                          <a:latin typeface="Cambria Math"/>
                        </a:rPr>
                        <m:t>,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3800" b="0" i="1" smtClean="0">
                          <a:latin typeface="Cambria Math"/>
                        </a:rPr>
                        <m:t>, 1)</m:t>
                      </m:r>
                    </m:oMath>
                  </m:oMathPara>
                </a14:m>
                <a:endParaRPr lang="en-SG" sz="3800" dirty="0" smtClean="0"/>
              </a:p>
              <a:p>
                <a:pPr marL="400050" lvl="1" indent="0">
                  <a:buNone/>
                </a:pPr>
                <a:r>
                  <a:rPr lang="en-US" sz="3800" dirty="0" smtClean="0"/>
                  <a:t>(ix)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sz="38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sz="38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DIST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3800" b="0" i="1" smtClean="0">
                            <a:latin typeface="Cambria Math"/>
                          </a:rPr>
                          <m:t>−1,</m:t>
                        </m:r>
                        <m:r>
                          <a:rPr lang="en-US" sz="3800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3800" b="0" i="1" smtClean="0">
                            <a:latin typeface="Cambria Math"/>
                          </a:rPr>
                          <m:t>, 1</m:t>
                        </m:r>
                      </m:e>
                    </m:d>
                    <m:r>
                      <a:rPr lang="en-US" sz="38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POISSON</m:t>
                    </m:r>
                    <m:r>
                      <a:rPr lang="en-US" sz="3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/>
                      </a:rPr>
                      <m:t>DIST</m:t>
                    </m:r>
                    <m:r>
                      <a:rPr lang="en-US" sz="3800" b="0" i="1" smtClean="0">
                        <a:latin typeface="Cambria Math"/>
                      </a:rPr>
                      <m:t>(</m:t>
                    </m:r>
                    <m:r>
                      <a:rPr lang="en-US" sz="3800" b="0" i="1" smtClean="0">
                        <a:latin typeface="Cambria Math"/>
                      </a:rPr>
                      <m:t>𝑎</m:t>
                    </m:r>
                    <m:r>
                      <a:rPr lang="en-US" sz="3800" b="0" i="1" smtClean="0">
                        <a:latin typeface="Cambria Math"/>
                      </a:rPr>
                      <m:t>−1,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3800" b="0" i="1" smtClean="0">
                        <a:latin typeface="Cambria Math"/>
                      </a:rPr>
                      <m:t>, 1)</m:t>
                    </m:r>
                  </m:oMath>
                </a14:m>
                <a:endParaRPr lang="en-SG" sz="3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161" y="1102856"/>
                <a:ext cx="7781965" cy="4959277"/>
              </a:xfrm>
              <a:blipFill>
                <a:blip r:embed="rId2"/>
                <a:stretch>
                  <a:fillRect l="-859" t="-2081" b="-85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"/>
            <a:ext cx="7781966" cy="8661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Mean, Variance, Standard Deviation, Mode  </a:t>
            </a:r>
            <a:r>
              <a:rPr lang="en-US" dirty="0"/>
              <a:t>of Poisson </a:t>
            </a:r>
            <a:r>
              <a:rPr lang="en-US" dirty="0" smtClean="0"/>
              <a:t>Random Variable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65163" y="890374"/>
                <a:ext cx="7781966" cy="332670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be a Poisson random variable  representing the number of occurrences of an event in a specified interval (of time or space). i.e.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~Po(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pPr algn="just"/>
                <a:endParaRPr lang="en-SG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65163" y="890374"/>
                <a:ext cx="7781966" cy="3326705"/>
              </a:xfrm>
              <a:prstGeom prst="rect">
                <a:avLst/>
              </a:prstGeom>
              <a:blipFill>
                <a:blip r:embed="rId3"/>
                <a:stretch>
                  <a:fillRect l="-1175" t="-1282" r="-11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80106" y="3392538"/>
                <a:ext cx="8013756" cy="327128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The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mode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of X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 the value of X that is most likely to occur, i.e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 the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value of X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with the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highest probability of occurrence.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Usually, we can use Excel to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generate the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PMF table for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X so as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to determine the mode. However the following results are also useful:</a:t>
                </a: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In general,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is an integer, there are two modes: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In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general,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not an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integer,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the mode is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the largest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integer below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SG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80106" y="3392538"/>
                <a:ext cx="8013756" cy="3271283"/>
              </a:xfrm>
              <a:prstGeom prst="rect">
                <a:avLst/>
              </a:prstGeom>
              <a:blipFill rotWithShape="0">
                <a:blip r:embed="rId4"/>
                <a:stretch>
                  <a:fillRect l="-1217" t="-2425" r="-1217" b="-24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80106" y="2192209"/>
                <a:ext cx="4572000" cy="1047851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>
                <a:spAutoFit/>
              </a:bodyPr>
              <a:lstStyle/>
              <a:p>
                <a:pPr algn="just"/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Expected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𝜆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𝜆</m:t>
                    </m:r>
                  </m:oMath>
                </a14:m>
                <a:endParaRPr lang="en-US" sz="2000" b="0" dirty="0" smtClean="0">
                  <a:solidFill>
                    <a:srgbClr val="FF0000"/>
                  </a:solidFill>
                  <a:latin typeface="Arial" pitchFamily="34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:pPr algn="just"/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Standard </a:t>
                </a:r>
                <a:r>
                  <a:rPr lang="en-US" sz="20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deviation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rad>
                  </m:oMath>
                </a14:m>
                <a:endParaRPr lang="en-SG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6" y="2192209"/>
                <a:ext cx="4572000" cy="1047851"/>
              </a:xfrm>
              <a:prstGeom prst="rect">
                <a:avLst/>
              </a:prstGeom>
              <a:blipFill>
                <a:blip r:embed="rId6"/>
                <a:stretch>
                  <a:fillRect l="-1194" t="-1705" b="-852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independent Poisson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are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err="1" smtClean="0"/>
                  <a:t>~Po</a:t>
                </a:r>
                <a:r>
                  <a:rPr lang="en-US" dirty="0" smtClean="0"/>
                  <a:t>(2)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err="1" smtClean="0"/>
                  <a:t>~Po</a:t>
                </a:r>
                <a:r>
                  <a:rPr lang="en-US" dirty="0" smtClean="0"/>
                  <a:t>(5). Obtain the mean and variance of the following random variables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457200" indent="-457200"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each of these random variables, give one reason why the distribution is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Poisson.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[Solution]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a)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=5−2=3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=5+2=7</m:t>
                    </m:r>
                  </m:oMath>
                </a14:m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 smtClean="0"/>
                  <a:t>is not a Poisson  	</a:t>
                </a:r>
                <a:r>
                  <a:rPr lang="en-SG" dirty="0" err="1" smtClean="0"/>
                  <a:t>r.v</a:t>
                </a:r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175" t="-831" r="-1958" b="-86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13490" y="3528593"/>
            <a:ext cx="3130510" cy="1182356"/>
            <a:chOff x="6013490" y="3528593"/>
            <a:chExt cx="3130510" cy="1182356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6013491" y="3528593"/>
              <a:ext cx="3130509" cy="1182356"/>
            </a:xfrm>
            <a:prstGeom prst="wedgeRoundRectCallout">
              <a:avLst>
                <a:gd name="adj1" fmla="val 3508"/>
                <a:gd name="adj2" fmla="val 113860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013490" y="3550553"/>
                  <a:ext cx="3130509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For any random variable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</m:oMath>
                  </a14:m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 to be Poisson, it is necessary that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 </m:t>
                      </m:r>
                    </m:oMath>
                  </a14:m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However, this condition alone is not sufficient. </a:t>
                  </a:r>
                  <a:endParaRPr lang="en-SG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3490" y="3550553"/>
                  <a:ext cx="3130509" cy="1077218"/>
                </a:xfrm>
                <a:prstGeom prst="rect">
                  <a:avLst/>
                </a:prstGeom>
                <a:blipFill>
                  <a:blip r:embed="rId4"/>
                  <a:stretch>
                    <a:fillRect l="-973" t="-1695" r="-1556" b="-621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5609" y="961188"/>
                <a:ext cx="8292123" cy="51348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=4(5)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Although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+10 </m:t>
                    </m:r>
                  </m:oMath>
                </a14:m>
                <a:r>
                  <a:rPr lang="en-US" dirty="0" smtClean="0"/>
                  <a:t>is still not a Poisson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because possible values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dirty="0" smtClean="0"/>
                  <a:t> are 10,12, 14, 16, … 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a Poisson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., its possible values must be 0,1,2,3,… 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5609" y="961188"/>
                <a:ext cx="8292123" cy="5134811"/>
              </a:xfrm>
              <a:blipFill>
                <a:blip r:embed="rId2"/>
                <a:stretch>
                  <a:fillRect l="-1103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76" y="259906"/>
            <a:ext cx="7133363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5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535576" y="983032"/>
            <a:ext cx="8020595" cy="4553244"/>
          </a:xfrm>
          <a:prstGeom prst="rect">
            <a:avLst/>
          </a:prstGeom>
        </p:spPr>
        <p:txBody>
          <a:bodyPr/>
          <a:lstStyle/>
          <a:p>
            <a:pPr marL="0" lvl="0" indent="0" algn="just">
              <a:buNone/>
            </a:pPr>
            <a:r>
              <a:rPr lang="en-US" sz="2400" dirty="0"/>
              <a:t>The number of emergency calls received by </a:t>
            </a:r>
            <a:r>
              <a:rPr lang="en-US" sz="2400" dirty="0" smtClean="0"/>
              <a:t>a fire </a:t>
            </a:r>
            <a:r>
              <a:rPr lang="en-US" sz="2400" dirty="0"/>
              <a:t>station in a randomly chosen month can be modelled by a Poisson distribution with mean 2.5</a:t>
            </a:r>
            <a:r>
              <a:rPr lang="en-US" sz="2400" dirty="0" smtClean="0"/>
              <a:t>.</a:t>
            </a:r>
          </a:p>
          <a:p>
            <a:pPr marL="0" lvl="0" indent="0" algn="just">
              <a:buNone/>
            </a:pPr>
            <a:endParaRPr lang="en-SG" sz="2400" dirty="0"/>
          </a:p>
          <a:p>
            <a:pPr marL="0" indent="0" algn="just">
              <a:buNone/>
            </a:pPr>
            <a:r>
              <a:rPr lang="en-US" sz="2400" dirty="0" smtClean="0"/>
              <a:t>Find </a:t>
            </a:r>
            <a:r>
              <a:rPr lang="en-US" sz="2400" dirty="0"/>
              <a:t>the probability that in a randomly chosen year, the number of emergency calls  received </a:t>
            </a:r>
            <a:r>
              <a:rPr lang="en-US" sz="2400" dirty="0" smtClean="0"/>
              <a:t>is:</a:t>
            </a:r>
            <a:endParaRPr lang="en-SG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 smtClean="0"/>
              <a:t>at </a:t>
            </a:r>
            <a:r>
              <a:rPr lang="en-US" sz="2400" dirty="0"/>
              <a:t>least </a:t>
            </a:r>
            <a:r>
              <a:rPr lang="en-US" sz="2400" dirty="0" smtClean="0"/>
              <a:t>20,</a:t>
            </a:r>
            <a:endParaRPr lang="en-SG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 smtClean="0"/>
              <a:t>between </a:t>
            </a:r>
            <a:r>
              <a:rPr lang="en-US" sz="2400" dirty="0"/>
              <a:t>20 and 40</a:t>
            </a:r>
            <a:r>
              <a:rPr lang="en-US" sz="2400" dirty="0" smtClean="0"/>
              <a:t>, and</a:t>
            </a:r>
            <a:endParaRPr lang="en-SG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 smtClean="0"/>
              <a:t>between </a:t>
            </a:r>
            <a:r>
              <a:rPr lang="en-US" sz="2400" dirty="0"/>
              <a:t>20 and 40 </a:t>
            </a:r>
            <a:r>
              <a:rPr lang="en-US" sz="2400" dirty="0" smtClean="0"/>
              <a:t>(inclusive).</a:t>
            </a:r>
            <a:endParaRPr lang="en-SG" sz="2400" dirty="0"/>
          </a:p>
          <a:p>
            <a:pPr marL="0" indent="0"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Find </a:t>
            </a:r>
            <a:r>
              <a:rPr lang="en-US" sz="2400" dirty="0"/>
              <a:t>also </a:t>
            </a:r>
            <a:r>
              <a:rPr lang="en-US" sz="2400" dirty="0" smtClean="0"/>
              <a:t>the most likely number </a:t>
            </a:r>
            <a:r>
              <a:rPr lang="en-US" sz="2400" dirty="0"/>
              <a:t>of calls received in a year. </a:t>
            </a:r>
            <a:endParaRPr lang="en-SG" sz="2400" dirty="0"/>
          </a:p>
          <a:p>
            <a:pPr marL="0" indent="0" algn="just"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424479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</a:t>
            </a:r>
            <a:r>
              <a:rPr lang="en-US" dirty="0" smtClean="0"/>
              <a:t>5 - Solution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65163" y="1016726"/>
                <a:ext cx="8198922" cy="514700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3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 smtClean="0"/>
                  <a:t>be the</a:t>
                </a:r>
                <a:r>
                  <a:rPr lang="en-US" sz="2300" dirty="0" smtClean="0">
                    <a:solidFill>
                      <a:schemeClr val="tx1"/>
                    </a:solidFill>
                  </a:rPr>
                  <a:t> number of emergency calls received in one year.</a:t>
                </a:r>
              </a:p>
              <a:p>
                <a:pPr marL="0" indent="0" algn="just">
                  <a:buNone/>
                </a:pPr>
                <a:endParaRPr lang="en-US" sz="23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~Po(2.5*12)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300" dirty="0" smtClean="0"/>
                  <a:t>~Po(30)</a:t>
                </a:r>
              </a:p>
              <a:p>
                <a:pPr marL="0" indent="0" algn="just">
                  <a:buNone/>
                </a:pPr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300" dirty="0"/>
                  <a:t>a</a:t>
                </a:r>
                <a:r>
                  <a:rPr lang="en-US" sz="2300" dirty="0" smtClean="0"/>
                  <a:t>)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≥20)</m:t>
                    </m:r>
                  </m:oMath>
                </a14:m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300" dirty="0"/>
                  <a:t>	</a:t>
                </a:r>
                <a:r>
                  <a:rPr lang="en-US" sz="2300" dirty="0" smtClean="0"/>
                  <a:t>= 1- POISSON.DIST(19, 30, 1)</a:t>
                </a:r>
              </a:p>
              <a:p>
                <a:pPr marL="0" indent="0" algn="just">
                  <a:buNone/>
                </a:pPr>
                <a:r>
                  <a:rPr lang="en-US" sz="2300" dirty="0">
                    <a:solidFill>
                      <a:schemeClr val="tx1"/>
                    </a:solidFill>
                  </a:rPr>
                  <a:t>	</a:t>
                </a:r>
                <a:r>
                  <a:rPr lang="en-US" sz="2300" dirty="0" smtClean="0">
                    <a:solidFill>
                      <a:schemeClr val="tx1"/>
                    </a:solidFill>
                  </a:rPr>
                  <a:t>= 0.978</a:t>
                </a:r>
              </a:p>
              <a:p>
                <a:pPr marL="0" indent="0" algn="just">
                  <a:buNone/>
                </a:pPr>
                <a:endParaRPr lang="en-US" sz="2300" dirty="0"/>
              </a:p>
              <a:p>
                <a:pPr marL="0" indent="0" algn="just">
                  <a:buNone/>
                </a:pPr>
                <a:r>
                  <a:rPr lang="en-US" sz="2300" dirty="0" smtClean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(20&lt;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&lt;40)</m:t>
                    </m:r>
                  </m:oMath>
                </a14:m>
                <a:r>
                  <a:rPr lang="en-US" sz="2300" dirty="0"/>
                  <a:t>	</a:t>
                </a:r>
                <a:endParaRPr lang="en-US" sz="2300" dirty="0" smtClean="0"/>
              </a:p>
              <a:p>
                <a:pPr marL="0" indent="0" algn="just">
                  <a:buNone/>
                </a:pPr>
                <a:r>
                  <a:rPr lang="en-US" sz="2300" dirty="0" smtClean="0"/>
                  <a:t>    = POISSON.DIST(39, 30, 1) – POISSON.DIST(20, 30,1)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</a:t>
                </a:r>
                <a:r>
                  <a:rPr lang="en-US" sz="2300" dirty="0" smtClean="0"/>
                  <a:t>   </a:t>
                </a:r>
                <a:r>
                  <a:rPr lang="en-US" sz="2300" dirty="0" smtClean="0">
                    <a:solidFill>
                      <a:schemeClr val="tx1"/>
                    </a:solidFill>
                  </a:rPr>
                  <a:t>= 0.918</a:t>
                </a:r>
              </a:p>
              <a:p>
                <a:pPr marL="0" indent="0" algn="just">
                  <a:buNone/>
                </a:pPr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SG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65163" y="1016726"/>
                <a:ext cx="8198922" cy="5147007"/>
              </a:xfrm>
              <a:prstGeom prst="rect">
                <a:avLst/>
              </a:prstGeom>
              <a:blipFill>
                <a:blip r:embed="rId2"/>
                <a:stretch>
                  <a:fillRect l="-1041" t="-948" b="-11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520711" y="1415737"/>
            <a:ext cx="4623289" cy="2291739"/>
            <a:chOff x="4355869" y="1016726"/>
            <a:chExt cx="4788131" cy="2291739"/>
          </a:xfrm>
        </p:grpSpPr>
        <p:sp>
          <p:nvSpPr>
            <p:cNvPr id="3" name="Cloud Callout 2"/>
            <p:cNvSpPr/>
            <p:nvPr/>
          </p:nvSpPr>
          <p:spPr>
            <a:xfrm>
              <a:off x="4355869" y="1016726"/>
              <a:ext cx="4648173" cy="2291739"/>
            </a:xfrm>
            <a:prstGeom prst="cloudCallout">
              <a:avLst>
                <a:gd name="adj1" fmla="val -53065"/>
                <a:gd name="adj2" fmla="val -33022"/>
              </a:avLst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7760" y="1313410"/>
              <a:ext cx="42062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Framework for solving Distribution Problems:</a:t>
              </a:r>
            </a:p>
            <a:p>
              <a:pPr marL="342900" indent="-342900">
                <a:buAutoNum type="arabicParenR"/>
              </a:pPr>
              <a:r>
                <a:rPr lang="en-US" dirty="0" smtClean="0"/>
                <a:t>Define the Poisson random variable.</a:t>
              </a:r>
            </a:p>
            <a:p>
              <a:pPr marL="342900" indent="-342900">
                <a:buAutoNum type="arabicParenR"/>
              </a:pPr>
              <a:r>
                <a:rPr lang="en-US" dirty="0" smtClean="0"/>
                <a:t>State the Poisson distribution with its parameter value.</a:t>
              </a:r>
            </a:p>
            <a:p>
              <a:pPr marL="342900" indent="-342900">
                <a:buAutoNum type="arabicParenR"/>
              </a:pPr>
              <a:r>
                <a:rPr lang="en-US" dirty="0" smtClean="0"/>
                <a:t>Solve the problem.</a:t>
              </a:r>
              <a:endParaRPr lang="en-SG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5 - Solution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8160" y="948516"/>
                <a:ext cx="8478982" cy="5134811"/>
              </a:xfrm>
            </p:spPr>
            <p:txBody>
              <a:bodyPr/>
              <a:lstStyle/>
              <a:p>
                <a:pPr marL="457200" indent="-457200"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≤40)</m:t>
                    </m:r>
                  </m:oMath>
                </a14:m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POISSON.DIST(40, 30, 1) – POISSON.DIST(19, 30, 1)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0.946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 smtClean="0"/>
                  <a:t>To determine the mode of X:</a:t>
                </a:r>
              </a:p>
              <a:p>
                <a:pPr marL="0" indent="0">
                  <a:buNone/>
                </a:pPr>
                <a:r>
                  <a:rPr lang="en-US" b="1" u="sng" dirty="0" smtClean="0"/>
                  <a:t>Method 1: Using Excel </a:t>
                </a:r>
              </a:p>
              <a:p>
                <a:pPr marL="0" indent="0">
                  <a:buNone/>
                </a:pPr>
                <a:r>
                  <a:rPr lang="en-US" dirty="0" smtClean="0"/>
                  <a:t>Modes of X = 29 and 30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 smtClean="0"/>
                  <a:t>Method 2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Since mean of X = 30 which is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 integer,</a:t>
                </a:r>
              </a:p>
              <a:p>
                <a:pPr marL="0" indent="0">
                  <a:buNone/>
                </a:pPr>
                <a:r>
                  <a:rPr lang="en-US" dirty="0" smtClean="0"/>
                  <a:t>Modes of X = 30-1 and 30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  = 29 and 30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8160" y="948516"/>
                <a:ext cx="8478982" cy="5134811"/>
              </a:xfrm>
              <a:blipFill>
                <a:blip r:embed="rId2"/>
                <a:stretch>
                  <a:fillRect l="-1078" t="-831" b="-143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84241" y="2960432"/>
            <a:ext cx="2645092" cy="35963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51236" y="4758621"/>
            <a:ext cx="2911101" cy="4628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SG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665163" y="1055915"/>
            <a:ext cx="7781965" cy="4419600"/>
          </a:xfrm>
          <a:prstGeom prst="rect">
            <a:avLst/>
          </a:prstGeom>
        </p:spPr>
        <p:txBody>
          <a:bodyPr/>
          <a:lstStyle/>
          <a:p>
            <a:pPr marL="0" lv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Over a period of 100 days, </a:t>
            </a:r>
            <a:r>
              <a:rPr lang="en-US" sz="2400" dirty="0" smtClean="0"/>
              <a:t>the </a:t>
            </a:r>
            <a:r>
              <a:rPr lang="en-US" sz="2400" dirty="0"/>
              <a:t>number of deaths reported in a local newspaper are as follows:</a:t>
            </a:r>
            <a:endParaRPr lang="en-SG" sz="2400" dirty="0"/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Determine the probability that there are at least 4 deaths </a:t>
            </a:r>
            <a:r>
              <a:rPr lang="en-US" sz="2400" dirty="0" smtClean="0"/>
              <a:t>reported in </a:t>
            </a:r>
            <a:r>
              <a:rPr lang="en-US" sz="2400" dirty="0"/>
              <a:t>a day.</a:t>
            </a:r>
            <a:endParaRPr lang="en-SG" sz="2400" dirty="0"/>
          </a:p>
          <a:p>
            <a:pPr marL="0" indent="0" algn="just">
              <a:buNone/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0769"/>
              </p:ext>
            </p:extLst>
          </p:nvPr>
        </p:nvGraphicFramePr>
        <p:xfrm>
          <a:off x="665163" y="2075943"/>
          <a:ext cx="7781968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6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68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68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68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68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468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074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deaths in a day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4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or over</a:t>
                      </a:r>
                      <a:endParaRPr lang="en-SG" sz="24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days </a:t>
                      </a:r>
                      <a:endParaRPr lang="en-SG" sz="24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SG" sz="24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SG" sz="24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SG" sz="24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24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SG" sz="24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342368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6 - Solution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65163" y="866136"/>
                <a:ext cx="7781966" cy="585433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/>
                  <a:t>be the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number of deaths reported by the newspaper per day.</a:t>
                </a:r>
              </a:p>
              <a:p>
                <a:pPr marL="514350" indent="-514350" algn="just">
                  <a:buAutoNum type="romanLcParenBoth"/>
                </a:pPr>
                <a:endParaRPr lang="en-US" sz="24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~Po(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where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𝑇𝑜𝑡𝑎𝑙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𝑛𝑢𝑚𝑏𝑒𝑟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𝑑𝑒𝑎𝑡h𝑠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𝑟𝑒𝑝𝑜𝑟𝑡𝑒𝑑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𝑜𝑣𝑒𝑟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100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𝑑𝑎𝑦𝑠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𝑇𝑜𝑡𝑎𝑙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𝑛𝑢𝑚𝑏𝑒𝑟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𝑑𝑎𝑦𝑠</m:t>
                        </m:r>
                      </m:den>
                    </m:f>
                  </m:oMath>
                </a14:m>
                <a:endParaRPr lang="en-SG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37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+2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20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+3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+4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+5(1)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=1.35</m:t>
                    </m:r>
                  </m:oMath>
                </a14:m>
                <a:endParaRPr lang="en-SG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i.e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~</a:t>
                </a:r>
                <a:r>
                  <a:rPr lang="en-US" sz="2400" dirty="0"/>
                  <a:t>Po(1.35)</a:t>
                </a:r>
                <a:endParaRPr lang="en-SG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P(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≥</m:t>
                    </m:r>
                  </m:oMath>
                </a14:m>
                <a:r>
                  <a:rPr lang="en-US" sz="2400" dirty="0"/>
                  <a:t>4) =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1 – POISSON.DIST(3, 1.35, 1) </a:t>
                </a:r>
                <a:r>
                  <a:rPr lang="en-US" sz="2400" dirty="0" smtClean="0"/>
                  <a:t>= 0.048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65163" y="866136"/>
                <a:ext cx="7781966" cy="5854337"/>
              </a:xfrm>
              <a:prstGeom prst="rect">
                <a:avLst/>
              </a:prstGeom>
              <a:blipFill rotWithShape="0">
                <a:blip r:embed="rId2"/>
                <a:stretch>
                  <a:fillRect l="-1175" t="-729" r="-11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727400" y="1295880"/>
            <a:ext cx="4280131" cy="2137234"/>
            <a:chOff x="4355869" y="483028"/>
            <a:chExt cx="4648173" cy="2291739"/>
          </a:xfrm>
        </p:grpSpPr>
        <p:sp>
          <p:nvSpPr>
            <p:cNvPr id="5" name="Cloud Callout 4"/>
            <p:cNvSpPr/>
            <p:nvPr/>
          </p:nvSpPr>
          <p:spPr>
            <a:xfrm>
              <a:off x="4355869" y="483028"/>
              <a:ext cx="4648173" cy="2291739"/>
            </a:xfrm>
            <a:prstGeom prst="cloudCallout">
              <a:avLst>
                <a:gd name="adj1" fmla="val -53065"/>
                <a:gd name="adj2" fmla="val -33022"/>
              </a:avLst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74188" y="787330"/>
              <a:ext cx="3824742" cy="1683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 smtClean="0"/>
                <a:t>Framework for solving Distribution Problems:</a:t>
              </a:r>
            </a:p>
            <a:p>
              <a:pPr marL="342900" indent="-342900">
                <a:buAutoNum type="arabicParenR"/>
              </a:pPr>
              <a:r>
                <a:rPr lang="en-US" sz="1600" dirty="0" smtClean="0"/>
                <a:t>Define the Poisson random variable.</a:t>
              </a:r>
            </a:p>
            <a:p>
              <a:pPr marL="342900" indent="-342900">
                <a:buAutoNum type="arabicParenR"/>
              </a:pPr>
              <a:r>
                <a:rPr lang="en-US" sz="1600" dirty="0" smtClean="0"/>
                <a:t>State the Poisson distribution with its parameter value.</a:t>
              </a:r>
            </a:p>
            <a:p>
              <a:pPr marL="342900" indent="-342900">
                <a:buAutoNum type="arabicParenR"/>
              </a:pPr>
              <a:r>
                <a:rPr lang="en-US" sz="1600" dirty="0" smtClean="0"/>
                <a:t>Solve the problem.</a:t>
              </a:r>
              <a:endParaRPr lang="en-SG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408" y="41622"/>
            <a:ext cx="8217134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Poisson </a:t>
            </a:r>
            <a:r>
              <a:rPr lang="en-US" sz="2800" dirty="0" smtClean="0"/>
              <a:t>Approximation </a:t>
            </a:r>
            <a:r>
              <a:rPr lang="en-US" sz="2800" dirty="0" smtClean="0"/>
              <a:t>to the </a:t>
            </a:r>
            <a:br>
              <a:rPr lang="en-US" sz="2800" dirty="0" smtClean="0"/>
            </a:br>
            <a:r>
              <a:rPr lang="en-US" sz="2800" dirty="0" smtClean="0"/>
              <a:t>Binomial </a:t>
            </a:r>
            <a:r>
              <a:rPr lang="en-US" sz="2800" dirty="0" smtClean="0"/>
              <a:t>Distribution</a:t>
            </a:r>
          </a:p>
        </p:txBody>
      </p:sp>
      <p:sp>
        <p:nvSpPr>
          <p:cNvPr id="17412" name="AutoShape 5"/>
          <p:cNvSpPr>
            <a:spLocks noChangeAspect="1" noChangeArrowheads="1"/>
          </p:cNvSpPr>
          <p:nvPr/>
        </p:nvSpPr>
        <p:spPr bwMode="auto">
          <a:xfrm>
            <a:off x="2133600" y="1219200"/>
            <a:ext cx="4495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457200" y="1068976"/>
                <a:ext cx="8125097" cy="405166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 algn="just"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 follows a binomial distribution,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~B(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) and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 is large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 is small,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𝑛𝑝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 is moderate,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 can be approximated by a Poisson distribution with mean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𝑛𝑝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,     	</a:t>
                </a:r>
              </a:p>
              <a:p>
                <a:pPr marL="0" indent="0" algn="just" eaLnBrk="1" hangingPunct="1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800" dirty="0"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cs typeface="Times New Roman" pitchFamily="18" charset="0"/>
                  </a:rPr>
                  <a:t>   </a:t>
                </a:r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 ~ Po(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𝑛𝑝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Times New Roman" pitchFamily="18" charset="0"/>
                  </a:rPr>
                  <a:t>) approximately.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800" dirty="0" smtClean="0">
                    <a:cs typeface="Times New Roman" pitchFamily="18" charset="0"/>
                  </a:rPr>
                  <a:t>A few general rules-of-thumb: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cs typeface="Times New Roman" pitchFamily="18" charset="0"/>
                  </a:rPr>
                  <a:t>n≥20 and p≤0.1, or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cs typeface="Times New Roman" pitchFamily="18" charset="0"/>
                  </a:rPr>
                  <a:t>n≥100 and np≤10 or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srgbClr val="FF0000"/>
                    </a:solidFill>
                    <a:cs typeface="Times New Roman" pitchFamily="18" charset="0"/>
                  </a:rPr>
                  <a:t>n</a:t>
                </a:r>
                <a:r>
                  <a:rPr lang="en-US" dirty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cs typeface="Times New Roman" pitchFamily="18" charset="0"/>
                  </a:rPr>
                  <a:t>≥ 50, p is small (&lt;0.1)</a:t>
                </a:r>
              </a:p>
              <a:p>
                <a:pPr marL="457200" lvl="1" indent="0" algn="just" eaLnBrk="1" hangingPunct="1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cs typeface="Times New Roman" pitchFamily="18" charset="0"/>
                  </a:rPr>
                  <a:t>  and </a:t>
                </a:r>
                <a:r>
                  <a:rPr lang="en-US" dirty="0" err="1" smtClean="0">
                    <a:solidFill>
                      <a:srgbClr val="FF0000"/>
                    </a:solidFill>
                    <a:cs typeface="Times New Roman" pitchFamily="18" charset="0"/>
                  </a:rPr>
                  <a:t>np</a:t>
                </a:r>
                <a:r>
                  <a:rPr lang="en-US" dirty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cs typeface="Times New Roman" pitchFamily="18" charset="0"/>
                  </a:rPr>
                  <a:t>&lt;= 5</a:t>
                </a:r>
              </a:p>
            </p:txBody>
          </p:sp>
        </mc:Choice>
        <mc:Fallback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068976"/>
                <a:ext cx="8125097" cy="4051663"/>
              </a:xfrm>
              <a:prstGeom prst="rect">
                <a:avLst/>
              </a:prstGeom>
              <a:blipFill rotWithShape="0">
                <a:blip r:embed="rId3"/>
                <a:stretch>
                  <a:fillRect l="-825" t="-752" r="-9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876800" y="2423319"/>
            <a:ext cx="4114800" cy="2438400"/>
            <a:chOff x="4800600" y="2971800"/>
            <a:chExt cx="4114800" cy="2438400"/>
          </a:xfrm>
        </p:grpSpPr>
        <p:sp>
          <p:nvSpPr>
            <p:cNvPr id="9" name="Cloud Callout 8"/>
            <p:cNvSpPr/>
            <p:nvPr/>
          </p:nvSpPr>
          <p:spPr>
            <a:xfrm>
              <a:off x="4800600" y="2971800"/>
              <a:ext cx="4114800" cy="2438400"/>
            </a:xfrm>
            <a:prstGeom prst="cloudCallout">
              <a:avLst>
                <a:gd name="adj1" fmla="val -53214"/>
                <a:gd name="adj2" fmla="val 517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0" y="34290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So…</a:t>
              </a:r>
            </a:p>
            <a:p>
              <a:r>
                <a:rPr lang="en-US" sz="2400" dirty="0" smtClean="0"/>
                <a:t>How large should n be?</a:t>
              </a:r>
            </a:p>
            <a:p>
              <a:r>
                <a:rPr lang="en-US" sz="2400" dirty="0" smtClean="0"/>
                <a:t>How small should p be?</a:t>
              </a:r>
              <a:endParaRPr lang="en-SG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12906" y="5014254"/>
            <a:ext cx="7137187" cy="1615827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>
                <a:solidFill>
                  <a:schemeClr val="bg1"/>
                </a:solidFill>
              </a:rPr>
              <a:t>Why is it important to </a:t>
            </a:r>
            <a:r>
              <a:rPr lang="en-US" sz="2000" b="1" dirty="0" smtClean="0">
                <a:solidFill>
                  <a:schemeClr val="bg1"/>
                </a:solidFill>
              </a:rPr>
              <a:t>use a </a:t>
            </a:r>
            <a:r>
              <a:rPr lang="en-US" sz="2000" b="1" dirty="0" smtClean="0">
                <a:solidFill>
                  <a:schemeClr val="bg1"/>
                </a:solidFill>
              </a:rPr>
              <a:t>Poisson distribution to </a:t>
            </a:r>
            <a:r>
              <a:rPr lang="en-US" sz="2000" b="1" dirty="0" smtClean="0">
                <a:solidFill>
                  <a:schemeClr val="bg1"/>
                </a:solidFill>
              </a:rPr>
              <a:t>approximate the </a:t>
            </a:r>
            <a:r>
              <a:rPr lang="en-US" sz="2000" b="1" dirty="0" smtClean="0">
                <a:solidFill>
                  <a:schemeClr val="bg1"/>
                </a:solidFill>
              </a:rPr>
              <a:t>Binomial distribution?</a:t>
            </a:r>
          </a:p>
          <a:p>
            <a:pPr algn="just">
              <a:spcBef>
                <a:spcPts val="600"/>
              </a:spcBef>
            </a:pPr>
            <a:r>
              <a:rPr lang="en-US" b="1" dirty="0" smtClean="0">
                <a:solidFill>
                  <a:schemeClr val="bg1"/>
                </a:solidFill>
              </a:rPr>
              <a:t>Imagine if there are no Excel functions available, </a:t>
            </a:r>
            <a:r>
              <a:rPr lang="en-US" b="1" dirty="0" smtClean="0">
                <a:solidFill>
                  <a:schemeClr val="bg1"/>
                </a:solidFill>
              </a:rPr>
              <a:t>the probability </a:t>
            </a:r>
            <a:r>
              <a:rPr lang="en-US" b="1" dirty="0" smtClean="0">
                <a:solidFill>
                  <a:schemeClr val="bg1"/>
                </a:solidFill>
              </a:rPr>
              <a:t>calculation </a:t>
            </a:r>
            <a:r>
              <a:rPr lang="en-US" b="1" dirty="0" smtClean="0">
                <a:solidFill>
                  <a:schemeClr val="bg1"/>
                </a:solidFill>
              </a:rPr>
              <a:t>using a </a:t>
            </a:r>
            <a:r>
              <a:rPr lang="en-US" b="1" dirty="0" smtClean="0">
                <a:solidFill>
                  <a:schemeClr val="bg1"/>
                </a:solidFill>
              </a:rPr>
              <a:t>Poisson distribution would be much more </a:t>
            </a:r>
            <a:r>
              <a:rPr lang="en-US" b="1" dirty="0" smtClean="0">
                <a:solidFill>
                  <a:schemeClr val="bg1"/>
                </a:solidFill>
              </a:rPr>
              <a:t>convenient to compute </a:t>
            </a:r>
            <a:r>
              <a:rPr lang="en-US" b="1" dirty="0" smtClean="0">
                <a:solidFill>
                  <a:schemeClr val="bg1"/>
                </a:solidFill>
              </a:rPr>
              <a:t>than </a:t>
            </a:r>
            <a:r>
              <a:rPr lang="en-US" b="1" dirty="0" smtClean="0">
                <a:solidFill>
                  <a:schemeClr val="bg1"/>
                </a:solidFill>
              </a:rPr>
              <a:t>using a </a:t>
            </a:r>
            <a:r>
              <a:rPr lang="en-US" b="1" dirty="0" smtClean="0">
                <a:solidFill>
                  <a:schemeClr val="bg1"/>
                </a:solidFill>
              </a:rPr>
              <a:t>Binomial distribution.  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126124" y="126124"/>
          <a:ext cx="8891752" cy="597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3024" y="3721032"/>
            <a:ext cx="161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 more detailed topic tree on Hypothesis Testing will be given from L08 onwards </a:t>
            </a:r>
            <a:endParaRPr lang="en-SG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04531" y="3462493"/>
            <a:ext cx="228383" cy="258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4910" y="4969000"/>
            <a:ext cx="61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05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1352" y="5338332"/>
            <a:ext cx="1266093" cy="914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84771" y="6399618"/>
            <a:ext cx="359229" cy="458382"/>
          </a:xfrm>
        </p:spPr>
        <p:txBody>
          <a:bodyPr/>
          <a:lstStyle/>
          <a:p>
            <a:fld id="{466F3B82-BA8E-498E-B9BD-16E23817B50B}" type="slidenum">
              <a:rPr lang="en-US" sz="1400" smtClean="0">
                <a:cs typeface="Arial" panose="020B0604020202020204" pitchFamily="34" charset="0"/>
              </a:rPr>
              <a:pPr/>
              <a:t>2</a:t>
            </a:fld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73723" y="261543"/>
            <a:ext cx="824370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Example </a:t>
            </a:r>
            <a:r>
              <a:rPr lang="en-US" sz="2800" dirty="0" smtClean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573721" y="986245"/>
                <a:ext cx="8034701" cy="5259793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US" sz="2400" dirty="0" smtClean="0"/>
                  <a:t>A factory packs bolts in boxes of 500. The probability that a bolt is defective is 0.002. Using a suitable approximation, find the probability that a box contains 2 defective bolts. 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US" sz="2400" b="1" dirty="0" smtClean="0"/>
                  <a:t>[Solution]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be the number </a:t>
                </a:r>
                <a:r>
                  <a:rPr lang="en-US" sz="2400" dirty="0"/>
                  <a:t>of defective bolts out of 500 in a box.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~</a:t>
                </a:r>
                <a:r>
                  <a:rPr lang="en-US" sz="2400" dirty="0"/>
                  <a:t>B(500,0.002)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large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</a:t>
                </a:r>
                <a:r>
                  <a:rPr lang="en-US" sz="2400" dirty="0"/>
                  <a:t>small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=1&lt;5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we can use the Poisson approximation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~</a:t>
                </a:r>
                <a:r>
                  <a:rPr lang="en-US" sz="2400" dirty="0"/>
                  <a:t>Po(1</a:t>
                </a:r>
                <a:r>
                  <a:rPr lang="en-US" sz="2400" dirty="0" smtClean="0"/>
                  <a:t>).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≈0.18394</m:t>
                    </m:r>
                  </m:oMath>
                </a14:m>
                <a:endParaRPr lang="en-US" sz="700" dirty="0" smtClean="0"/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en-US" sz="2400" dirty="0" smtClean="0"/>
                  <a:t>[</a:t>
                </a:r>
                <a:r>
                  <a:rPr lang="en-US" sz="2400" dirty="0"/>
                  <a:t>Check to convince yourself that if we use </a:t>
                </a:r>
                <a:r>
                  <a:rPr lang="en-US" sz="2400" dirty="0" smtClean="0"/>
                  <a:t>binomial distribution,</a:t>
                </a: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buNone/>
                </a:pPr>
                <a:endParaRPr lang="en-US" sz="500" dirty="0" smtClean="0"/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0.002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(1−0.002)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500−2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0.1841,</m:t>
                    </m:r>
                  </m:oMath>
                </a14:m>
                <a:r>
                  <a:rPr lang="en-US" sz="2400" dirty="0"/>
                  <a:t>it is very close to </a:t>
                </a:r>
                <a:r>
                  <a:rPr lang="en-US" sz="2400" dirty="0" smtClean="0"/>
                  <a:t>the approximated </a:t>
                </a:r>
                <a:r>
                  <a:rPr lang="en-US" sz="2400" dirty="0"/>
                  <a:t>value]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73721" y="986245"/>
                <a:ext cx="8034701" cy="5259793"/>
              </a:xfrm>
              <a:prstGeom prst="rect">
                <a:avLst/>
              </a:prstGeom>
              <a:blipFill>
                <a:blip r:embed="rId2"/>
                <a:stretch>
                  <a:fillRect l="-986" t="-1970" r="-9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284519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Learning Objectives</a:t>
            </a:r>
            <a:endParaRPr lang="en-US" sz="3200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5162" y="1116875"/>
            <a:ext cx="7781966" cy="41213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dirty="0"/>
              <a:t>Define a Poisson random variable </a:t>
            </a:r>
            <a:endParaRPr lang="en-SG" sz="2400" dirty="0"/>
          </a:p>
          <a:p>
            <a:pPr lvl="0"/>
            <a:r>
              <a:rPr lang="en-US" sz="2400" dirty="0" smtClean="0"/>
              <a:t>Describe the </a:t>
            </a:r>
            <a:r>
              <a:rPr lang="en-US" sz="2400" dirty="0"/>
              <a:t>characteristics and properties of a Poisson distribution</a:t>
            </a:r>
            <a:endParaRPr lang="en-SG" sz="2400" dirty="0"/>
          </a:p>
          <a:p>
            <a:pPr lvl="0"/>
            <a:r>
              <a:rPr lang="en-US" sz="2400" dirty="0"/>
              <a:t>Apply Poisson distribution model to calculate probabilities</a:t>
            </a:r>
            <a:endParaRPr lang="en-SG" sz="2400" dirty="0"/>
          </a:p>
          <a:p>
            <a:pPr lvl="0"/>
            <a:r>
              <a:rPr lang="en-US" sz="2400" dirty="0" smtClean="0"/>
              <a:t>Calculate the </a:t>
            </a:r>
            <a:r>
              <a:rPr lang="en-US" sz="2400" dirty="0"/>
              <a:t>mean, variance and standard deviation of a Poisson random variable </a:t>
            </a:r>
            <a:endParaRPr lang="en-SG" sz="2400" dirty="0"/>
          </a:p>
          <a:p>
            <a:r>
              <a:rPr lang="en-US" sz="2400" dirty="0" smtClean="0"/>
              <a:t>Identify </a:t>
            </a:r>
            <a:r>
              <a:rPr lang="en-US" sz="2400" dirty="0"/>
              <a:t>the similarities/differences between the Poisson and binomial random variables</a:t>
            </a:r>
          </a:p>
          <a:p>
            <a:pPr marL="0" indent="0" algn="just" eaLnBrk="1" hangingPunct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E-Learning Video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8"/>
            <a:ext cx="7781518" cy="5452491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are strongly encouraged to watch the e-learning video prepared for L05 to enhance your understanding of the main learning objectives.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access the e-learning video from the following link:</a:t>
            </a:r>
          </a:p>
          <a:p>
            <a:pPr marL="400050" lvl="1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drive.google.com/file/d/0B0VVo-P5cYtqYUVBQzJ3ZnVLN0U/edit?usp=sharing</a:t>
            </a:r>
            <a:r>
              <a:rPr lang="en-US" u="sng" dirty="0" smtClean="0"/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5440" y="274638"/>
            <a:ext cx="8129335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Overview of Concepts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37460"/>
              </p:ext>
            </p:extLst>
          </p:nvPr>
        </p:nvGraphicFramePr>
        <p:xfrm>
          <a:off x="408214" y="1162958"/>
          <a:ext cx="8447029" cy="4817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5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41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endParaRPr lang="en-SG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Poisson Random Variable</a:t>
                      </a:r>
                      <a:endParaRPr lang="en-SG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Poisson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6-7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Poisson Distribution vs Binomial Distribution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PMF for Poisson Distribution and calculation of probabilities using Excel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9-10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72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Mean, Variance, Standard Deviation, Mode  of Poisson Random Variable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41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Examples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12-18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71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Poisson Approximation to Binomial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19-20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37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of learning objectives for L05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875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E-learning video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L05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SG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5242" y="6492875"/>
            <a:ext cx="288757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290117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Poisson Random Variable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65162" y="1084217"/>
                <a:ext cx="7943261" cy="125258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pPr algn="just"/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A Poisson random variable (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.)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represents the number of occurrences of an event in some 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specified time or space interval.</a:t>
                </a:r>
              </a:p>
              <a:p>
                <a:pPr marL="0" indent="0" algn="just">
                  <a:buNone/>
                </a:pPr>
                <a:endParaRPr lang="en-SG" sz="2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[Example 1]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Examples of situations that can be modeled by Poisson distributions: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Number of emergency phone calls received within a fixed 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30-min interval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(time interval)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Number of road accidents along the PIE in a 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given week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(time interval)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Number of flaws in a 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3m length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a material </a:t>
                </a:r>
                <a:r>
                  <a:rPr lang="en-US" sz="20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(space interval)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Number of cracks in 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000" b="0" i="1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area</a:t>
                </a:r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a ceramic flooring of a newly built HDB flat </a:t>
                </a:r>
                <a:r>
                  <a:rPr lang="en-SG" sz="20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(space interval)</a:t>
                </a:r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SG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SG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65162" y="1084217"/>
                <a:ext cx="7943261" cy="1252584"/>
              </a:xfrm>
              <a:prstGeom prst="rect">
                <a:avLst/>
              </a:prstGeom>
              <a:blipFill>
                <a:blip r:embed="rId2"/>
                <a:stretch>
                  <a:fillRect l="-842" t="-2392" r="-1071" b="-281818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261543"/>
            <a:ext cx="7069915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Poisson Random Variable 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65162" y="1134051"/>
                <a:ext cx="7943261" cy="5111746"/>
              </a:xfrm>
              <a:prstGeom prst="rect">
                <a:avLst/>
              </a:prstGeom>
            </p:spPr>
            <p:txBody>
              <a:bodyPr/>
              <a:lstStyle/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 Poisson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 is a discrete random variable.</a:t>
                </a:r>
              </a:p>
              <a:p>
                <a:pPr marL="0" indent="0" algn="just">
                  <a:buNone/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[Example 2]</a:t>
                </a:r>
                <a:endParaRPr lang="en-US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be the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number of flaws in a 3m length of material.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Then possible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0,1,2,3,…</a:t>
                </a:r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sz="20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(countably infinite number of possible values)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Compare this to a binomial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r.v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0,1,2,3,….,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is the total number of trials. </a:t>
                </a:r>
                <a:r>
                  <a:rPr lang="en-US" sz="20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(finite number of possible values)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algn="just"/>
                <a:endParaRPr lang="en-US" sz="20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n-US" sz="2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Poisson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r.v.s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are usually associated with rare events occurring within a given time or space interval.</a:t>
                </a:r>
                <a:endParaRPr lang="en-SG" sz="2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65162" y="1134051"/>
                <a:ext cx="7943261" cy="5111746"/>
              </a:xfrm>
              <a:prstGeom prst="rect">
                <a:avLst/>
              </a:prstGeom>
              <a:blipFill>
                <a:blip r:embed="rId2"/>
                <a:stretch>
                  <a:fillRect l="-998" t="-834" r="-12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5161" y="4267163"/>
            <a:ext cx="7943261" cy="1015663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ea typeface="Cambria Math"/>
                <a:cs typeface="Arial" pitchFamily="34" charset="0"/>
              </a:rPr>
              <a:t>Poisson </a:t>
            </a:r>
            <a:r>
              <a:rPr lang="en-US" sz="2000" dirty="0" err="1" smtClean="0">
                <a:latin typeface="Arial" pitchFamily="34" charset="0"/>
                <a:ea typeface="Cambria Math"/>
                <a:cs typeface="Arial" pitchFamily="34" charset="0"/>
              </a:rPr>
              <a:t>r.v.s</a:t>
            </a:r>
            <a:r>
              <a:rPr lang="en-US" sz="2000" dirty="0" smtClean="0">
                <a:latin typeface="Arial" pitchFamily="34" charset="0"/>
                <a:ea typeface="Cambria Math"/>
                <a:cs typeface="Arial" pitchFamily="34" charset="0"/>
              </a:rPr>
              <a:t> have countably infinite number of possible values, while binomial </a:t>
            </a:r>
            <a:r>
              <a:rPr lang="en-US" sz="2000" dirty="0" err="1" smtClean="0">
                <a:latin typeface="Arial" pitchFamily="34" charset="0"/>
                <a:ea typeface="Cambria Math"/>
                <a:cs typeface="Arial" pitchFamily="34" charset="0"/>
              </a:rPr>
              <a:t>r.v.s</a:t>
            </a:r>
            <a:r>
              <a:rPr lang="en-US" sz="2000" dirty="0" smtClean="0">
                <a:latin typeface="Arial" pitchFamily="34" charset="0"/>
                <a:ea typeface="Cambria Math"/>
                <a:cs typeface="Arial" pitchFamily="34" charset="0"/>
              </a:rPr>
              <a:t> have a finite number of possible values. This is how we can distinguish the two.</a:t>
            </a:r>
            <a:endParaRPr lang="en-US" sz="2000" dirty="0">
              <a:latin typeface="Arial" pitchFamily="34" charset="0"/>
              <a:ea typeface="Cambria Math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237866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Poisson Distribution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61703" y="1068976"/>
                <a:ext cx="8007532" cy="5789023"/>
              </a:xfrm>
              <a:prstGeom prst="rect">
                <a:avLst/>
              </a:prstGeom>
            </p:spPr>
            <p:txBody>
              <a:bodyPr/>
              <a:lstStyle/>
              <a:p>
                <a:pPr algn="just"/>
                <a:r>
                  <a:rPr lang="en-US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 write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'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~Po(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SG" sz="2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’</a:t>
                </a:r>
                <a:r>
                  <a:rPr lang="en-SG" sz="2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sz="2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to denote that </a:t>
                </a:r>
                <a:r>
                  <a:rPr lang="en-SG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'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SG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SG" sz="2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follows a Poisson distribution with parameter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’</a:t>
                </a:r>
                <a:r>
                  <a:rPr lang="en-SG" sz="2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is the mean number of occurrences of the event in the specified </a:t>
                </a:r>
                <a:r>
                  <a:rPr lang="en-SG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interval. </a:t>
                </a:r>
                <a:endParaRPr lang="en-SG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is proportional to the length of the interval.</a:t>
                </a: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[Example 3] 	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represents the </a:t>
                </a:r>
                <a:r>
                  <a:rPr lang="en-US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number of road accidents in a week and it is given that mean number of accidents in a week,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=3,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~</a:t>
                </a:r>
                <a:r>
                  <a:rPr lang="en-SG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Po(3</a:t>
                </a:r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0" indent="0" algn="just">
                  <a:buNone/>
                </a:pPr>
                <a:endParaRPr lang="en-SG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represents the number of accidents in two weeks,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~Po(6), as mean number of accidents in two weeks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2 x 3 = 6</a:t>
                </a:r>
              </a:p>
              <a:p>
                <a:pPr marL="0" indent="0" algn="just">
                  <a:buNone/>
                </a:pPr>
                <a:endParaRPr lang="en-US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Similarly,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𝑊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represents the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number of accidents in a day,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𝑊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~Po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as mean number of accidents in a day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3 </a:t>
                </a:r>
                <a14:m>
                  <m:oMath xmlns:m="http://schemas.openxmlformats.org/officeDocument/2006/math">
                    <m:r>
                      <a:rPr lang="en-SG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7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(7 days in a week) = 3/7 </a:t>
                </a:r>
                <a14:m>
                  <m:oMath xmlns:m="http://schemas.openxmlformats.org/officeDocument/2006/math">
                    <m:r>
                      <a:rPr lang="en-SG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SG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61703" y="1068976"/>
                <a:ext cx="8007532" cy="5789023"/>
              </a:xfrm>
              <a:prstGeom prst="rect">
                <a:avLst/>
              </a:prstGeom>
              <a:blipFill rotWithShape="0">
                <a:blip r:embed="rId3"/>
                <a:stretch>
                  <a:fillRect l="-837" t="-526" r="-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925045" cy="604593"/>
          </a:xfrm>
        </p:spPr>
        <p:txBody>
          <a:bodyPr>
            <a:normAutofit/>
          </a:bodyPr>
          <a:lstStyle/>
          <a:p>
            <a:r>
              <a:rPr lang="en-US" dirty="0" smtClean="0"/>
              <a:t>Conditions to Apply Poisson Distribution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48640" y="1134291"/>
            <a:ext cx="8151223" cy="5318024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The following conditions should be fulfilled before using a Poisson distribution to model a practical situation:</a:t>
            </a:r>
          </a:p>
          <a:p>
            <a:pPr marL="514350" indent="-514350" algn="just">
              <a:buAutoNum type="romanLcParenBoth"/>
            </a:pPr>
            <a:r>
              <a:rPr lang="en-US" sz="2200" dirty="0" smtClean="0"/>
              <a:t>Events occur </a:t>
            </a:r>
            <a:r>
              <a:rPr lang="en-US" sz="2200" b="1" dirty="0" smtClean="0"/>
              <a:t>randomly</a:t>
            </a:r>
            <a:r>
              <a:rPr lang="en-US" sz="2200" dirty="0" smtClean="0"/>
              <a:t> within the continuous space or time interval</a:t>
            </a:r>
          </a:p>
          <a:p>
            <a:pPr marL="514350" indent="-514350" algn="just">
              <a:buAutoNum type="romanLcParenBoth"/>
            </a:pPr>
            <a:r>
              <a:rPr lang="en-US" sz="2200" dirty="0" smtClean="0"/>
              <a:t>Events occur </a:t>
            </a:r>
            <a:r>
              <a:rPr lang="en-US" sz="2200" b="1" dirty="0" smtClean="0"/>
              <a:t>independently</a:t>
            </a:r>
            <a:r>
              <a:rPr lang="en-US" sz="2200" dirty="0" smtClean="0"/>
              <a:t> in any disjoint and small space or time interval, i.e. the process has no ‘memory’</a:t>
            </a:r>
          </a:p>
          <a:p>
            <a:pPr marL="514350" indent="-514350" algn="just">
              <a:buAutoNum type="romanLcParenBoth"/>
            </a:pPr>
            <a:r>
              <a:rPr lang="en-US" sz="2200" dirty="0" smtClean="0"/>
              <a:t>Mean number of occurrences of the event in the time or space interval is constant and known, and </a:t>
            </a:r>
            <a:r>
              <a:rPr lang="en-US" sz="2200" b="1" dirty="0" smtClean="0"/>
              <a:t>proportional to the length of the interval</a:t>
            </a:r>
          </a:p>
          <a:p>
            <a:pPr marL="514350" indent="-514350" algn="just">
              <a:buAutoNum type="romanLcParenBoth"/>
            </a:pPr>
            <a:r>
              <a:rPr lang="en-US" sz="2200" dirty="0" smtClean="0"/>
              <a:t>The probability that a single event will occur during a very small time or space interval is a </a:t>
            </a:r>
            <a:r>
              <a:rPr lang="en-US" sz="2200" b="1" dirty="0" smtClean="0"/>
              <a:t>very small constant value</a:t>
            </a:r>
          </a:p>
          <a:p>
            <a:pPr marL="0" indent="0" algn="just">
              <a:buNone/>
            </a:pPr>
            <a:r>
              <a:rPr lang="en-US" sz="2200" dirty="0" smtClean="0"/>
              <a:t>(v</a:t>
            </a:r>
            <a:r>
              <a:rPr lang="en-US" sz="2200" dirty="0"/>
              <a:t>)  The probability that two or more events will occur during a </a:t>
            </a:r>
            <a:r>
              <a:rPr lang="en-US" sz="2200" dirty="0" smtClean="0"/>
              <a:t>		very </a:t>
            </a:r>
            <a:r>
              <a:rPr lang="en-US" sz="2200" dirty="0"/>
              <a:t>small time or space interval is </a:t>
            </a:r>
            <a:r>
              <a:rPr lang="en-US" sz="2200" b="1" dirty="0" smtClean="0"/>
              <a:t>negligible</a:t>
            </a:r>
            <a:r>
              <a:rPr lang="en-US" sz="2200" dirty="0" smtClean="0"/>
              <a:t> (i.e. events  	occur singly)</a:t>
            </a:r>
            <a:endParaRPr lang="en-SG" sz="2200" dirty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408" y="261543"/>
            <a:ext cx="8217134" cy="6045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Poisson </a:t>
            </a:r>
            <a:r>
              <a:rPr lang="en-US" sz="2800" dirty="0" smtClean="0"/>
              <a:t>Distribution vs Binomial Distribution</a:t>
            </a:r>
          </a:p>
        </p:txBody>
      </p:sp>
      <p:sp>
        <p:nvSpPr>
          <p:cNvPr id="17412" name="AutoShape 5"/>
          <p:cNvSpPr>
            <a:spLocks noChangeAspect="1" noChangeArrowheads="1"/>
          </p:cNvSpPr>
          <p:nvPr/>
        </p:nvSpPr>
        <p:spPr bwMode="auto">
          <a:xfrm>
            <a:off x="2133600" y="1219200"/>
            <a:ext cx="4495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045390"/>
                  </p:ext>
                </p:extLst>
              </p:nvPr>
            </p:nvGraphicFramePr>
            <p:xfrm>
              <a:off x="549408" y="990600"/>
              <a:ext cx="8001924" cy="595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659">
                      <a:extLst>
                        <a:ext uri="{9D8B030D-6E8A-4147-A177-3AD203B41FA5}">
                          <a16:colId xmlns:a16="http://schemas.microsoft.com/office/drawing/2014/main" xmlns="" val="3719651313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val="3188142853"/>
                        </a:ext>
                      </a:extLst>
                    </a:gridCol>
                    <a:gridCol w="3234265">
                      <a:extLst>
                        <a:ext uri="{9D8B030D-6E8A-4147-A177-3AD203B41FA5}">
                          <a16:colId xmlns:a16="http://schemas.microsoft.com/office/drawing/2014/main" xmlns="" val="928803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Binomial Distribution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Poisson Distribution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30959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Definition</a:t>
                          </a:r>
                          <a:endParaRPr lang="en-SG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binomial </a:t>
                          </a:r>
                          <a:r>
                            <a:rPr lang="en-US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r.v</a:t>
                          </a: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represents the number of “successes” out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S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trials.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Poisson</a:t>
                          </a: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r.v</a:t>
                          </a: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represents the number of occurrences of an event in a specified time or space interval.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63169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Notation </a:t>
                          </a:r>
                          <a:endParaRPr lang="en-SG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S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(2 parameters)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S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(only 1 parameter)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78705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Possible</a:t>
                          </a:r>
                          <a:r>
                            <a:rPr lang="en-US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values</a:t>
                          </a:r>
                          <a:endParaRPr lang="en-SG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=0,1,2,…,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S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(finite)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=0,1,2,…</m:t>
                              </m:r>
                            </m:oMath>
                          </a14:m>
                          <a:r>
                            <a:rPr lang="en-S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(countably infinite)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03959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Key</a:t>
                          </a:r>
                          <a:r>
                            <a:rPr lang="en-US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information to look for in question</a:t>
                          </a:r>
                          <a:endParaRPr lang="en-SG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Probability of a “success” is</a:t>
                          </a: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given in the question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There is  a fixed number of trials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 are asked to find the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S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“successes” happening, out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S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trials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mean 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or average</a:t>
                          </a: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number of occurrences of an event in a known specified time/space interval is given in the question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fixed number of trials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 are asked to find the probability that the event occurs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SG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times</a:t>
                          </a:r>
                          <a:r>
                            <a:rPr lang="en-SG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in a specified time/space interval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415507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045390"/>
                  </p:ext>
                </p:extLst>
              </p:nvPr>
            </p:nvGraphicFramePr>
            <p:xfrm>
              <a:off x="549408" y="990600"/>
              <a:ext cx="8001924" cy="595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65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9651313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88142853"/>
                        </a:ext>
                      </a:extLst>
                    </a:gridCol>
                    <a:gridCol w="323426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928803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Binomial Distribution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Poisson Distribution</a:t>
                          </a:r>
                          <a:endParaRPr lang="en-SG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83095979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Definition</a:t>
                          </a:r>
                          <a:endParaRPr lang="en-SG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600" t="-33846" r="-107000" b="-37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7458" t="-33846" r="-753" b="-37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63169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Notation </a:t>
                          </a:r>
                          <a:endParaRPr lang="en-SG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600" t="-427869" r="-107000" b="-1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7458" t="-427869" r="-753" b="-1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87050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Possible</a:t>
                          </a:r>
                          <a:r>
                            <a:rPr lang="en-US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values</a:t>
                          </a:r>
                          <a:endParaRPr lang="en-SG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600" t="-306667" r="-107000" b="-5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7458" t="-306667" r="-753" b="-54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03959026"/>
                      </a:ext>
                    </a:extLst>
                  </a:tr>
                  <a:tr h="338328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Key</a:t>
                          </a:r>
                          <a:r>
                            <a:rPr lang="en-US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information to look for in question</a:t>
                          </a:r>
                          <a:endParaRPr lang="en-SG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600" t="-76799" r="-107000" b="-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7458" t="-76799" r="-753" b="-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8415507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6"/>
          <p:cNvSpPr>
            <a:spLocks noGrp="1" noChangeArrowheads="1"/>
          </p:cNvSpPr>
          <p:nvPr>
            <p:ph type="title"/>
          </p:nvPr>
        </p:nvSpPr>
        <p:spPr>
          <a:xfrm>
            <a:off x="665163" y="261543"/>
            <a:ext cx="7420746" cy="6045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PMF for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09451" y="1045029"/>
                <a:ext cx="8085910" cy="344230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</a:rPr>
                  <a:t>The probability mass function (PMF) of a Poisson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given by </a:t>
                </a:r>
              </a:p>
              <a:p>
                <a:pPr marL="0" indent="0" algn="just">
                  <a:buNone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SG" sz="2400" dirty="0" smtClean="0">
                    <a:solidFill>
                      <a:srgbClr val="FF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</a:rPr>
                  <a:t>When calculating Poisson probabilities, however, we usually use the following Excel functions: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0000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POISSON.DIST(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400" dirty="0" smtClean="0">
                    <a:solidFill>
                      <a:srgbClr val="FF0000"/>
                    </a:solidFill>
                  </a:rPr>
                  <a:t>,0)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POISSON.DIST(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SG" sz="2400" dirty="0" smtClean="0">
                    <a:solidFill>
                      <a:srgbClr val="FF0000"/>
                    </a:solidFill>
                  </a:rPr>
                  <a:t>,1)</a:t>
                </a:r>
                <a:endParaRPr lang="en-SG" sz="24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                </a:t>
                </a:r>
                <a:endParaRPr 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09451" y="1045029"/>
                <a:ext cx="8085910" cy="3442304"/>
              </a:xfrm>
              <a:prstGeom prst="rect">
                <a:avLst/>
              </a:prstGeom>
              <a:blipFill>
                <a:blip r:embed="rId2"/>
                <a:stretch>
                  <a:fillRect l="-902" t="-879" r="-97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214 Statistical Methods for Engineer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4016A0ED0FA4E811546472B2182F5" ma:contentTypeVersion="0" ma:contentTypeDescription="Create a new document." ma:contentTypeScope="" ma:versionID="b0c75e3a941c053e5b1f740c77c2c2fb">
  <xsd:schema xmlns:xsd="http://www.w3.org/2001/XMLSchema" xmlns:xs="http://www.w3.org/2001/XMLSchema" xmlns:p="http://schemas.microsoft.com/office/2006/metadata/properties" xmlns:ns2="f1c517e7-bd42-400b-be40-c506d97d1be6" targetNamespace="http://schemas.microsoft.com/office/2006/metadata/properties" ma:root="true" ma:fieldsID="cbcacc55af4be625a03ac8ba984dde74" ns2:_="">
    <xsd:import namespace="f1c517e7-bd42-400b-be40-c506d97d1b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17e7-bd42-400b-be40-c506d97d1be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1c517e7-bd42-400b-be40-c506d97d1be6">455EXKX6M4MF-1452358852-46</_dlc_DocId>
    <_dlc_DocIdUrl xmlns="f1c517e7-bd42-400b-be40-c506d97d1be6">
      <Url>https://rp-sp.rp.edu.sg/sites/LCMS_2017-2-E214-1/_layouts/15/DocIdRedir.aspx?ID=455EXKX6M4MF-1452358852-46</Url>
      <Description>455EXKX6M4MF-1452358852-46</Description>
    </_dlc_DocIdUrl>
  </documentManagement>
</p:properties>
</file>

<file path=customXml/itemProps1.xml><?xml version="1.0" encoding="utf-8"?>
<ds:datastoreItem xmlns:ds="http://schemas.openxmlformats.org/officeDocument/2006/customXml" ds:itemID="{A8238D07-1147-4C55-B25F-0B8BBEFF81FE}"/>
</file>

<file path=customXml/itemProps2.xml><?xml version="1.0" encoding="utf-8"?>
<ds:datastoreItem xmlns:ds="http://schemas.openxmlformats.org/officeDocument/2006/customXml" ds:itemID="{DE80DD52-B622-4F8A-900A-7978F1E02DD2}"/>
</file>

<file path=customXml/itemProps3.xml><?xml version="1.0" encoding="utf-8"?>
<ds:datastoreItem xmlns:ds="http://schemas.openxmlformats.org/officeDocument/2006/customXml" ds:itemID="{BE76757D-A3D7-45E2-AAC9-FB8517D2941B}"/>
</file>

<file path=customXml/itemProps4.xml><?xml version="1.0" encoding="utf-8"?>
<ds:datastoreItem xmlns:ds="http://schemas.openxmlformats.org/officeDocument/2006/customXml" ds:itemID="{5A7C773E-0DE9-4B41-97F9-11E0755F6CB3}"/>
</file>

<file path=docProps/app.xml><?xml version="1.0" encoding="utf-8"?>
<Properties xmlns="http://schemas.openxmlformats.org/officeDocument/2006/extended-properties" xmlns:vt="http://schemas.openxmlformats.org/officeDocument/2006/docPropsVTypes">
  <Template>E214 Statistical Methods for Engineering template</Template>
  <TotalTime>1832</TotalTime>
  <Words>1601</Words>
  <Application>Microsoft Office PowerPoint</Application>
  <PresentationFormat>On-screen Show (4:3)</PresentationFormat>
  <Paragraphs>306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SimSun</vt:lpstr>
      <vt:lpstr>Arial</vt:lpstr>
      <vt:lpstr>Calibri</vt:lpstr>
      <vt:lpstr>Cambria Math</vt:lpstr>
      <vt:lpstr>Courier New</vt:lpstr>
      <vt:lpstr>Times New Roman</vt:lpstr>
      <vt:lpstr>Wingdings</vt:lpstr>
      <vt:lpstr>E214 Statistical Methods for Engineering template</vt:lpstr>
      <vt:lpstr>L05 Poisson Distribution</vt:lpstr>
      <vt:lpstr>PowerPoint Presentation</vt:lpstr>
      <vt:lpstr>PowerPoint Presentation</vt:lpstr>
      <vt:lpstr>Poisson Random Variable</vt:lpstr>
      <vt:lpstr>Poisson Random Variable </vt:lpstr>
      <vt:lpstr>Poisson Distribution</vt:lpstr>
      <vt:lpstr>Conditions to Apply Poisson Distribution</vt:lpstr>
      <vt:lpstr>Poisson Distribution vs Binomial Distribution</vt:lpstr>
      <vt:lpstr>PMF for Poisson Distribution</vt:lpstr>
      <vt:lpstr>Calculation of Probabilities using the Poisson Distribution</vt:lpstr>
      <vt:lpstr>Mean, Variance, Standard Deviation, Mode  of Poisson Random Variable </vt:lpstr>
      <vt:lpstr>Example 4</vt:lpstr>
      <vt:lpstr>Example 4</vt:lpstr>
      <vt:lpstr>Example 5</vt:lpstr>
      <vt:lpstr>Example 5 - Solution</vt:lpstr>
      <vt:lpstr>Example 5 - Solution</vt:lpstr>
      <vt:lpstr>Example 6</vt:lpstr>
      <vt:lpstr>Example 6 - Solution</vt:lpstr>
      <vt:lpstr>Poisson Approximation to the  Binomial Distribution</vt:lpstr>
      <vt:lpstr>Example 7</vt:lpstr>
      <vt:lpstr>Learning Objectives</vt:lpstr>
      <vt:lpstr>E-Learning Video</vt:lpstr>
    </vt:vector>
  </TitlesOfParts>
  <Company>Republic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E214-S05-Glass Panel Defects</dc:title>
  <dc:creator>Simon Yeo;wilbur_tan2@RP.EDU.SG</dc:creator>
  <cp:lastModifiedBy>Samuel Chua</cp:lastModifiedBy>
  <cp:revision>281</cp:revision>
  <dcterms:created xsi:type="dcterms:W3CDTF">2012-04-05T06:50:25Z</dcterms:created>
  <dcterms:modified xsi:type="dcterms:W3CDTF">2017-11-08T15:57:20Z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0x01010028A4016A0ED0FA4E811546472B2182F5</vt:lpwstr>
  </property>
  <property fmtid="{D5CDD505-2E9C-101B-9397-08002B2CF9AE}" pid="3" name="_dlc_DocIdItemGuid">
    <vt:lpwstr>b9b319fe-91e1-4f19-8e22-e1b37d06c2a4</vt:lpwstr>
  </property>
</Properties>
</file>