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09" r:id="rId2"/>
    <p:sldId id="451" r:id="rId3"/>
    <p:sldId id="452" r:id="rId4"/>
    <p:sldId id="453" r:id="rId5"/>
    <p:sldId id="455" r:id="rId6"/>
    <p:sldId id="456" r:id="rId7"/>
    <p:sldId id="481" r:id="rId8"/>
    <p:sldId id="458" r:id="rId9"/>
    <p:sldId id="476" r:id="rId10"/>
    <p:sldId id="482" r:id="rId11"/>
    <p:sldId id="461" r:id="rId12"/>
    <p:sldId id="462" r:id="rId13"/>
    <p:sldId id="479" r:id="rId14"/>
    <p:sldId id="480" r:id="rId15"/>
    <p:sldId id="477" r:id="rId16"/>
    <p:sldId id="4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B0F0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1" autoAdjust="0"/>
  </p:normalViewPr>
  <p:slideViewPr>
    <p:cSldViewPr snapToGrid="0" snapToObjects="1">
      <p:cViewPr varScale="1">
        <p:scale>
          <a:sx n="59" d="100"/>
          <a:sy n="59" d="100"/>
        </p:scale>
        <p:origin x="5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4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Organize &amp; summarize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D030BBE6-0264-4262-9DC6-B1CE03F5DD2A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</a:p>
      </dgm:t>
    </dgm:pt>
    <dgm:pt modelId="{74FEE8D1-2EC5-4C98-B9E5-CEE5E7EB2825}" type="parTrans" cxnId="{4B0FD091-DFC8-4DE2-9815-8F07BD7240C6}">
      <dgm:prSet/>
      <dgm:spPr/>
      <dgm:t>
        <a:bodyPr/>
        <a:lstStyle/>
        <a:p>
          <a:endParaRPr lang="en-SG"/>
        </a:p>
      </dgm:t>
    </dgm:pt>
    <dgm:pt modelId="{E16872EA-46E1-491B-8144-BCFC705D97A1}" type="sibTrans" cxnId="{4B0FD091-DFC8-4DE2-9815-8F07BD7240C6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91A74353-F0D2-4F36-B6F8-63B8D7261E5D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dirty="0">
            <a:solidFill>
              <a:schemeClr val="tx1"/>
            </a:solidFill>
          </a:endParaRPr>
        </a:p>
      </dgm:t>
    </dgm:pt>
    <dgm:pt modelId="{EE915A77-119D-451A-8EC3-60C300A62043}" type="sibTrans" cxnId="{38D8C7CD-10A1-434E-AD37-26BC136DC85A}">
      <dgm:prSet/>
      <dgm:spPr/>
      <dgm:t>
        <a:bodyPr/>
        <a:lstStyle/>
        <a:p>
          <a:endParaRPr lang="en-SG"/>
        </a:p>
      </dgm:t>
    </dgm:pt>
    <dgm:pt modelId="{BE1F6CCF-F8F7-4B99-B135-89A01F24E1A0}" type="parTrans" cxnId="{38D8C7CD-10A1-434E-AD37-26BC136DC85A}">
      <dgm:prSet/>
      <dgm:spPr/>
      <dgm:t>
        <a:bodyPr/>
        <a:lstStyle/>
        <a:p>
          <a:endParaRPr lang="en-SG"/>
        </a:p>
      </dgm:t>
    </dgm:pt>
    <dgm:pt modelId="{49BC9D47-0434-477E-B647-AFE4E7FAA7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</a:p>
      </dgm:t>
    </dgm:pt>
    <dgm:pt modelId="{09216FA6-6A08-4B9F-BF69-41B93A12C9D9}" type="parTrans" cxnId="{0E892307-72C2-4B8F-8CB8-58C015E3F6E1}">
      <dgm:prSet/>
      <dgm:spPr/>
      <dgm:t>
        <a:bodyPr/>
        <a:lstStyle/>
        <a:p>
          <a:endParaRPr lang="en-SG"/>
        </a:p>
      </dgm:t>
    </dgm:pt>
    <dgm:pt modelId="{D0FAD455-BDFD-42F0-9159-7F6D43EB29EA}" type="sibTrans" cxnId="{0E892307-72C2-4B8F-8CB8-58C015E3F6E1}">
      <dgm:prSet/>
      <dgm:spPr/>
      <dgm:t>
        <a:bodyPr/>
        <a:lstStyle/>
        <a:p>
          <a:endParaRPr lang="en-SG"/>
        </a:p>
      </dgm:t>
    </dgm:pt>
    <dgm:pt modelId="{4C0BBC7A-75B8-44C4-90BF-F94A5ED85A8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</a:p>
      </dgm:t>
    </dgm:pt>
    <dgm:pt modelId="{0B5D87E8-3787-460D-AD7D-73CE6025C4B7}" type="parTrans" cxnId="{62366763-200A-4A8C-B552-8D74711F98C5}">
      <dgm:prSet/>
      <dgm:spPr/>
      <dgm:t>
        <a:bodyPr/>
        <a:lstStyle/>
        <a:p>
          <a:endParaRPr lang="en-SG"/>
        </a:p>
      </dgm:t>
    </dgm:pt>
    <dgm:pt modelId="{4DCFC7C5-8311-47E5-8269-ADA197796ADA}" type="sibTrans" cxnId="{62366763-200A-4A8C-B552-8D74711F98C5}">
      <dgm:prSet/>
      <dgm:spPr/>
      <dgm:t>
        <a:bodyPr/>
        <a:lstStyle/>
        <a:p>
          <a:endParaRPr lang="en-SG"/>
        </a:p>
      </dgm:t>
    </dgm:pt>
    <dgm:pt modelId="{58E2E227-DEF0-41DD-98F6-8552D98C437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Normal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DFC0DA03-EF17-458C-980D-7B27688E26AB}" type="parTrans" cxnId="{D3D5982D-6616-4DB5-8879-A06ACFDBA478}">
      <dgm:prSet/>
      <dgm:spPr/>
      <dgm:t>
        <a:bodyPr/>
        <a:lstStyle/>
        <a:p>
          <a:endParaRPr lang="en-SG"/>
        </a:p>
      </dgm:t>
    </dgm:pt>
    <dgm:pt modelId="{A73CEC18-C532-4E1C-9895-79BE164B50E4}" type="sibTrans" cxnId="{D3D5982D-6616-4DB5-8879-A06ACFDBA478}">
      <dgm:prSet/>
      <dgm:spPr/>
      <dgm:t>
        <a:bodyPr/>
        <a:lstStyle/>
        <a:p>
          <a:endParaRPr lang="en-SG"/>
        </a:p>
      </dgm:t>
    </dgm:pt>
    <dgm:pt modelId="{3309A8DF-FF1C-4E1E-9DC5-42A64B2F3BF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FDCEBC24-B871-4EB5-B406-0894371BCFE8}" type="parTrans" cxnId="{E4E315CC-4A84-41D7-9D23-BAED0384B570}">
      <dgm:prSet/>
      <dgm:spPr/>
      <dgm:t>
        <a:bodyPr/>
        <a:lstStyle/>
        <a:p>
          <a:endParaRPr lang="en-SG"/>
        </a:p>
      </dgm:t>
    </dgm:pt>
    <dgm:pt modelId="{8183666F-1AB7-4D47-AD90-89D822D079DC}" type="sibTrans" cxnId="{E4E315CC-4A84-41D7-9D23-BAED0384B570}">
      <dgm:prSet/>
      <dgm:spPr/>
      <dgm:t>
        <a:bodyPr/>
        <a:lstStyle/>
        <a:p>
          <a:endParaRPr lang="en-SG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Tree Diagram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89951" custLinFactNeighborY="323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200000" custLinFactNeighborX="218662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SG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X="46903" custLinFactNeighborX="100000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1A1317DC-5914-499B-A3D0-5C7B38084E51}" type="pres">
      <dgm:prSet presAssocID="{74FEE8D1-2EC5-4C98-B9E5-CEE5E7EB2825}" presName="Name23" presStyleLbl="parChTrans1D4" presStyleIdx="0" presStyleCnt="6"/>
      <dgm:spPr/>
      <dgm:t>
        <a:bodyPr/>
        <a:lstStyle/>
        <a:p>
          <a:endParaRPr lang="en-SG"/>
        </a:p>
      </dgm:t>
    </dgm:pt>
    <dgm:pt modelId="{9C651D8F-32EC-46BF-8750-4D4673D81164}" type="pres">
      <dgm:prSet presAssocID="{D030BBE6-0264-4262-9DC6-B1CE03F5DD2A}" presName="hierRoot4" presStyleCnt="0"/>
      <dgm:spPr/>
      <dgm:t>
        <a:bodyPr/>
        <a:lstStyle/>
        <a:p>
          <a:endParaRPr lang="en-SG"/>
        </a:p>
      </dgm:t>
    </dgm:pt>
    <dgm:pt modelId="{6C9B300C-A348-4414-A205-D049C6E4773B}" type="pres">
      <dgm:prSet presAssocID="{D030BBE6-0264-4262-9DC6-B1CE03F5DD2A}" presName="composite4" presStyleCnt="0"/>
      <dgm:spPr/>
      <dgm:t>
        <a:bodyPr/>
        <a:lstStyle/>
        <a:p>
          <a:endParaRPr lang="en-SG"/>
        </a:p>
      </dgm:t>
    </dgm:pt>
    <dgm:pt modelId="{9A0885A4-A9D5-4064-9D02-5D78314DD7F9}" type="pres">
      <dgm:prSet presAssocID="{D030BBE6-0264-4262-9DC6-B1CE03F5DD2A}" presName="background4" presStyleLbl="node4" presStyleIdx="0" presStyleCnt="6"/>
      <dgm:spPr/>
      <dgm:t>
        <a:bodyPr/>
        <a:lstStyle/>
        <a:p>
          <a:endParaRPr lang="en-SG"/>
        </a:p>
      </dgm:t>
    </dgm:pt>
    <dgm:pt modelId="{8AB136B9-FC8C-4117-8AC4-4D958FD7A63B}" type="pres">
      <dgm:prSet presAssocID="{D030BBE6-0264-4262-9DC6-B1CE03F5DD2A}" presName="text4" presStyleLbl="fgAcc4" presStyleIdx="0" presStyleCnt="6" custScaleX="119385" custScaleY="155427" custLinFactX="89886" custLinFactNeighborX="100000" custLinFactNeighborY="4398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44AF300-0071-47AB-8999-98D120319422}" type="pres">
      <dgm:prSet presAssocID="{D030BBE6-0264-4262-9DC6-B1CE03F5DD2A}" presName="hierChild5" presStyleCnt="0"/>
      <dgm:spPr/>
      <dgm:t>
        <a:bodyPr/>
        <a:lstStyle/>
        <a:p>
          <a:endParaRPr lang="en-SG"/>
        </a:p>
      </dgm:t>
    </dgm:pt>
    <dgm:pt modelId="{1E6DE59F-5628-4B6D-BC22-FFC1445AAD1C}" type="pres">
      <dgm:prSet presAssocID="{0B5D87E8-3787-460D-AD7D-73CE6025C4B7}" presName="Name23" presStyleLbl="parChTrans1D4" presStyleIdx="1" presStyleCnt="6"/>
      <dgm:spPr/>
      <dgm:t>
        <a:bodyPr/>
        <a:lstStyle/>
        <a:p>
          <a:endParaRPr lang="en-SG"/>
        </a:p>
      </dgm:t>
    </dgm:pt>
    <dgm:pt modelId="{D3049F06-54C1-4F56-A5CE-063AC8329291}" type="pres">
      <dgm:prSet presAssocID="{4C0BBC7A-75B8-44C4-90BF-F94A5ED85A8E}" presName="hierRoot4" presStyleCnt="0"/>
      <dgm:spPr/>
    </dgm:pt>
    <dgm:pt modelId="{3D8A6048-CA79-48DB-A75D-FFCCBA0F40BF}" type="pres">
      <dgm:prSet presAssocID="{4C0BBC7A-75B8-44C4-90BF-F94A5ED85A8E}" presName="composite4" presStyleCnt="0"/>
      <dgm:spPr/>
    </dgm:pt>
    <dgm:pt modelId="{A8BD87E6-9CFA-47A0-A21D-195EB0C5A683}" type="pres">
      <dgm:prSet presAssocID="{4C0BBC7A-75B8-44C4-90BF-F94A5ED85A8E}" presName="background4" presStyleLbl="node4" presStyleIdx="1" presStyleCnt="6"/>
      <dgm:spPr/>
    </dgm:pt>
    <dgm:pt modelId="{C7EC5EBB-DBD4-4EFB-96E4-22A37641AD46}" type="pres">
      <dgm:prSet presAssocID="{4C0BBC7A-75B8-44C4-90BF-F94A5ED85A8E}" presName="text4" presStyleLbl="fgAcc4" presStyleIdx="1" presStyleCnt="6" custLinFactX="110095" custLinFactNeighborX="200000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E5DAF73-9F35-4638-BD71-02B80E088B5D}" type="pres">
      <dgm:prSet presAssocID="{4C0BBC7A-75B8-44C4-90BF-F94A5ED85A8E}" presName="hierChild5" presStyleCnt="0"/>
      <dgm:spPr/>
    </dgm:pt>
    <dgm:pt modelId="{7F586104-EBF3-4EA8-953B-98E17F5F208C}" type="pres">
      <dgm:prSet presAssocID="{09216FA6-6A08-4B9F-BF69-41B93A12C9D9}" presName="Name23" presStyleLbl="parChTrans1D4" presStyleIdx="2" presStyleCnt="6"/>
      <dgm:spPr/>
      <dgm:t>
        <a:bodyPr/>
        <a:lstStyle/>
        <a:p>
          <a:endParaRPr lang="en-SG"/>
        </a:p>
      </dgm:t>
    </dgm:pt>
    <dgm:pt modelId="{F22DC806-7A57-4303-8320-B0B7F3674051}" type="pres">
      <dgm:prSet presAssocID="{49BC9D47-0434-477E-B647-AFE4E7FAA728}" presName="hierRoot4" presStyleCnt="0"/>
      <dgm:spPr/>
    </dgm:pt>
    <dgm:pt modelId="{7931236D-BF06-4AE1-B008-142DED9F0CA4}" type="pres">
      <dgm:prSet presAssocID="{49BC9D47-0434-477E-B647-AFE4E7FAA728}" presName="composite4" presStyleCnt="0"/>
      <dgm:spPr/>
    </dgm:pt>
    <dgm:pt modelId="{FD74E762-7061-453B-8563-231646A8CAD6}" type="pres">
      <dgm:prSet presAssocID="{49BC9D47-0434-477E-B647-AFE4E7FAA728}" presName="background4" presStyleLbl="node4" presStyleIdx="2" presStyleCnt="6"/>
      <dgm:spPr/>
    </dgm:pt>
    <dgm:pt modelId="{EF51EBBF-2885-4F14-BD60-E693721A84C0}" type="pres">
      <dgm:prSet presAssocID="{49BC9D47-0434-477E-B647-AFE4E7FAA728}" presName="text4" presStyleLbl="fgAcc4" presStyleIdx="2" presStyleCnt="6" custLinFactNeighborX="51026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1952DE-3E01-4578-BA7D-58024E12912A}" type="pres">
      <dgm:prSet presAssocID="{49BC9D47-0434-477E-B647-AFE4E7FAA728}" presName="hierChild5" presStyleCnt="0"/>
      <dgm:spPr/>
    </dgm:pt>
    <dgm:pt modelId="{EE87CE1D-4C3C-451E-9524-51B07B269B0F}" type="pres">
      <dgm:prSet presAssocID="{BE1F6CCF-F8F7-4B99-B135-89A01F24E1A0}" presName="Name23" presStyleLbl="parChTrans1D4" presStyleIdx="3" presStyleCnt="6"/>
      <dgm:spPr/>
      <dgm:t>
        <a:bodyPr/>
        <a:lstStyle/>
        <a:p>
          <a:endParaRPr lang="en-SG"/>
        </a:p>
      </dgm:t>
    </dgm:pt>
    <dgm:pt modelId="{3711A312-6B1F-4EB6-BC25-26307EA6B18F}" type="pres">
      <dgm:prSet presAssocID="{91A74353-F0D2-4F36-B6F8-63B8D7261E5D}" presName="hierRoot4" presStyleCnt="0"/>
      <dgm:spPr/>
      <dgm:t>
        <a:bodyPr/>
        <a:lstStyle/>
        <a:p>
          <a:endParaRPr lang="en-SG"/>
        </a:p>
      </dgm:t>
    </dgm:pt>
    <dgm:pt modelId="{F880F96F-46B5-4E10-8695-B7513901D7C0}" type="pres">
      <dgm:prSet presAssocID="{91A74353-F0D2-4F36-B6F8-63B8D7261E5D}" presName="composite4" presStyleCnt="0"/>
      <dgm:spPr/>
      <dgm:t>
        <a:bodyPr/>
        <a:lstStyle/>
        <a:p>
          <a:endParaRPr lang="en-SG"/>
        </a:p>
      </dgm:t>
    </dgm:pt>
    <dgm:pt modelId="{956B3AD0-FA9C-4B65-967C-17B2ADCE839A}" type="pres">
      <dgm:prSet presAssocID="{91A74353-F0D2-4F36-B6F8-63B8D7261E5D}" presName="background4" presStyleLbl="node4" presStyleIdx="3" presStyleCnt="6"/>
      <dgm:spPr/>
      <dgm:t>
        <a:bodyPr/>
        <a:lstStyle/>
        <a:p>
          <a:endParaRPr lang="en-SG"/>
        </a:p>
      </dgm:t>
    </dgm:pt>
    <dgm:pt modelId="{6CAA109A-E3AB-464C-A722-AC6B71DDC443}" type="pres">
      <dgm:prSet presAssocID="{91A74353-F0D2-4F36-B6F8-63B8D7261E5D}" presName="text4" presStyleLbl="fgAcc4" presStyleIdx="3" presStyleCnt="6" custScaleX="126086" custScaleY="153027" custLinFactX="93136" custLinFactNeighborX="100000" custLinFactNeighborY="463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9287A1-CE9B-4D92-8278-E5EC8ACE4291}" type="pres">
      <dgm:prSet presAssocID="{91A74353-F0D2-4F36-B6F8-63B8D7261E5D}" presName="hierChild5" presStyleCnt="0"/>
      <dgm:spPr/>
      <dgm:t>
        <a:bodyPr/>
        <a:lstStyle/>
        <a:p>
          <a:endParaRPr lang="en-SG"/>
        </a:p>
      </dgm:t>
    </dgm:pt>
    <dgm:pt modelId="{2F6FECD3-F7CC-4FA4-97B4-878321D1F600}" type="pres">
      <dgm:prSet presAssocID="{DFC0DA03-EF17-458C-980D-7B27688E26AB}" presName="Name23" presStyleLbl="parChTrans1D4" presStyleIdx="4" presStyleCnt="6"/>
      <dgm:spPr/>
      <dgm:t>
        <a:bodyPr/>
        <a:lstStyle/>
        <a:p>
          <a:endParaRPr lang="en-SG"/>
        </a:p>
      </dgm:t>
    </dgm:pt>
    <dgm:pt modelId="{09B5D480-1AA3-4AE7-9522-23E204ED604E}" type="pres">
      <dgm:prSet presAssocID="{58E2E227-DEF0-41DD-98F6-8552D98C4374}" presName="hierRoot4" presStyleCnt="0"/>
      <dgm:spPr/>
    </dgm:pt>
    <dgm:pt modelId="{49D2A1DB-902B-4313-9C39-DFEF6A1BDA2D}" type="pres">
      <dgm:prSet presAssocID="{58E2E227-DEF0-41DD-98F6-8552D98C4374}" presName="composite4" presStyleCnt="0"/>
      <dgm:spPr/>
    </dgm:pt>
    <dgm:pt modelId="{14BE7DF1-BD5B-4C80-AB45-2F59973AB001}" type="pres">
      <dgm:prSet presAssocID="{58E2E227-DEF0-41DD-98F6-8552D98C4374}" presName="background4" presStyleLbl="node4" presStyleIdx="4" presStyleCnt="6"/>
      <dgm:spPr/>
    </dgm:pt>
    <dgm:pt modelId="{9942E4AF-530A-4037-A160-960FD750484D}" type="pres">
      <dgm:prSet presAssocID="{58E2E227-DEF0-41DD-98F6-8552D98C4374}" presName="text4" presStyleLbl="fgAcc4" presStyleIdx="4" presStyleCnt="6" custLinFactX="100000" custLinFactNeighborX="112227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39E03ED-36E3-455E-A0CD-C3FB7046188D}" type="pres">
      <dgm:prSet presAssocID="{58E2E227-DEF0-41DD-98F6-8552D98C4374}" presName="hierChild5" presStyleCnt="0"/>
      <dgm:spPr/>
    </dgm:pt>
    <dgm:pt modelId="{BFD68C90-E09A-4094-900F-8CF9A1608F18}" type="pres">
      <dgm:prSet presAssocID="{FDCEBC24-B871-4EB5-B406-0894371BCFE8}" presName="Name23" presStyleLbl="parChTrans1D4" presStyleIdx="5" presStyleCnt="6"/>
      <dgm:spPr/>
      <dgm:t>
        <a:bodyPr/>
        <a:lstStyle/>
        <a:p>
          <a:endParaRPr lang="en-SG"/>
        </a:p>
      </dgm:t>
    </dgm:pt>
    <dgm:pt modelId="{8679619A-CF3E-42AD-AF6F-0E84F88D4A0C}" type="pres">
      <dgm:prSet presAssocID="{3309A8DF-FF1C-4E1E-9DC5-42A64B2F3BF0}" presName="hierRoot4" presStyleCnt="0"/>
      <dgm:spPr/>
    </dgm:pt>
    <dgm:pt modelId="{9FB9F939-C3A9-4C47-9546-0FA02F38C6AE}" type="pres">
      <dgm:prSet presAssocID="{3309A8DF-FF1C-4E1E-9DC5-42A64B2F3BF0}" presName="composite4" presStyleCnt="0"/>
      <dgm:spPr/>
    </dgm:pt>
    <dgm:pt modelId="{57D62B91-CB0C-487F-BFDC-A34FBAB0967F}" type="pres">
      <dgm:prSet presAssocID="{3309A8DF-FF1C-4E1E-9DC5-42A64B2F3BF0}" presName="background4" presStyleLbl="node4" presStyleIdx="5" presStyleCnt="6"/>
      <dgm:spPr/>
    </dgm:pt>
    <dgm:pt modelId="{B0B2DC8E-C2C7-4BD2-AFCD-2E9768585C5D}" type="pres">
      <dgm:prSet presAssocID="{3309A8DF-FF1C-4E1E-9DC5-42A64B2F3BF0}" presName="text4" presStyleLbl="fgAcc4" presStyleIdx="5" presStyleCnt="6" custLinFactX="100000" custLinFactNeighborX="110113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B97C35DF-70B1-442F-BD42-745B6973A0F4}" type="pres">
      <dgm:prSet presAssocID="{3309A8DF-FF1C-4E1E-9DC5-42A64B2F3BF0}" presName="hierChild5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200000" custLinFactNeighborX="-211665" custLinFactNeighborY="-179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D3D5982D-6616-4DB5-8879-A06ACFDBA478}" srcId="{91A74353-F0D2-4F36-B6F8-63B8D7261E5D}" destId="{58E2E227-DEF0-41DD-98F6-8552D98C4374}" srcOrd="0" destOrd="0" parTransId="{DFC0DA03-EF17-458C-980D-7B27688E26AB}" sibTransId="{A73CEC18-C532-4E1C-9895-79BE164B50E4}"/>
    <dgm:cxn modelId="{66AC0CA9-9B39-4A84-9A8A-4778F6BD091C}" type="presOf" srcId="{753CFE54-FE4E-4508-9535-FB40E5F26FA3}" destId="{218EF3C6-5366-48AD-8556-20F7D058C5D7}" srcOrd="0" destOrd="0" presId="urn:microsoft.com/office/officeart/2005/8/layout/hierarchy1"/>
    <dgm:cxn modelId="{4B0FD091-DFC8-4DE2-9815-8F07BD7240C6}" srcId="{8A76AD7F-3C09-4964-9F2D-05A2DA08F800}" destId="{D030BBE6-0264-4262-9DC6-B1CE03F5DD2A}" srcOrd="0" destOrd="0" parTransId="{74FEE8D1-2EC5-4C98-B9E5-CEE5E7EB2825}" sibTransId="{E16872EA-46E1-491B-8144-BCFC705D97A1}"/>
    <dgm:cxn modelId="{35430444-3344-4738-BB2B-4AE4FAF4568B}" type="presOf" srcId="{8467722B-48E5-4A5B-8C78-6D6A3E489616}" destId="{471DBFB9-9B0B-45CC-B636-0B948F9F6188}" srcOrd="0" destOrd="0" presId="urn:microsoft.com/office/officeart/2005/8/layout/hierarchy1"/>
    <dgm:cxn modelId="{5B810748-CC91-446A-8702-518287E631BD}" type="presOf" srcId="{4C42792A-A011-4339-9EDE-AFFB2BBE882F}" destId="{85399620-B7E7-4332-BDF9-002FB677B0B9}" srcOrd="0" destOrd="0" presId="urn:microsoft.com/office/officeart/2005/8/layout/hierarchy1"/>
    <dgm:cxn modelId="{8B595F49-D8A3-49FD-BC31-2088300F187E}" type="presOf" srcId="{3A43CF89-B241-4564-9CC3-56EFD9840038}" destId="{432F6F11-C633-4C46-B571-1F72C2806F22}" srcOrd="0" destOrd="0" presId="urn:microsoft.com/office/officeart/2005/8/layout/hierarchy1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BEED3887-F38B-42ED-BC02-2181C10F8694}" type="presOf" srcId="{6245DC25-8F54-48E0-8328-0B21E882E1E6}" destId="{7EEB1D7A-9B6E-4ACE-A709-E5C3F4D7334A}" srcOrd="0" destOrd="0" presId="urn:microsoft.com/office/officeart/2005/8/layout/hierarchy1"/>
    <dgm:cxn modelId="{E4DECA6A-F33D-4838-BD25-5E4DF86E21CE}" type="presOf" srcId="{5333E470-D25C-4778-B345-E397459207ED}" destId="{2E6A3642-B74F-4C0A-B277-63F79CF0699C}" srcOrd="0" destOrd="0" presId="urn:microsoft.com/office/officeart/2005/8/layout/hierarchy1"/>
    <dgm:cxn modelId="{81950002-037C-4C35-B6C9-0FC712ED15DB}" type="presOf" srcId="{91A74353-F0D2-4F36-B6F8-63B8D7261E5D}" destId="{6CAA109A-E3AB-464C-A722-AC6B71DDC443}" srcOrd="0" destOrd="0" presId="urn:microsoft.com/office/officeart/2005/8/layout/hierarchy1"/>
    <dgm:cxn modelId="{E4E315CC-4A84-41D7-9D23-BAED0384B570}" srcId="{91A74353-F0D2-4F36-B6F8-63B8D7261E5D}" destId="{3309A8DF-FF1C-4E1E-9DC5-42A64B2F3BF0}" srcOrd="1" destOrd="0" parTransId="{FDCEBC24-B871-4EB5-B406-0894371BCFE8}" sibTransId="{8183666F-1AB7-4D47-AD90-89D822D079DC}"/>
    <dgm:cxn modelId="{4DF9A28E-DEFB-4426-93CD-B2F0FDC47BEC}" type="presOf" srcId="{3309A8DF-FF1C-4E1E-9DC5-42A64B2F3BF0}" destId="{B0B2DC8E-C2C7-4BD2-AFCD-2E9768585C5D}" srcOrd="0" destOrd="0" presId="urn:microsoft.com/office/officeart/2005/8/layout/hierarchy1"/>
    <dgm:cxn modelId="{C09FB5B3-6318-4019-B0B7-5396BB5B57B3}" type="presOf" srcId="{49BC9D47-0434-477E-B647-AFE4E7FAA728}" destId="{EF51EBBF-2885-4F14-BD60-E693721A84C0}" srcOrd="0" destOrd="0" presId="urn:microsoft.com/office/officeart/2005/8/layout/hierarchy1"/>
    <dgm:cxn modelId="{62366763-200A-4A8C-B552-8D74711F98C5}" srcId="{D030BBE6-0264-4262-9DC6-B1CE03F5DD2A}" destId="{4C0BBC7A-75B8-44C4-90BF-F94A5ED85A8E}" srcOrd="0" destOrd="0" parTransId="{0B5D87E8-3787-460D-AD7D-73CE6025C4B7}" sibTransId="{4DCFC7C5-8311-47E5-8269-ADA197796ADA}"/>
    <dgm:cxn modelId="{0E892307-72C2-4B8F-8CB8-58C015E3F6E1}" srcId="{D030BBE6-0264-4262-9DC6-B1CE03F5DD2A}" destId="{49BC9D47-0434-477E-B647-AFE4E7FAA728}" srcOrd="1" destOrd="0" parTransId="{09216FA6-6A08-4B9F-BF69-41B93A12C9D9}" sibTransId="{D0FAD455-BDFD-42F0-9159-7F6D43EB29EA}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2E47025A-71FF-4FC4-91CD-6D9CC3F75B9D}" type="presOf" srcId="{09216FA6-6A08-4B9F-BF69-41B93A12C9D9}" destId="{7F586104-EBF3-4EA8-953B-98E17F5F208C}" srcOrd="0" destOrd="0" presId="urn:microsoft.com/office/officeart/2005/8/layout/hierarchy1"/>
    <dgm:cxn modelId="{9894A0C2-2E97-4C08-B639-461731D4160D}" type="presOf" srcId="{24FEF719-45EC-4272-8C70-D8C28FFF9D5E}" destId="{FF02C46A-59CD-43C2-A35A-33D19FBEBDD9}" srcOrd="0" destOrd="0" presId="urn:microsoft.com/office/officeart/2005/8/layout/hierarchy1"/>
    <dgm:cxn modelId="{B243D051-5E6F-4C23-B0A0-9C132559D21A}" type="presOf" srcId="{C6959BFF-BFFC-4261-9398-A3FDDA9499DC}" destId="{476A89FE-7C92-44B3-B85B-C361C4A2BD15}" srcOrd="0" destOrd="0" presId="urn:microsoft.com/office/officeart/2005/8/layout/hierarchy1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E1E6F5AA-28AA-42A6-84E0-74304137D69E}" type="presOf" srcId="{FDCEBC24-B871-4EB5-B406-0894371BCFE8}" destId="{BFD68C90-E09A-4094-900F-8CF9A1608F18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43F73701-3BE1-4C63-A11E-B6A005C10533}" type="presOf" srcId="{62F1AD04-79D7-482C-8638-F3DF0AF9E12D}" destId="{287F44F0-C3EA-430E-A22D-879176D45D20}" srcOrd="0" destOrd="0" presId="urn:microsoft.com/office/officeart/2005/8/layout/hierarchy1"/>
    <dgm:cxn modelId="{B9D8F707-D795-4766-9B04-548D8276C885}" type="presOf" srcId="{CFE4AB47-0E86-4A47-93A1-D733CC6A6065}" destId="{9D7A3B54-C666-47DC-AA23-A98BF8B9475F}" srcOrd="0" destOrd="0" presId="urn:microsoft.com/office/officeart/2005/8/layout/hierarchy1"/>
    <dgm:cxn modelId="{00475470-BA19-4D5F-A986-84ED30BF53F8}" type="presOf" srcId="{F2C39B4C-18FB-49F5-BBB8-DE9A997AAC07}" destId="{488F69EB-2488-44DF-B93A-3991642E2E8C}" srcOrd="0" destOrd="0" presId="urn:microsoft.com/office/officeart/2005/8/layout/hierarchy1"/>
    <dgm:cxn modelId="{3A242498-B4E7-4F26-A6EF-E37221F7C22A}" type="presOf" srcId="{A4B8614A-60BC-4693-8676-99FB904814CD}" destId="{4E7AE6D7-8F67-4237-BA4E-C53636A5F1D5}" srcOrd="0" destOrd="0" presId="urn:microsoft.com/office/officeart/2005/8/layout/hierarchy1"/>
    <dgm:cxn modelId="{05A9BCAF-620F-4109-A3D2-5E06F0CFF148}" type="presOf" srcId="{58E2E227-DEF0-41DD-98F6-8552D98C4374}" destId="{9942E4AF-530A-4037-A160-960FD750484D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3393CB04-C58B-4BA5-8854-03F1F168C604}" type="presOf" srcId="{A1B28FF8-AA55-4A96-91F7-22A555F2FC4C}" destId="{69C889D6-F940-40FE-A245-7E6D95364A32}" srcOrd="0" destOrd="0" presId="urn:microsoft.com/office/officeart/2005/8/layout/hierarchy1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5028DE49-A7D4-4410-9739-709CA886128F}" type="presOf" srcId="{74FEE8D1-2EC5-4C98-B9E5-CEE5E7EB2825}" destId="{1A1317DC-5914-499B-A3D0-5C7B38084E51}" srcOrd="0" destOrd="0" presId="urn:microsoft.com/office/officeart/2005/8/layout/hierarchy1"/>
    <dgm:cxn modelId="{C9FE4E1F-FF37-4070-93FE-0749185EF3CF}" type="presOf" srcId="{BE1F6CCF-F8F7-4B99-B135-89A01F24E1A0}" destId="{EE87CE1D-4C3C-451E-9524-51B07B269B0F}" srcOrd="0" destOrd="0" presId="urn:microsoft.com/office/officeart/2005/8/layout/hierarchy1"/>
    <dgm:cxn modelId="{DFA59090-76E3-44FB-9E7A-A5BD232A1122}" type="presOf" srcId="{4C0BBC7A-75B8-44C4-90BF-F94A5ED85A8E}" destId="{C7EC5EBB-DBD4-4EFB-96E4-22A37641AD46}" srcOrd="0" destOrd="0" presId="urn:microsoft.com/office/officeart/2005/8/layout/hierarchy1"/>
    <dgm:cxn modelId="{38D8C7CD-10A1-434E-AD37-26BC136DC85A}" srcId="{8A76AD7F-3C09-4964-9F2D-05A2DA08F800}" destId="{91A74353-F0D2-4F36-B6F8-63B8D7261E5D}" srcOrd="1" destOrd="0" parTransId="{BE1F6CCF-F8F7-4B99-B135-89A01F24E1A0}" sibTransId="{EE915A77-119D-451A-8EC3-60C300A62043}"/>
    <dgm:cxn modelId="{B9DB30D4-5F46-4279-8AEE-A965DF39B7EB}" type="presOf" srcId="{290D2CB2-C22B-4F16-ABD8-70E480924B44}" destId="{D6DC3AD9-7D21-4628-807E-20AF9A5D95C6}" srcOrd="0" destOrd="0" presId="urn:microsoft.com/office/officeart/2005/8/layout/hierarchy1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3D3F80C3-3B74-4E5F-BE02-D45525F5E60F}" type="presOf" srcId="{3D2A5E53-CE18-4823-9CAF-BCC74DDEF430}" destId="{FED077A6-3916-4C81-9200-B6DC9FA40E1F}" srcOrd="0" destOrd="0" presId="urn:microsoft.com/office/officeart/2005/8/layout/hierarchy1"/>
    <dgm:cxn modelId="{2C2FBD84-3D76-4373-9292-000C44CB6ADC}" type="presOf" srcId="{D030BBE6-0264-4262-9DC6-B1CE03F5DD2A}" destId="{8AB136B9-FC8C-4117-8AC4-4D958FD7A63B}" srcOrd="0" destOrd="0" presId="urn:microsoft.com/office/officeart/2005/8/layout/hierarchy1"/>
    <dgm:cxn modelId="{84D4FDD4-B83F-405F-B015-B2FE8B7F7ACF}" type="presOf" srcId="{DFC0DA03-EF17-458C-980D-7B27688E26AB}" destId="{2F6FECD3-F7CC-4FA4-97B4-878321D1F600}" srcOrd="0" destOrd="0" presId="urn:microsoft.com/office/officeart/2005/8/layout/hierarchy1"/>
    <dgm:cxn modelId="{2937642A-B342-44D8-BB42-B812E835EBC8}" type="presOf" srcId="{64792F93-8C80-4F88-87B5-6E475617FF4D}" destId="{313B8278-0A01-4803-A15B-E042D00EFE27}" srcOrd="0" destOrd="0" presId="urn:microsoft.com/office/officeart/2005/8/layout/hierarchy1"/>
    <dgm:cxn modelId="{455E8750-8B2A-4CA1-96F6-37D1070B978C}" type="presOf" srcId="{7AD06F08-A90E-42C7-AB53-D3ECAFD6F620}" destId="{CD01080D-5FDF-493E-AC43-98CDEEA3CAEA}" srcOrd="0" destOrd="0" presId="urn:microsoft.com/office/officeart/2005/8/layout/hierarchy1"/>
    <dgm:cxn modelId="{0C4E7D97-53D5-4509-BA6B-9251FC0B874D}" type="presOf" srcId="{37614911-028E-4D37-8FA2-44F16462855E}" destId="{A29C7532-80BF-4D3A-B5AD-2061A567A208}" srcOrd="0" destOrd="0" presId="urn:microsoft.com/office/officeart/2005/8/layout/hierarchy1"/>
    <dgm:cxn modelId="{E78FC0D6-E170-4E55-8514-35E3C092B1D0}" type="presOf" srcId="{0B5D87E8-3787-460D-AD7D-73CE6025C4B7}" destId="{1E6DE59F-5628-4B6D-BC22-FFC1445AAD1C}" srcOrd="0" destOrd="0" presId="urn:microsoft.com/office/officeart/2005/8/layout/hierarchy1"/>
    <dgm:cxn modelId="{CA1B0AB0-AB94-472B-8532-977310681189}" type="presOf" srcId="{8A76AD7F-3C09-4964-9F2D-05A2DA08F800}" destId="{3D13FE19-0199-41D4-ACC4-986D68C37EF7}" srcOrd="0" destOrd="0" presId="urn:microsoft.com/office/officeart/2005/8/layout/hierarchy1"/>
    <dgm:cxn modelId="{79A7695F-DEE8-44A9-8CBD-6B4888DE6182}" type="presOf" srcId="{E5FF91C8-DE04-44E1-B19E-720EAA0C8E0E}" destId="{01FDADDF-B09D-44E7-B819-E9E17B1FFD3D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B9FAA44A-E1E4-4B04-A692-DE068D7C4C96}" type="presParOf" srcId="{2E6A3642-B74F-4C0A-B277-63F79CF0699C}" destId="{C4FBE6F1-A09F-46A4-BA91-848B6BF00397}" srcOrd="0" destOrd="0" presId="urn:microsoft.com/office/officeart/2005/8/layout/hierarchy1"/>
    <dgm:cxn modelId="{487BBDD3-700A-4410-8054-E270A31D7148}" type="presParOf" srcId="{C4FBE6F1-A09F-46A4-BA91-848B6BF00397}" destId="{E44A000C-BACE-4FAE-9A63-79287EF8F8BA}" srcOrd="0" destOrd="0" presId="urn:microsoft.com/office/officeart/2005/8/layout/hierarchy1"/>
    <dgm:cxn modelId="{72E95389-2611-4120-8A0E-D7B0211C7917}" type="presParOf" srcId="{E44A000C-BACE-4FAE-9A63-79287EF8F8BA}" destId="{27CC3A02-9BDF-469E-8E02-5FBF0BA97272}" srcOrd="0" destOrd="0" presId="urn:microsoft.com/office/officeart/2005/8/layout/hierarchy1"/>
    <dgm:cxn modelId="{FAAF84A1-7009-4AC8-A12A-F97EE4C73833}" type="presParOf" srcId="{E44A000C-BACE-4FAE-9A63-79287EF8F8BA}" destId="{287F44F0-C3EA-430E-A22D-879176D45D20}" srcOrd="1" destOrd="0" presId="urn:microsoft.com/office/officeart/2005/8/layout/hierarchy1"/>
    <dgm:cxn modelId="{E5778C23-5E10-4E94-86FF-54A5446FF3A1}" type="presParOf" srcId="{C4FBE6F1-A09F-46A4-BA91-848B6BF00397}" destId="{64D7A31D-DCCD-490E-8DD0-9D1093EAB9D3}" srcOrd="1" destOrd="0" presId="urn:microsoft.com/office/officeart/2005/8/layout/hierarchy1"/>
    <dgm:cxn modelId="{1D8557CE-30DA-48F0-AB4A-C35ECAE6BA9D}" type="presParOf" srcId="{64D7A31D-DCCD-490E-8DD0-9D1093EAB9D3}" destId="{4E7AE6D7-8F67-4237-BA4E-C53636A5F1D5}" srcOrd="0" destOrd="0" presId="urn:microsoft.com/office/officeart/2005/8/layout/hierarchy1"/>
    <dgm:cxn modelId="{FA6EC881-B1A5-4BF1-B9D9-9F80ABDC2DBF}" type="presParOf" srcId="{64D7A31D-DCCD-490E-8DD0-9D1093EAB9D3}" destId="{A6D50DA4-6D6B-437B-844E-E46082C5F2B3}" srcOrd="1" destOrd="0" presId="urn:microsoft.com/office/officeart/2005/8/layout/hierarchy1"/>
    <dgm:cxn modelId="{D4EF6154-563B-4D43-B6A2-031D047634FE}" type="presParOf" srcId="{A6D50DA4-6D6B-437B-844E-E46082C5F2B3}" destId="{F89795FF-3219-4D25-B14B-11C5C28CEA0C}" srcOrd="0" destOrd="0" presId="urn:microsoft.com/office/officeart/2005/8/layout/hierarchy1"/>
    <dgm:cxn modelId="{3475B647-1D2B-4C0E-B644-CFB8E8EE7EC7}" type="presParOf" srcId="{F89795FF-3219-4D25-B14B-11C5C28CEA0C}" destId="{3329DA71-D576-4B5D-AC21-638F5D3D2A22}" srcOrd="0" destOrd="0" presId="urn:microsoft.com/office/officeart/2005/8/layout/hierarchy1"/>
    <dgm:cxn modelId="{B91F3E84-55BD-4A02-80D0-AEC49CD686D8}" type="presParOf" srcId="{F89795FF-3219-4D25-B14B-11C5C28CEA0C}" destId="{9D7A3B54-C666-47DC-AA23-A98BF8B9475F}" srcOrd="1" destOrd="0" presId="urn:microsoft.com/office/officeart/2005/8/layout/hierarchy1"/>
    <dgm:cxn modelId="{596365F9-F7F2-438C-9F9E-8CBA66D310B3}" type="presParOf" srcId="{A6D50DA4-6D6B-437B-844E-E46082C5F2B3}" destId="{1A2E63D9-8394-4038-89FC-61A09DE782DB}" srcOrd="1" destOrd="0" presId="urn:microsoft.com/office/officeart/2005/8/layout/hierarchy1"/>
    <dgm:cxn modelId="{DC63FFF9-9129-4F08-93F2-FCE29382DD5F}" type="presParOf" srcId="{1A2E63D9-8394-4038-89FC-61A09DE782DB}" destId="{471DBFB9-9B0B-45CC-B636-0B948F9F6188}" srcOrd="0" destOrd="0" presId="urn:microsoft.com/office/officeart/2005/8/layout/hierarchy1"/>
    <dgm:cxn modelId="{9D6E65E8-DDCD-4BC6-BACB-7593E896A662}" type="presParOf" srcId="{1A2E63D9-8394-4038-89FC-61A09DE782DB}" destId="{042F8CA8-4650-4BB2-B10D-51216760812A}" srcOrd="1" destOrd="0" presId="urn:microsoft.com/office/officeart/2005/8/layout/hierarchy1"/>
    <dgm:cxn modelId="{8C06B477-BB5B-4B08-9B2F-288BC67A3CFF}" type="presParOf" srcId="{042F8CA8-4650-4BB2-B10D-51216760812A}" destId="{990B3828-7C5C-426B-8699-5477EFB68E9A}" srcOrd="0" destOrd="0" presId="urn:microsoft.com/office/officeart/2005/8/layout/hierarchy1"/>
    <dgm:cxn modelId="{0C3952A3-9BEF-479E-8245-E5C5411886A0}" type="presParOf" srcId="{990B3828-7C5C-426B-8699-5477EFB68E9A}" destId="{C3811229-6B73-4377-A072-11A91DAB4B25}" srcOrd="0" destOrd="0" presId="urn:microsoft.com/office/officeart/2005/8/layout/hierarchy1"/>
    <dgm:cxn modelId="{6F7B1386-D8AC-4A55-8290-0E5AB874D7CC}" type="presParOf" srcId="{990B3828-7C5C-426B-8699-5477EFB68E9A}" destId="{218EF3C6-5366-48AD-8556-20F7D058C5D7}" srcOrd="1" destOrd="0" presId="urn:microsoft.com/office/officeart/2005/8/layout/hierarchy1"/>
    <dgm:cxn modelId="{EFA64727-E676-44CD-9C1B-181A875163F6}" type="presParOf" srcId="{042F8CA8-4650-4BB2-B10D-51216760812A}" destId="{16F2AEC1-A115-4216-8D16-92702B98750F}" srcOrd="1" destOrd="0" presId="urn:microsoft.com/office/officeart/2005/8/layout/hierarchy1"/>
    <dgm:cxn modelId="{669A4739-92FD-4852-9E65-EE07B419D604}" type="presParOf" srcId="{1A2E63D9-8394-4038-89FC-61A09DE782DB}" destId="{69C889D6-F940-40FE-A245-7E6D95364A32}" srcOrd="2" destOrd="0" presId="urn:microsoft.com/office/officeart/2005/8/layout/hierarchy1"/>
    <dgm:cxn modelId="{7F7AF267-A21B-41AB-8E6D-A666554A99BE}" type="presParOf" srcId="{1A2E63D9-8394-4038-89FC-61A09DE782DB}" destId="{2F971B8E-2992-4269-9983-4E2DCEECBD87}" srcOrd="3" destOrd="0" presId="urn:microsoft.com/office/officeart/2005/8/layout/hierarchy1"/>
    <dgm:cxn modelId="{AB3DD291-5ED2-463F-9143-50E3713311DA}" type="presParOf" srcId="{2F971B8E-2992-4269-9983-4E2DCEECBD87}" destId="{8E5D9DE1-0FE7-4612-A050-B80CCC0471BE}" srcOrd="0" destOrd="0" presId="urn:microsoft.com/office/officeart/2005/8/layout/hierarchy1"/>
    <dgm:cxn modelId="{0BB7B22D-7342-42D2-8985-10AEB86E1A0B}" type="presParOf" srcId="{8E5D9DE1-0FE7-4612-A050-B80CCC0471BE}" destId="{403286F5-B64D-4F9A-9048-E5ABA31C729E}" srcOrd="0" destOrd="0" presId="urn:microsoft.com/office/officeart/2005/8/layout/hierarchy1"/>
    <dgm:cxn modelId="{9A64EB6D-820B-4F7D-896C-2FFC651C2052}" type="presParOf" srcId="{8E5D9DE1-0FE7-4612-A050-B80CCC0471BE}" destId="{488F69EB-2488-44DF-B93A-3991642E2E8C}" srcOrd="1" destOrd="0" presId="urn:microsoft.com/office/officeart/2005/8/layout/hierarchy1"/>
    <dgm:cxn modelId="{AD089E6D-9536-4CCD-9E14-DA512E18177D}" type="presParOf" srcId="{2F971B8E-2992-4269-9983-4E2DCEECBD87}" destId="{56F1F99C-4C75-42D1-9C2B-796BEA7B4DF8}" srcOrd="1" destOrd="0" presId="urn:microsoft.com/office/officeart/2005/8/layout/hierarchy1"/>
    <dgm:cxn modelId="{6FCF5DC1-9029-4D62-BB6D-E00750532784}" type="presParOf" srcId="{1A2E63D9-8394-4038-89FC-61A09DE782DB}" destId="{432F6F11-C633-4C46-B571-1F72C2806F22}" srcOrd="4" destOrd="0" presId="urn:microsoft.com/office/officeart/2005/8/layout/hierarchy1"/>
    <dgm:cxn modelId="{E07BD5D6-23A1-42D5-BA1C-488EA0FCB2DB}" type="presParOf" srcId="{1A2E63D9-8394-4038-89FC-61A09DE782DB}" destId="{404B5E73-F96D-42BA-80BB-F91CB10550B4}" srcOrd="5" destOrd="0" presId="urn:microsoft.com/office/officeart/2005/8/layout/hierarchy1"/>
    <dgm:cxn modelId="{4A63027B-6300-4CE1-AB00-FA47F44F2DBC}" type="presParOf" srcId="{404B5E73-F96D-42BA-80BB-F91CB10550B4}" destId="{03A8AAC6-04A4-4A6E-BE7C-7B3E10346334}" srcOrd="0" destOrd="0" presId="urn:microsoft.com/office/officeart/2005/8/layout/hierarchy1"/>
    <dgm:cxn modelId="{9E6E66B3-2B93-4818-8C1E-5AD7437524AA}" type="presParOf" srcId="{03A8AAC6-04A4-4A6E-BE7C-7B3E10346334}" destId="{2C82D3EB-1114-42A1-9C8D-5FDF3CADC053}" srcOrd="0" destOrd="0" presId="urn:microsoft.com/office/officeart/2005/8/layout/hierarchy1"/>
    <dgm:cxn modelId="{220176B9-BE47-4999-A5AB-5C6CFF1D00B2}" type="presParOf" srcId="{03A8AAC6-04A4-4A6E-BE7C-7B3E10346334}" destId="{3D13FE19-0199-41D4-ACC4-986D68C37EF7}" srcOrd="1" destOrd="0" presId="urn:microsoft.com/office/officeart/2005/8/layout/hierarchy1"/>
    <dgm:cxn modelId="{00079ABE-C5ED-4902-BE94-ECA35E8C0401}" type="presParOf" srcId="{404B5E73-F96D-42BA-80BB-F91CB10550B4}" destId="{C22C05EA-50E6-4124-AD85-EF2883010D92}" srcOrd="1" destOrd="0" presId="urn:microsoft.com/office/officeart/2005/8/layout/hierarchy1"/>
    <dgm:cxn modelId="{C4C0C8CA-6BAA-4C27-A27D-D2DEC58AD79A}" type="presParOf" srcId="{C22C05EA-50E6-4124-AD85-EF2883010D92}" destId="{1A1317DC-5914-499B-A3D0-5C7B38084E51}" srcOrd="0" destOrd="0" presId="urn:microsoft.com/office/officeart/2005/8/layout/hierarchy1"/>
    <dgm:cxn modelId="{88B2709C-8DFA-436F-9B8C-7C062A615F20}" type="presParOf" srcId="{C22C05EA-50E6-4124-AD85-EF2883010D92}" destId="{9C651D8F-32EC-46BF-8750-4D4673D81164}" srcOrd="1" destOrd="0" presId="urn:microsoft.com/office/officeart/2005/8/layout/hierarchy1"/>
    <dgm:cxn modelId="{F83D18C1-8CF7-496A-A3F7-F14275CA17F0}" type="presParOf" srcId="{9C651D8F-32EC-46BF-8750-4D4673D81164}" destId="{6C9B300C-A348-4414-A205-D049C6E4773B}" srcOrd="0" destOrd="0" presId="urn:microsoft.com/office/officeart/2005/8/layout/hierarchy1"/>
    <dgm:cxn modelId="{18DBC3FF-77A1-4AF4-9E07-0C702A8713C7}" type="presParOf" srcId="{6C9B300C-A348-4414-A205-D049C6E4773B}" destId="{9A0885A4-A9D5-4064-9D02-5D78314DD7F9}" srcOrd="0" destOrd="0" presId="urn:microsoft.com/office/officeart/2005/8/layout/hierarchy1"/>
    <dgm:cxn modelId="{684089E9-D402-4D44-AD54-17C35D0C26B5}" type="presParOf" srcId="{6C9B300C-A348-4414-A205-D049C6E4773B}" destId="{8AB136B9-FC8C-4117-8AC4-4D958FD7A63B}" srcOrd="1" destOrd="0" presId="urn:microsoft.com/office/officeart/2005/8/layout/hierarchy1"/>
    <dgm:cxn modelId="{F18AC15F-351E-4E4C-8DEE-45416CD6D1E6}" type="presParOf" srcId="{9C651D8F-32EC-46BF-8750-4D4673D81164}" destId="{E44AF300-0071-47AB-8999-98D120319422}" srcOrd="1" destOrd="0" presId="urn:microsoft.com/office/officeart/2005/8/layout/hierarchy1"/>
    <dgm:cxn modelId="{83DD854B-155E-459A-9662-1004FC68DB5E}" type="presParOf" srcId="{E44AF300-0071-47AB-8999-98D120319422}" destId="{1E6DE59F-5628-4B6D-BC22-FFC1445AAD1C}" srcOrd="0" destOrd="0" presId="urn:microsoft.com/office/officeart/2005/8/layout/hierarchy1"/>
    <dgm:cxn modelId="{D0F11BD4-75E8-48A8-B571-485BA6A6DEA9}" type="presParOf" srcId="{E44AF300-0071-47AB-8999-98D120319422}" destId="{D3049F06-54C1-4F56-A5CE-063AC8329291}" srcOrd="1" destOrd="0" presId="urn:microsoft.com/office/officeart/2005/8/layout/hierarchy1"/>
    <dgm:cxn modelId="{166B26AE-0276-46F8-8F5F-1304CEE23CDE}" type="presParOf" srcId="{D3049F06-54C1-4F56-A5CE-063AC8329291}" destId="{3D8A6048-CA79-48DB-A75D-FFCCBA0F40BF}" srcOrd="0" destOrd="0" presId="urn:microsoft.com/office/officeart/2005/8/layout/hierarchy1"/>
    <dgm:cxn modelId="{87EA3CC4-35B1-47D7-AF03-6C31777FD168}" type="presParOf" srcId="{3D8A6048-CA79-48DB-A75D-FFCCBA0F40BF}" destId="{A8BD87E6-9CFA-47A0-A21D-195EB0C5A683}" srcOrd="0" destOrd="0" presId="urn:microsoft.com/office/officeart/2005/8/layout/hierarchy1"/>
    <dgm:cxn modelId="{C5152E60-E405-4826-B1FA-D6CD07CE686B}" type="presParOf" srcId="{3D8A6048-CA79-48DB-A75D-FFCCBA0F40BF}" destId="{C7EC5EBB-DBD4-4EFB-96E4-22A37641AD46}" srcOrd="1" destOrd="0" presId="urn:microsoft.com/office/officeart/2005/8/layout/hierarchy1"/>
    <dgm:cxn modelId="{5D67D6E7-209E-4457-8F6A-3A2C95940F48}" type="presParOf" srcId="{D3049F06-54C1-4F56-A5CE-063AC8329291}" destId="{5E5DAF73-9F35-4638-BD71-02B80E088B5D}" srcOrd="1" destOrd="0" presId="urn:microsoft.com/office/officeart/2005/8/layout/hierarchy1"/>
    <dgm:cxn modelId="{66FBAFE6-ECA2-46A8-AC06-0124C649722D}" type="presParOf" srcId="{E44AF300-0071-47AB-8999-98D120319422}" destId="{7F586104-EBF3-4EA8-953B-98E17F5F208C}" srcOrd="2" destOrd="0" presId="urn:microsoft.com/office/officeart/2005/8/layout/hierarchy1"/>
    <dgm:cxn modelId="{E9B00075-3B2B-46FB-B92A-C8EF5D4787DA}" type="presParOf" srcId="{E44AF300-0071-47AB-8999-98D120319422}" destId="{F22DC806-7A57-4303-8320-B0B7F3674051}" srcOrd="3" destOrd="0" presId="urn:microsoft.com/office/officeart/2005/8/layout/hierarchy1"/>
    <dgm:cxn modelId="{B0F5CE7A-CB03-4B44-82BF-46728BAD3FB9}" type="presParOf" srcId="{F22DC806-7A57-4303-8320-B0B7F3674051}" destId="{7931236D-BF06-4AE1-B008-142DED9F0CA4}" srcOrd="0" destOrd="0" presId="urn:microsoft.com/office/officeart/2005/8/layout/hierarchy1"/>
    <dgm:cxn modelId="{7762AB3E-E5DE-4DF2-96B8-6814BFCC6465}" type="presParOf" srcId="{7931236D-BF06-4AE1-B008-142DED9F0CA4}" destId="{FD74E762-7061-453B-8563-231646A8CAD6}" srcOrd="0" destOrd="0" presId="urn:microsoft.com/office/officeart/2005/8/layout/hierarchy1"/>
    <dgm:cxn modelId="{C22DAC20-60C2-4817-8CC7-A8AFCF09C77C}" type="presParOf" srcId="{7931236D-BF06-4AE1-B008-142DED9F0CA4}" destId="{EF51EBBF-2885-4F14-BD60-E693721A84C0}" srcOrd="1" destOrd="0" presId="urn:microsoft.com/office/officeart/2005/8/layout/hierarchy1"/>
    <dgm:cxn modelId="{B65FFAA0-F00F-4419-A609-55BF0F4131D8}" type="presParOf" srcId="{F22DC806-7A57-4303-8320-B0B7F3674051}" destId="{061952DE-3E01-4578-BA7D-58024E12912A}" srcOrd="1" destOrd="0" presId="urn:microsoft.com/office/officeart/2005/8/layout/hierarchy1"/>
    <dgm:cxn modelId="{535F7743-1CA7-4682-A71D-E536D1D39113}" type="presParOf" srcId="{C22C05EA-50E6-4124-AD85-EF2883010D92}" destId="{EE87CE1D-4C3C-451E-9524-51B07B269B0F}" srcOrd="2" destOrd="0" presId="urn:microsoft.com/office/officeart/2005/8/layout/hierarchy1"/>
    <dgm:cxn modelId="{0376A0C2-55AA-44F4-A2E2-6D828E8826EC}" type="presParOf" srcId="{C22C05EA-50E6-4124-AD85-EF2883010D92}" destId="{3711A312-6B1F-4EB6-BC25-26307EA6B18F}" srcOrd="3" destOrd="0" presId="urn:microsoft.com/office/officeart/2005/8/layout/hierarchy1"/>
    <dgm:cxn modelId="{192AFCA9-A7FB-4526-A252-21AECB94B643}" type="presParOf" srcId="{3711A312-6B1F-4EB6-BC25-26307EA6B18F}" destId="{F880F96F-46B5-4E10-8695-B7513901D7C0}" srcOrd="0" destOrd="0" presId="urn:microsoft.com/office/officeart/2005/8/layout/hierarchy1"/>
    <dgm:cxn modelId="{ABAD4F06-84AC-416E-BD87-CE90BF2BF510}" type="presParOf" srcId="{F880F96F-46B5-4E10-8695-B7513901D7C0}" destId="{956B3AD0-FA9C-4B65-967C-17B2ADCE839A}" srcOrd="0" destOrd="0" presId="urn:microsoft.com/office/officeart/2005/8/layout/hierarchy1"/>
    <dgm:cxn modelId="{1F64569E-0B3B-47E9-8B22-9BFEC76355A6}" type="presParOf" srcId="{F880F96F-46B5-4E10-8695-B7513901D7C0}" destId="{6CAA109A-E3AB-464C-A722-AC6B71DDC443}" srcOrd="1" destOrd="0" presId="urn:microsoft.com/office/officeart/2005/8/layout/hierarchy1"/>
    <dgm:cxn modelId="{4B185A2F-1095-44BA-AB07-CB3A18E406E0}" type="presParOf" srcId="{3711A312-6B1F-4EB6-BC25-26307EA6B18F}" destId="{3D9287A1-CE9B-4D92-8278-E5EC8ACE4291}" srcOrd="1" destOrd="0" presId="urn:microsoft.com/office/officeart/2005/8/layout/hierarchy1"/>
    <dgm:cxn modelId="{A60E4DDE-5688-40A9-BAFD-BFC55E139B29}" type="presParOf" srcId="{3D9287A1-CE9B-4D92-8278-E5EC8ACE4291}" destId="{2F6FECD3-F7CC-4FA4-97B4-878321D1F600}" srcOrd="0" destOrd="0" presId="urn:microsoft.com/office/officeart/2005/8/layout/hierarchy1"/>
    <dgm:cxn modelId="{73EC2898-D196-48AB-B429-42C141F53C8F}" type="presParOf" srcId="{3D9287A1-CE9B-4D92-8278-E5EC8ACE4291}" destId="{09B5D480-1AA3-4AE7-9522-23E204ED604E}" srcOrd="1" destOrd="0" presId="urn:microsoft.com/office/officeart/2005/8/layout/hierarchy1"/>
    <dgm:cxn modelId="{DDA03FBF-5855-4851-8D14-B836164A2511}" type="presParOf" srcId="{09B5D480-1AA3-4AE7-9522-23E204ED604E}" destId="{49D2A1DB-902B-4313-9C39-DFEF6A1BDA2D}" srcOrd="0" destOrd="0" presId="urn:microsoft.com/office/officeart/2005/8/layout/hierarchy1"/>
    <dgm:cxn modelId="{816CE83A-E1C1-4923-9A1F-59AD044DA678}" type="presParOf" srcId="{49D2A1DB-902B-4313-9C39-DFEF6A1BDA2D}" destId="{14BE7DF1-BD5B-4C80-AB45-2F59973AB001}" srcOrd="0" destOrd="0" presId="urn:microsoft.com/office/officeart/2005/8/layout/hierarchy1"/>
    <dgm:cxn modelId="{60487431-7294-47C6-B0B9-6F48CF99453D}" type="presParOf" srcId="{49D2A1DB-902B-4313-9C39-DFEF6A1BDA2D}" destId="{9942E4AF-530A-4037-A160-960FD750484D}" srcOrd="1" destOrd="0" presId="urn:microsoft.com/office/officeart/2005/8/layout/hierarchy1"/>
    <dgm:cxn modelId="{A30703E5-B2A4-4242-867B-FD293FD77B18}" type="presParOf" srcId="{09B5D480-1AA3-4AE7-9522-23E204ED604E}" destId="{A39E03ED-36E3-455E-A0CD-C3FB7046188D}" srcOrd="1" destOrd="0" presId="urn:microsoft.com/office/officeart/2005/8/layout/hierarchy1"/>
    <dgm:cxn modelId="{78DB119F-42F0-4699-8F9A-507E7559578B}" type="presParOf" srcId="{3D9287A1-CE9B-4D92-8278-E5EC8ACE4291}" destId="{BFD68C90-E09A-4094-900F-8CF9A1608F18}" srcOrd="2" destOrd="0" presId="urn:microsoft.com/office/officeart/2005/8/layout/hierarchy1"/>
    <dgm:cxn modelId="{CFA6B56B-6E37-43A9-8D80-1AD51F42A2A1}" type="presParOf" srcId="{3D9287A1-CE9B-4D92-8278-E5EC8ACE4291}" destId="{8679619A-CF3E-42AD-AF6F-0E84F88D4A0C}" srcOrd="3" destOrd="0" presId="urn:microsoft.com/office/officeart/2005/8/layout/hierarchy1"/>
    <dgm:cxn modelId="{288F5C69-CD3D-48AC-9AEC-3D4520DB5373}" type="presParOf" srcId="{8679619A-CF3E-42AD-AF6F-0E84F88D4A0C}" destId="{9FB9F939-C3A9-4C47-9546-0FA02F38C6AE}" srcOrd="0" destOrd="0" presId="urn:microsoft.com/office/officeart/2005/8/layout/hierarchy1"/>
    <dgm:cxn modelId="{04BD2CE2-88F9-467F-AA05-DFD3332496DD}" type="presParOf" srcId="{9FB9F939-C3A9-4C47-9546-0FA02F38C6AE}" destId="{57D62B91-CB0C-487F-BFDC-A34FBAB0967F}" srcOrd="0" destOrd="0" presId="urn:microsoft.com/office/officeart/2005/8/layout/hierarchy1"/>
    <dgm:cxn modelId="{3ABF995D-AF20-412C-9248-A3676E59E55F}" type="presParOf" srcId="{9FB9F939-C3A9-4C47-9546-0FA02F38C6AE}" destId="{B0B2DC8E-C2C7-4BD2-AFCD-2E9768585C5D}" srcOrd="1" destOrd="0" presId="urn:microsoft.com/office/officeart/2005/8/layout/hierarchy1"/>
    <dgm:cxn modelId="{95F00CAA-83FF-44F4-ABE7-62740AAECC72}" type="presParOf" srcId="{8679619A-CF3E-42AD-AF6F-0E84F88D4A0C}" destId="{B97C35DF-70B1-442F-BD42-745B6973A0F4}" srcOrd="1" destOrd="0" presId="urn:microsoft.com/office/officeart/2005/8/layout/hierarchy1"/>
    <dgm:cxn modelId="{9FC8D3BF-643C-4062-9A98-767526D53B83}" type="presParOf" srcId="{64D7A31D-DCCD-490E-8DD0-9D1093EAB9D3}" destId="{313B8278-0A01-4803-A15B-E042D00EFE27}" srcOrd="2" destOrd="0" presId="urn:microsoft.com/office/officeart/2005/8/layout/hierarchy1"/>
    <dgm:cxn modelId="{25F326D8-7F66-4B21-9146-8EC909D47B1A}" type="presParOf" srcId="{64D7A31D-DCCD-490E-8DD0-9D1093EAB9D3}" destId="{B412CAA0-B242-4AE9-8536-7FF173D8F5DE}" srcOrd="3" destOrd="0" presId="urn:microsoft.com/office/officeart/2005/8/layout/hierarchy1"/>
    <dgm:cxn modelId="{D00D9B1B-6A42-47AD-89B5-43DA88047B9D}" type="presParOf" srcId="{B412CAA0-B242-4AE9-8536-7FF173D8F5DE}" destId="{23DD05AF-F556-405F-BC53-B9E44871B595}" srcOrd="0" destOrd="0" presId="urn:microsoft.com/office/officeart/2005/8/layout/hierarchy1"/>
    <dgm:cxn modelId="{363B7F97-18A4-4524-A2DD-EDF47868CE16}" type="presParOf" srcId="{23DD05AF-F556-405F-BC53-B9E44871B595}" destId="{6CE6FD6E-52D9-4410-9605-BA96A901AA06}" srcOrd="0" destOrd="0" presId="urn:microsoft.com/office/officeart/2005/8/layout/hierarchy1"/>
    <dgm:cxn modelId="{F7E48457-AEF3-4BA1-B05B-1CEE8E299C6C}" type="presParOf" srcId="{23DD05AF-F556-405F-BC53-B9E44871B595}" destId="{A29C7532-80BF-4D3A-B5AD-2061A567A208}" srcOrd="1" destOrd="0" presId="urn:microsoft.com/office/officeart/2005/8/layout/hierarchy1"/>
    <dgm:cxn modelId="{409D92BE-3E14-43BB-9079-CA230C8FF150}" type="presParOf" srcId="{B412CAA0-B242-4AE9-8536-7FF173D8F5DE}" destId="{50B73B8C-103A-4F5A-9639-138B7A19EF97}" srcOrd="1" destOrd="0" presId="urn:microsoft.com/office/officeart/2005/8/layout/hierarchy1"/>
    <dgm:cxn modelId="{9709C1B5-2984-4FB5-8F8C-B6EB4E522D0A}" type="presParOf" srcId="{50B73B8C-103A-4F5A-9639-138B7A19EF97}" destId="{CD01080D-5FDF-493E-AC43-98CDEEA3CAEA}" srcOrd="0" destOrd="0" presId="urn:microsoft.com/office/officeart/2005/8/layout/hierarchy1"/>
    <dgm:cxn modelId="{7839BF02-9594-4BBE-AF8E-8E33EC4310AC}" type="presParOf" srcId="{50B73B8C-103A-4F5A-9639-138B7A19EF97}" destId="{2A01200A-43C2-4653-8BC0-014940E37561}" srcOrd="1" destOrd="0" presId="urn:microsoft.com/office/officeart/2005/8/layout/hierarchy1"/>
    <dgm:cxn modelId="{37D397A5-FFA0-427F-B38B-30F6BE3A2E45}" type="presParOf" srcId="{2A01200A-43C2-4653-8BC0-014940E37561}" destId="{7CFB3C1E-E49A-462C-8A52-1AC860BA2230}" srcOrd="0" destOrd="0" presId="urn:microsoft.com/office/officeart/2005/8/layout/hierarchy1"/>
    <dgm:cxn modelId="{E113C8F0-EA72-411A-96F1-0154F582BB82}" type="presParOf" srcId="{7CFB3C1E-E49A-462C-8A52-1AC860BA2230}" destId="{AB330F2E-7A74-4527-BDEC-C9B7B7A93D81}" srcOrd="0" destOrd="0" presId="urn:microsoft.com/office/officeart/2005/8/layout/hierarchy1"/>
    <dgm:cxn modelId="{5D2C1E37-725F-452B-8596-7A09DE2885FC}" type="presParOf" srcId="{7CFB3C1E-E49A-462C-8A52-1AC860BA2230}" destId="{7EEB1D7A-9B6E-4ACE-A709-E5C3F4D7334A}" srcOrd="1" destOrd="0" presId="urn:microsoft.com/office/officeart/2005/8/layout/hierarchy1"/>
    <dgm:cxn modelId="{78F13470-0394-46E8-AD64-F5575C4C9494}" type="presParOf" srcId="{2A01200A-43C2-4653-8BC0-014940E37561}" destId="{1AEBFB25-BE92-45D8-9FEB-97EA5BC950F3}" srcOrd="1" destOrd="0" presId="urn:microsoft.com/office/officeart/2005/8/layout/hierarchy1"/>
    <dgm:cxn modelId="{EC74DC74-992C-4093-9E82-003A483278F3}" type="presParOf" srcId="{64D7A31D-DCCD-490E-8DD0-9D1093EAB9D3}" destId="{FF02C46A-59CD-43C2-A35A-33D19FBEBDD9}" srcOrd="4" destOrd="0" presId="urn:microsoft.com/office/officeart/2005/8/layout/hierarchy1"/>
    <dgm:cxn modelId="{51CADEDC-76B1-4E53-823F-88AC4ABE6717}" type="presParOf" srcId="{64D7A31D-DCCD-490E-8DD0-9D1093EAB9D3}" destId="{E2273421-D11E-4B2B-ACFC-16CB19787E15}" srcOrd="5" destOrd="0" presId="urn:microsoft.com/office/officeart/2005/8/layout/hierarchy1"/>
    <dgm:cxn modelId="{BA73437C-C847-4116-A1A8-AA811C56104D}" type="presParOf" srcId="{E2273421-D11E-4B2B-ACFC-16CB19787E15}" destId="{EFA41C0C-BA38-4C9C-8AED-1BFB5E5B786E}" srcOrd="0" destOrd="0" presId="urn:microsoft.com/office/officeart/2005/8/layout/hierarchy1"/>
    <dgm:cxn modelId="{43E4B6CF-72B6-47E1-99DB-B78B809CE92A}" type="presParOf" srcId="{EFA41C0C-BA38-4C9C-8AED-1BFB5E5B786E}" destId="{E66692CA-E5EC-4871-8147-175121861046}" srcOrd="0" destOrd="0" presId="urn:microsoft.com/office/officeart/2005/8/layout/hierarchy1"/>
    <dgm:cxn modelId="{EB24D01F-070D-49E7-AD79-580D6DD1F4A0}" type="presParOf" srcId="{EFA41C0C-BA38-4C9C-8AED-1BFB5E5B786E}" destId="{FED077A6-3916-4C81-9200-B6DC9FA40E1F}" srcOrd="1" destOrd="0" presId="urn:microsoft.com/office/officeart/2005/8/layout/hierarchy1"/>
    <dgm:cxn modelId="{50DBE5A5-F2B9-4A1A-8361-C6EC7AF10DC0}" type="presParOf" srcId="{E2273421-D11E-4B2B-ACFC-16CB19787E15}" destId="{A69AAA81-F9BC-4437-A039-9046115C8943}" srcOrd="1" destOrd="0" presId="urn:microsoft.com/office/officeart/2005/8/layout/hierarchy1"/>
    <dgm:cxn modelId="{D964FBBB-360F-4D07-9504-08E5A0396C72}" type="presParOf" srcId="{A69AAA81-F9BC-4437-A039-9046115C8943}" destId="{85399620-B7E7-4332-BDF9-002FB677B0B9}" srcOrd="0" destOrd="0" presId="urn:microsoft.com/office/officeart/2005/8/layout/hierarchy1"/>
    <dgm:cxn modelId="{952FFDD3-A122-4FA9-A1B2-00E702CC5A2B}" type="presParOf" srcId="{A69AAA81-F9BC-4437-A039-9046115C8943}" destId="{6B252A66-2A5A-4B36-8557-A4D5F29D9787}" srcOrd="1" destOrd="0" presId="urn:microsoft.com/office/officeart/2005/8/layout/hierarchy1"/>
    <dgm:cxn modelId="{E9A77BA6-ED7E-4170-8153-27173D2EAFA2}" type="presParOf" srcId="{6B252A66-2A5A-4B36-8557-A4D5F29D9787}" destId="{0C4540E8-7C6D-46D9-B5D1-51B5C4E95511}" srcOrd="0" destOrd="0" presId="urn:microsoft.com/office/officeart/2005/8/layout/hierarchy1"/>
    <dgm:cxn modelId="{D2A90CD4-35FA-4FB1-8777-69A609C880F7}" type="presParOf" srcId="{0C4540E8-7C6D-46D9-B5D1-51B5C4E95511}" destId="{E5CC09D9-C7DF-4153-B42B-4E1BE3FCEA41}" srcOrd="0" destOrd="0" presId="urn:microsoft.com/office/officeart/2005/8/layout/hierarchy1"/>
    <dgm:cxn modelId="{486D75CD-F4AB-4307-BF0E-FD0189CF052C}" type="presParOf" srcId="{0C4540E8-7C6D-46D9-B5D1-51B5C4E95511}" destId="{D6DC3AD9-7D21-4628-807E-20AF9A5D95C6}" srcOrd="1" destOrd="0" presId="urn:microsoft.com/office/officeart/2005/8/layout/hierarchy1"/>
    <dgm:cxn modelId="{EB16B7EF-F5CA-4FEC-816D-1B8F0E01F731}" type="presParOf" srcId="{6B252A66-2A5A-4B36-8557-A4D5F29D9787}" destId="{621D5640-40D5-4C34-B0F9-DABC701B116C}" srcOrd="1" destOrd="0" presId="urn:microsoft.com/office/officeart/2005/8/layout/hierarchy1"/>
    <dgm:cxn modelId="{3ADCA16D-7959-4C04-A880-B09F846E9290}" type="presParOf" srcId="{A69AAA81-F9BC-4437-A039-9046115C8943}" destId="{476A89FE-7C92-44B3-B85B-C361C4A2BD15}" srcOrd="2" destOrd="0" presId="urn:microsoft.com/office/officeart/2005/8/layout/hierarchy1"/>
    <dgm:cxn modelId="{FEE6E54B-4241-4937-A591-3582ACAF9086}" type="presParOf" srcId="{A69AAA81-F9BC-4437-A039-9046115C8943}" destId="{1BF00F38-A480-4D14-BF3F-A0A08B34200B}" srcOrd="3" destOrd="0" presId="urn:microsoft.com/office/officeart/2005/8/layout/hierarchy1"/>
    <dgm:cxn modelId="{16A733F8-0289-4AA0-80CB-C2E1EF40750F}" type="presParOf" srcId="{1BF00F38-A480-4D14-BF3F-A0A08B34200B}" destId="{3273DFDE-F063-41C4-AF9E-CF7413A313C2}" srcOrd="0" destOrd="0" presId="urn:microsoft.com/office/officeart/2005/8/layout/hierarchy1"/>
    <dgm:cxn modelId="{F6F0BD67-64F7-4B14-BE31-CCA52C775A37}" type="presParOf" srcId="{3273DFDE-F063-41C4-AF9E-CF7413A313C2}" destId="{5B73E72F-CF55-405B-B379-1AF5D0049654}" srcOrd="0" destOrd="0" presId="urn:microsoft.com/office/officeart/2005/8/layout/hierarchy1"/>
    <dgm:cxn modelId="{1F0CC36A-BABF-4A27-955C-1A6B5FBC3C96}" type="presParOf" srcId="{3273DFDE-F063-41C4-AF9E-CF7413A313C2}" destId="{01FDADDF-B09D-44E7-B819-E9E17B1FFD3D}" srcOrd="1" destOrd="0" presId="urn:microsoft.com/office/officeart/2005/8/layout/hierarchy1"/>
    <dgm:cxn modelId="{D5D4C98C-7C02-4263-8FF7-089BCA2235E1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89FE-7C92-44B3-B85B-C361C4A2BD15}">
      <dsp:nvSpPr>
        <dsp:cNvPr id="0" name=""/>
        <dsp:cNvSpPr/>
      </dsp:nvSpPr>
      <dsp:spPr>
        <a:xfrm>
          <a:off x="7710026" y="2386330"/>
          <a:ext cx="606870" cy="2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6"/>
              </a:lnTo>
              <a:lnTo>
                <a:pt x="606870" y="180446"/>
              </a:lnTo>
              <a:lnTo>
                <a:pt x="60687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620-B7E7-4332-BDF9-002FB677B0B9}">
      <dsp:nvSpPr>
        <dsp:cNvPr id="0" name=""/>
        <dsp:cNvSpPr/>
      </dsp:nvSpPr>
      <dsp:spPr>
        <a:xfrm>
          <a:off x="7148150" y="2386330"/>
          <a:ext cx="561875" cy="264789"/>
        </a:xfrm>
        <a:custGeom>
          <a:avLst/>
          <a:gdLst/>
          <a:ahLst/>
          <a:cxnLst/>
          <a:rect l="0" t="0" r="0" b="0"/>
          <a:pathLst>
            <a:path>
              <a:moveTo>
                <a:pt x="561875" y="0"/>
              </a:moveTo>
              <a:lnTo>
                <a:pt x="561875" y="180446"/>
              </a:lnTo>
              <a:lnTo>
                <a:pt x="0" y="180446"/>
              </a:lnTo>
              <a:lnTo>
                <a:pt x="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2C46A-59CD-43C2-A35A-33D19FBEBDD9}">
      <dsp:nvSpPr>
        <dsp:cNvPr id="0" name=""/>
        <dsp:cNvSpPr/>
      </dsp:nvSpPr>
      <dsp:spPr>
        <a:xfrm>
          <a:off x="4630456" y="1280083"/>
          <a:ext cx="3079569" cy="52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769"/>
              </a:lnTo>
              <a:lnTo>
                <a:pt x="3079569" y="443769"/>
              </a:lnTo>
              <a:lnTo>
                <a:pt x="3079569" y="5281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080D-5FDF-493E-AC43-98CDEEA3CAEA}">
      <dsp:nvSpPr>
        <dsp:cNvPr id="0" name=""/>
        <dsp:cNvSpPr/>
      </dsp:nvSpPr>
      <dsp:spPr>
        <a:xfrm>
          <a:off x="1618566" y="2413861"/>
          <a:ext cx="398312" cy="171668"/>
        </a:xfrm>
        <a:custGeom>
          <a:avLst/>
          <a:gdLst/>
          <a:ahLst/>
          <a:cxnLst/>
          <a:rect l="0" t="0" r="0" b="0"/>
          <a:pathLst>
            <a:path>
              <a:moveTo>
                <a:pt x="398312" y="0"/>
              </a:moveTo>
              <a:lnTo>
                <a:pt x="398312" y="87325"/>
              </a:lnTo>
              <a:lnTo>
                <a:pt x="0" y="87325"/>
              </a:lnTo>
              <a:lnTo>
                <a:pt x="0" y="17166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8278-0A01-4803-A15B-E042D00EFE27}">
      <dsp:nvSpPr>
        <dsp:cNvPr id="0" name=""/>
        <dsp:cNvSpPr/>
      </dsp:nvSpPr>
      <dsp:spPr>
        <a:xfrm>
          <a:off x="2016879" y="1280083"/>
          <a:ext cx="2613577" cy="517324"/>
        </a:xfrm>
        <a:custGeom>
          <a:avLst/>
          <a:gdLst/>
          <a:ahLst/>
          <a:cxnLst/>
          <a:rect l="0" t="0" r="0" b="0"/>
          <a:pathLst>
            <a:path>
              <a:moveTo>
                <a:pt x="2613577" y="0"/>
              </a:moveTo>
              <a:lnTo>
                <a:pt x="2613577" y="432981"/>
              </a:lnTo>
              <a:lnTo>
                <a:pt x="0" y="432981"/>
              </a:lnTo>
              <a:lnTo>
                <a:pt x="0" y="51732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68C90-E09A-4094-900F-8CF9A1608F18}">
      <dsp:nvSpPr>
        <dsp:cNvPr id="0" name=""/>
        <dsp:cNvSpPr/>
      </dsp:nvSpPr>
      <dsp:spPr>
        <a:xfrm>
          <a:off x="5935485" y="4646510"/>
          <a:ext cx="710952" cy="437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30"/>
              </a:lnTo>
              <a:lnTo>
                <a:pt x="710952" y="353030"/>
              </a:lnTo>
              <a:lnTo>
                <a:pt x="710952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FECD3-F7CC-4FA4-97B4-878321D1F600}">
      <dsp:nvSpPr>
        <dsp:cNvPr id="0" name=""/>
        <dsp:cNvSpPr/>
      </dsp:nvSpPr>
      <dsp:spPr>
        <a:xfrm>
          <a:off x="5552913" y="4646510"/>
          <a:ext cx="382571" cy="437374"/>
        </a:xfrm>
        <a:custGeom>
          <a:avLst/>
          <a:gdLst/>
          <a:ahLst/>
          <a:cxnLst/>
          <a:rect l="0" t="0" r="0" b="0"/>
          <a:pathLst>
            <a:path>
              <a:moveTo>
                <a:pt x="382571" y="0"/>
              </a:moveTo>
              <a:lnTo>
                <a:pt x="382571" y="353030"/>
              </a:lnTo>
              <a:lnTo>
                <a:pt x="0" y="353030"/>
              </a:lnTo>
              <a:lnTo>
                <a:pt x="0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7CE1D-4C3C-451E-9524-51B07B269B0F}">
      <dsp:nvSpPr>
        <dsp:cNvPr id="0" name=""/>
        <dsp:cNvSpPr/>
      </dsp:nvSpPr>
      <dsp:spPr>
        <a:xfrm>
          <a:off x="4417038" y="3240262"/>
          <a:ext cx="1518447" cy="52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01"/>
              </a:lnTo>
              <a:lnTo>
                <a:pt x="1518447" y="437201"/>
              </a:lnTo>
              <a:lnTo>
                <a:pt x="1518447" y="52154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86104-EBF3-4EA8-953B-98E17F5F208C}">
      <dsp:nvSpPr>
        <dsp:cNvPr id="0" name=""/>
        <dsp:cNvSpPr/>
      </dsp:nvSpPr>
      <dsp:spPr>
        <a:xfrm>
          <a:off x="2972488" y="4646898"/>
          <a:ext cx="707864" cy="436986"/>
        </a:xfrm>
        <a:custGeom>
          <a:avLst/>
          <a:gdLst/>
          <a:ahLst/>
          <a:cxnLst/>
          <a:rect l="0" t="0" r="0" b="0"/>
          <a:pathLst>
            <a:path>
              <a:moveTo>
                <a:pt x="707864" y="0"/>
              </a:moveTo>
              <a:lnTo>
                <a:pt x="707864" y="352643"/>
              </a:lnTo>
              <a:lnTo>
                <a:pt x="0" y="352643"/>
              </a:lnTo>
              <a:lnTo>
                <a:pt x="0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E59F-5628-4B6D-BC22-FFC1445AAD1C}">
      <dsp:nvSpPr>
        <dsp:cNvPr id="0" name=""/>
        <dsp:cNvSpPr/>
      </dsp:nvSpPr>
      <dsp:spPr>
        <a:xfrm>
          <a:off x="3680352" y="4646898"/>
          <a:ext cx="538056" cy="436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43"/>
              </a:lnTo>
              <a:lnTo>
                <a:pt x="538056" y="352643"/>
              </a:lnTo>
              <a:lnTo>
                <a:pt x="538056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317DC-5914-499B-A3D0-5C7B38084E51}">
      <dsp:nvSpPr>
        <dsp:cNvPr id="0" name=""/>
        <dsp:cNvSpPr/>
      </dsp:nvSpPr>
      <dsp:spPr>
        <a:xfrm>
          <a:off x="3680352" y="3240262"/>
          <a:ext cx="736685" cy="508056"/>
        </a:xfrm>
        <a:custGeom>
          <a:avLst/>
          <a:gdLst/>
          <a:ahLst/>
          <a:cxnLst/>
          <a:rect l="0" t="0" r="0" b="0"/>
          <a:pathLst>
            <a:path>
              <a:moveTo>
                <a:pt x="736685" y="0"/>
              </a:moveTo>
              <a:lnTo>
                <a:pt x="736685" y="423713"/>
              </a:lnTo>
              <a:lnTo>
                <a:pt x="0" y="423713"/>
              </a:lnTo>
              <a:lnTo>
                <a:pt x="0" y="5080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F6F11-C633-4C46-B571-1F72C2806F22}">
      <dsp:nvSpPr>
        <dsp:cNvPr id="0" name=""/>
        <dsp:cNvSpPr/>
      </dsp:nvSpPr>
      <dsp:spPr>
        <a:xfrm>
          <a:off x="4223069" y="2386504"/>
          <a:ext cx="193968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93968" y="191280"/>
              </a:lnTo>
              <a:lnTo>
                <a:pt x="193968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889D6-F940-40FE-A245-7E6D95364A32}">
      <dsp:nvSpPr>
        <dsp:cNvPr id="0" name=""/>
        <dsp:cNvSpPr/>
      </dsp:nvSpPr>
      <dsp:spPr>
        <a:xfrm>
          <a:off x="4223069" y="2386504"/>
          <a:ext cx="1451347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451347" y="191280"/>
              </a:lnTo>
              <a:lnTo>
                <a:pt x="1451347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DBFB9-9B0B-45CC-B636-0B948F9F6188}">
      <dsp:nvSpPr>
        <dsp:cNvPr id="0" name=""/>
        <dsp:cNvSpPr/>
      </dsp:nvSpPr>
      <dsp:spPr>
        <a:xfrm>
          <a:off x="3191805" y="2386504"/>
          <a:ext cx="1031263" cy="283324"/>
        </a:xfrm>
        <a:custGeom>
          <a:avLst/>
          <a:gdLst/>
          <a:ahLst/>
          <a:cxnLst/>
          <a:rect l="0" t="0" r="0" b="0"/>
          <a:pathLst>
            <a:path>
              <a:moveTo>
                <a:pt x="1031263" y="0"/>
              </a:moveTo>
              <a:lnTo>
                <a:pt x="1031263" y="198981"/>
              </a:lnTo>
              <a:lnTo>
                <a:pt x="0" y="198981"/>
              </a:lnTo>
              <a:lnTo>
                <a:pt x="0" y="28332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AE6D7-8F67-4237-BA4E-C53636A5F1D5}">
      <dsp:nvSpPr>
        <dsp:cNvPr id="0" name=""/>
        <dsp:cNvSpPr/>
      </dsp:nvSpPr>
      <dsp:spPr>
        <a:xfrm>
          <a:off x="4223069" y="1280083"/>
          <a:ext cx="407387" cy="528285"/>
        </a:xfrm>
        <a:custGeom>
          <a:avLst/>
          <a:gdLst/>
          <a:ahLst/>
          <a:cxnLst/>
          <a:rect l="0" t="0" r="0" b="0"/>
          <a:pathLst>
            <a:path>
              <a:moveTo>
                <a:pt x="407387" y="0"/>
              </a:moveTo>
              <a:lnTo>
                <a:pt x="407387" y="443942"/>
              </a:lnTo>
              <a:lnTo>
                <a:pt x="0" y="443942"/>
              </a:lnTo>
              <a:lnTo>
                <a:pt x="0" y="5282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3A02-9BDF-469E-8E02-5FBF0BA97272}">
      <dsp:nvSpPr>
        <dsp:cNvPr id="0" name=""/>
        <dsp:cNvSpPr/>
      </dsp:nvSpPr>
      <dsp:spPr>
        <a:xfrm>
          <a:off x="1250722" y="380157"/>
          <a:ext cx="6759467" cy="899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7F44F0-C3EA-430E-A22D-879176D45D20}">
      <dsp:nvSpPr>
        <dsp:cNvPr id="0" name=""/>
        <dsp:cNvSpPr/>
      </dsp:nvSpPr>
      <dsp:spPr>
        <a:xfrm>
          <a:off x="1351883" y="476260"/>
          <a:ext cx="6759467" cy="89992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rgbClr val="002060"/>
              </a:solidFill>
            </a:rPr>
            <a:t>E214 – Statistical Methods for Engineering</a:t>
          </a:r>
          <a:endParaRPr lang="en-US" sz="2800" b="1" kern="1200" dirty="0">
            <a:solidFill>
              <a:srgbClr val="002060"/>
            </a:solidFill>
          </a:endParaRPr>
        </a:p>
      </dsp:txBody>
      <dsp:txXfrm>
        <a:off x="1378241" y="502618"/>
        <a:ext cx="6706751" cy="847209"/>
      </dsp:txXfrm>
    </dsp:sp>
    <dsp:sp modelId="{3329DA71-D576-4B5D-AC21-638F5D3D2A22}">
      <dsp:nvSpPr>
        <dsp:cNvPr id="0" name=""/>
        <dsp:cNvSpPr/>
      </dsp:nvSpPr>
      <dsp:spPr>
        <a:xfrm>
          <a:off x="3303037" y="1808368"/>
          <a:ext cx="1840063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7A3B54-C666-47DC-AA23-A98BF8B9475F}">
      <dsp:nvSpPr>
        <dsp:cNvPr id="0" name=""/>
        <dsp:cNvSpPr/>
      </dsp:nvSpPr>
      <dsp:spPr>
        <a:xfrm>
          <a:off x="3404198" y="1904471"/>
          <a:ext cx="1840063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Probability and Distributions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421131" y="1921404"/>
        <a:ext cx="1806197" cy="544269"/>
      </dsp:txXfrm>
    </dsp:sp>
    <dsp:sp modelId="{C3811229-6B73-4377-A072-11A91DAB4B25}">
      <dsp:nvSpPr>
        <dsp:cNvPr id="0" name=""/>
        <dsp:cNvSpPr/>
      </dsp:nvSpPr>
      <dsp:spPr>
        <a:xfrm>
          <a:off x="2642668" y="2669828"/>
          <a:ext cx="1098275" cy="57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8EF3C6-5366-48AD-8556-20F7D058C5D7}">
      <dsp:nvSpPr>
        <dsp:cNvPr id="0" name=""/>
        <dsp:cNvSpPr/>
      </dsp:nvSpPr>
      <dsp:spPr>
        <a:xfrm>
          <a:off x="2743829" y="2765931"/>
          <a:ext cx="1098275" cy="57044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Venn Diagram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760537" y="2782639"/>
        <a:ext cx="1064859" cy="537024"/>
      </dsp:txXfrm>
    </dsp:sp>
    <dsp:sp modelId="{403286F5-B64D-4F9A-9048-E5ABA31C729E}">
      <dsp:nvSpPr>
        <dsp:cNvPr id="0" name=""/>
        <dsp:cNvSpPr/>
      </dsp:nvSpPr>
      <dsp:spPr>
        <a:xfrm>
          <a:off x="5115114" y="2662127"/>
          <a:ext cx="1118605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8F69EB-2488-44DF-B93A-3991642E2E8C}">
      <dsp:nvSpPr>
        <dsp:cNvPr id="0" name=""/>
        <dsp:cNvSpPr/>
      </dsp:nvSpPr>
      <dsp:spPr>
        <a:xfrm>
          <a:off x="5216275" y="2758230"/>
          <a:ext cx="1118605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Probability Distributions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5233208" y="2775163"/>
        <a:ext cx="1084739" cy="544269"/>
      </dsp:txXfrm>
    </dsp:sp>
    <dsp:sp modelId="{2C82D3EB-1114-42A1-9C8D-5FDF3CADC053}">
      <dsp:nvSpPr>
        <dsp:cNvPr id="0" name=""/>
        <dsp:cNvSpPr/>
      </dsp:nvSpPr>
      <dsp:spPr>
        <a:xfrm>
          <a:off x="3961813" y="2662127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13FE19-0199-41D4-ACC4-986D68C37EF7}">
      <dsp:nvSpPr>
        <dsp:cNvPr id="0" name=""/>
        <dsp:cNvSpPr/>
      </dsp:nvSpPr>
      <dsp:spPr>
        <a:xfrm>
          <a:off x="4062974" y="2758230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Tree Diagram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4079907" y="2775163"/>
        <a:ext cx="876583" cy="544269"/>
      </dsp:txXfrm>
    </dsp:sp>
    <dsp:sp modelId="{9A0885A4-A9D5-4064-9D02-5D78314DD7F9}">
      <dsp:nvSpPr>
        <dsp:cNvPr id="0" name=""/>
        <dsp:cNvSpPr/>
      </dsp:nvSpPr>
      <dsp:spPr>
        <a:xfrm>
          <a:off x="3136882" y="3748319"/>
          <a:ext cx="1086940" cy="898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B136B9-FC8C-4117-8AC4-4D958FD7A63B}">
      <dsp:nvSpPr>
        <dsp:cNvPr id="0" name=""/>
        <dsp:cNvSpPr/>
      </dsp:nvSpPr>
      <dsp:spPr>
        <a:xfrm>
          <a:off x="3238043" y="3844422"/>
          <a:ext cx="1086940" cy="8985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Discrete Random Variables and Probability Distributions</a:t>
          </a:r>
        </a:p>
      </dsp:txBody>
      <dsp:txXfrm>
        <a:off x="3264361" y="3870740"/>
        <a:ext cx="1034304" cy="845942"/>
      </dsp:txXfrm>
    </dsp:sp>
    <dsp:sp modelId="{A8BD87E6-9CFA-47A0-A21D-195EB0C5A683}">
      <dsp:nvSpPr>
        <dsp:cNvPr id="0" name=""/>
        <dsp:cNvSpPr/>
      </dsp:nvSpPr>
      <dsp:spPr>
        <a:xfrm>
          <a:off x="3763184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EC5EBB-DBD4-4EFB-96E4-22A37641AD46}">
      <dsp:nvSpPr>
        <dsp:cNvPr id="0" name=""/>
        <dsp:cNvSpPr/>
      </dsp:nvSpPr>
      <dsp:spPr>
        <a:xfrm>
          <a:off x="3864345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Poisson Distribution</a:t>
          </a:r>
        </a:p>
      </dsp:txBody>
      <dsp:txXfrm>
        <a:off x="3881278" y="5196920"/>
        <a:ext cx="876583" cy="544269"/>
      </dsp:txXfrm>
    </dsp:sp>
    <dsp:sp modelId="{FD74E762-7061-453B-8563-231646A8CAD6}">
      <dsp:nvSpPr>
        <dsp:cNvPr id="0" name=""/>
        <dsp:cNvSpPr/>
      </dsp:nvSpPr>
      <dsp:spPr>
        <a:xfrm>
          <a:off x="251726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51EBBF-2885-4F14-BD60-E693721A84C0}">
      <dsp:nvSpPr>
        <dsp:cNvPr id="0" name=""/>
        <dsp:cNvSpPr/>
      </dsp:nvSpPr>
      <dsp:spPr>
        <a:xfrm>
          <a:off x="261842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Binomial Distribution</a:t>
          </a:r>
        </a:p>
      </dsp:txBody>
      <dsp:txXfrm>
        <a:off x="2635357" y="5196920"/>
        <a:ext cx="876583" cy="544269"/>
      </dsp:txXfrm>
    </dsp:sp>
    <dsp:sp modelId="{956B3AD0-FA9C-4B65-967C-17B2ADCE839A}">
      <dsp:nvSpPr>
        <dsp:cNvPr id="0" name=""/>
        <dsp:cNvSpPr/>
      </dsp:nvSpPr>
      <dsp:spPr>
        <a:xfrm>
          <a:off x="5361510" y="3761807"/>
          <a:ext cx="1147949" cy="88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A109A-E3AB-464C-A722-AC6B71DDC443}">
      <dsp:nvSpPr>
        <dsp:cNvPr id="0" name=""/>
        <dsp:cNvSpPr/>
      </dsp:nvSpPr>
      <dsp:spPr>
        <a:xfrm>
          <a:off x="5462671" y="3857910"/>
          <a:ext cx="1147949" cy="88470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488583" y="3883822"/>
        <a:ext cx="1096125" cy="832879"/>
      </dsp:txXfrm>
    </dsp:sp>
    <dsp:sp modelId="{14BE7DF1-BD5B-4C80-AB45-2F59973AB001}">
      <dsp:nvSpPr>
        <dsp:cNvPr id="0" name=""/>
        <dsp:cNvSpPr/>
      </dsp:nvSpPr>
      <dsp:spPr>
        <a:xfrm>
          <a:off x="5097688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42E4AF-530A-4037-A160-960FD750484D}">
      <dsp:nvSpPr>
        <dsp:cNvPr id="0" name=""/>
        <dsp:cNvSpPr/>
      </dsp:nvSpPr>
      <dsp:spPr>
        <a:xfrm>
          <a:off x="5198849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Normal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215782" y="5196920"/>
        <a:ext cx="876583" cy="544269"/>
      </dsp:txXfrm>
    </dsp:sp>
    <dsp:sp modelId="{57D62B91-CB0C-487F-BFDC-A34FBAB0967F}">
      <dsp:nvSpPr>
        <dsp:cNvPr id="0" name=""/>
        <dsp:cNvSpPr/>
      </dsp:nvSpPr>
      <dsp:spPr>
        <a:xfrm>
          <a:off x="619121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B2DC8E-C2C7-4BD2-AFCD-2E9768585C5D}">
      <dsp:nvSpPr>
        <dsp:cNvPr id="0" name=""/>
        <dsp:cNvSpPr/>
      </dsp:nvSpPr>
      <dsp:spPr>
        <a:xfrm>
          <a:off x="629237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Exponential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309307" y="5196920"/>
        <a:ext cx="876583" cy="544269"/>
      </dsp:txXfrm>
    </dsp:sp>
    <dsp:sp modelId="{6CE6FD6E-52D9-4410-9605-BA96A901AA06}">
      <dsp:nvSpPr>
        <dsp:cNvPr id="0" name=""/>
        <dsp:cNvSpPr/>
      </dsp:nvSpPr>
      <dsp:spPr>
        <a:xfrm>
          <a:off x="954862" y="1797407"/>
          <a:ext cx="2124032" cy="61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9C7532-80BF-4D3A-B5AD-2061A567A208}">
      <dsp:nvSpPr>
        <dsp:cNvPr id="0" name=""/>
        <dsp:cNvSpPr/>
      </dsp:nvSpPr>
      <dsp:spPr>
        <a:xfrm>
          <a:off x="1056023" y="1893510"/>
          <a:ext cx="2124032" cy="61645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Descriptive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074078" y="1911565"/>
        <a:ext cx="2087922" cy="580344"/>
      </dsp:txXfrm>
    </dsp:sp>
    <dsp:sp modelId="{AB330F2E-7A74-4527-BDEC-C9B7B7A93D81}">
      <dsp:nvSpPr>
        <dsp:cNvPr id="0" name=""/>
        <dsp:cNvSpPr/>
      </dsp:nvSpPr>
      <dsp:spPr>
        <a:xfrm>
          <a:off x="1003052" y="2585530"/>
          <a:ext cx="1231027" cy="745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EB1D7A-9B6E-4ACE-A709-E5C3F4D7334A}">
      <dsp:nvSpPr>
        <dsp:cNvPr id="0" name=""/>
        <dsp:cNvSpPr/>
      </dsp:nvSpPr>
      <dsp:spPr>
        <a:xfrm>
          <a:off x="1104213" y="2681633"/>
          <a:ext cx="1231027" cy="7456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Organize &amp; summarize data collected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26054" y="2703474"/>
        <a:ext cx="1187345" cy="702008"/>
      </dsp:txXfrm>
    </dsp:sp>
    <dsp:sp modelId="{E66692CA-E5EC-4871-8147-175121861046}">
      <dsp:nvSpPr>
        <dsp:cNvPr id="0" name=""/>
        <dsp:cNvSpPr/>
      </dsp:nvSpPr>
      <dsp:spPr>
        <a:xfrm>
          <a:off x="6631589" y="1808195"/>
          <a:ext cx="2156872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D077A6-3916-4C81-9200-B6DC9FA40E1F}">
      <dsp:nvSpPr>
        <dsp:cNvPr id="0" name=""/>
        <dsp:cNvSpPr/>
      </dsp:nvSpPr>
      <dsp:spPr>
        <a:xfrm>
          <a:off x="6732750" y="1904298"/>
          <a:ext cx="2156872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Inferential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749683" y="1921231"/>
        <a:ext cx="2123006" cy="544269"/>
      </dsp:txXfrm>
    </dsp:sp>
    <dsp:sp modelId="{E5CC09D9-C7DF-4153-B42B-4E1BE3FCEA41}">
      <dsp:nvSpPr>
        <dsp:cNvPr id="0" name=""/>
        <dsp:cNvSpPr/>
      </dsp:nvSpPr>
      <dsp:spPr>
        <a:xfrm>
          <a:off x="6641758" y="2651119"/>
          <a:ext cx="1012783" cy="674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DC3AD9-7D21-4628-807E-20AF9A5D95C6}">
      <dsp:nvSpPr>
        <dsp:cNvPr id="0" name=""/>
        <dsp:cNvSpPr/>
      </dsp:nvSpPr>
      <dsp:spPr>
        <a:xfrm>
          <a:off x="6742919" y="2747222"/>
          <a:ext cx="1012783" cy="6740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Hypothesis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762662" y="2766965"/>
        <a:ext cx="973297" cy="634602"/>
      </dsp:txXfrm>
    </dsp:sp>
    <dsp:sp modelId="{5B73E72F-CF55-405B-B379-1AF5D0049654}">
      <dsp:nvSpPr>
        <dsp:cNvPr id="0" name=""/>
        <dsp:cNvSpPr/>
      </dsp:nvSpPr>
      <dsp:spPr>
        <a:xfrm>
          <a:off x="7856864" y="2651119"/>
          <a:ext cx="920063" cy="671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FDADDF-B09D-44E7-B819-E9E17B1FFD3D}">
      <dsp:nvSpPr>
        <dsp:cNvPr id="0" name=""/>
        <dsp:cNvSpPr/>
      </dsp:nvSpPr>
      <dsp:spPr>
        <a:xfrm>
          <a:off x="7958025" y="2747222"/>
          <a:ext cx="920063" cy="67102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Parameter Estimation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977679" y="2766876"/>
        <a:ext cx="880755" cy="63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9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To elaborate on</a:t>
            </a:r>
            <a:r>
              <a:rPr lang="en-SG" baseline="0" dirty="0" smtClean="0"/>
              <a:t> the first point from slide 22 onwards (easier for students to understand with examples and application)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12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5BB78-C22E-4CED-AC94-4576FAD7866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801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810D7-B93D-4D0A-8FDD-A46E975F5B9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08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222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1ECFDD7-FFE4-40CC-8333-FE2320E4DF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2741949-ACB7-4DE4-9C3E-6E796C589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1278090-328F-4E09-8DA6-7970B2F27C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BA098E4-7E67-4A70-9FEE-FEAB108123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927224EE-D9CB-4591-A87A-E789BD8305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0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37A27203-43B6-40CB-A15E-8ED99FF84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8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94C8DC68-7F5B-4C50-A221-BA1E6DECBC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8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466F3B82-BA8E-498E-B9BD-16E23817B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3C1977D6-28C5-4846-A47C-E1A85FE91ADF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7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NULL"/><Relationship Id="rId1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17" Type="http://schemas.openxmlformats.org/officeDocument/2006/relationships/image" Target="NULL"/><Relationship Id="rId2" Type="http://schemas.openxmlformats.org/officeDocument/2006/relationships/image" Target="../media/image1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../media/image21.png"/><Relationship Id="rId5" Type="http://schemas.openxmlformats.org/officeDocument/2006/relationships/image" Target="NULL"/><Relationship Id="rId15" Type="http://schemas.openxmlformats.org/officeDocument/2006/relationships/image" Target="../media/image23.png"/><Relationship Id="rId10" Type="http://schemas.openxmlformats.org/officeDocument/2006/relationships/image" Target="NULL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9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7.png"/><Relationship Id="rId5" Type="http://schemas.openxmlformats.org/officeDocument/2006/relationships/image" Target="NULL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VWZXNF9ZM3hpVGc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460" y="1990893"/>
            <a:ext cx="7533068" cy="2533950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tx1"/>
                </a:solidFill>
              </a:rPr>
              <a:t>Lesson </a:t>
            </a:r>
            <a:r>
              <a:rPr lang="en-US" sz="4300" dirty="0" smtClean="0">
                <a:solidFill>
                  <a:schemeClr val="tx1"/>
                </a:solidFill>
              </a:rPr>
              <a:t>10 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4300" dirty="0" smtClean="0"/>
              <a:t>Two Sample F-test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3600" dirty="0" smtClean="0"/>
              <a:t>Concepts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200" dirty="0">
                <a:solidFill>
                  <a:schemeClr val="tx1"/>
                </a:solidFill>
              </a:rPr>
              <a:t>E214 – Statistical Methods for Engineering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17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 lIns="90488" tIns="44450" rIns="90488" bIns="44450"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800" dirty="0" smtClean="0"/>
              <a:t>Each member of the family is determined by two parameters: the </a:t>
            </a:r>
            <a:r>
              <a:rPr lang="en-US" sz="2800" dirty="0" smtClean="0">
                <a:solidFill>
                  <a:srgbClr val="FF0000"/>
                </a:solidFill>
              </a:rPr>
              <a:t>numerator degrees of freedom </a:t>
            </a:r>
            <a:r>
              <a:rPr lang="en-US" sz="2800" dirty="0" smtClean="0"/>
              <a:t>and the </a:t>
            </a:r>
            <a:r>
              <a:rPr lang="en-US" sz="2800" dirty="0" smtClean="0">
                <a:solidFill>
                  <a:srgbClr val="FF0000"/>
                </a:solidFill>
              </a:rPr>
              <a:t>denominator degrees of freedom.</a:t>
            </a:r>
          </a:p>
          <a:p>
            <a:pPr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800" dirty="0" smtClean="0"/>
              <a:t>The </a:t>
            </a:r>
            <a:r>
              <a:rPr lang="en-US" sz="2800" i="1" u="sng" dirty="0" smtClean="0">
                <a:solidFill>
                  <a:srgbClr val="FF0000"/>
                </a:solidFill>
              </a:rPr>
              <a:t>F statistic cannot be negative</a:t>
            </a:r>
            <a:r>
              <a:rPr lang="en-US" sz="2800" dirty="0" smtClean="0"/>
              <a:t>, and the F distribution is continuous.</a:t>
            </a:r>
          </a:p>
          <a:p>
            <a:pPr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800" dirty="0" smtClean="0"/>
              <a:t>Its value ranges from 0 </a:t>
            </a:r>
            <a:r>
              <a:rPr lang="en-US" sz="2800" i="1" dirty="0" smtClean="0"/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</a:t>
            </a:r>
            <a:r>
              <a:rPr lang="en-US" sz="2800" dirty="0" smtClean="0"/>
              <a:t> .  As </a:t>
            </a:r>
            <a:r>
              <a:rPr lang="en-US" sz="2800" i="1" dirty="0" smtClean="0"/>
              <a:t>F </a:t>
            </a:r>
            <a:r>
              <a:rPr lang="en-US" sz="2800" dirty="0" smtClean="0">
                <a:sym typeface="Symbol" pitchFamily="18" charset="2"/>
              </a:rPr>
              <a:t> ,</a:t>
            </a:r>
            <a:r>
              <a:rPr lang="en-US" sz="2800" dirty="0" smtClean="0"/>
              <a:t> the curve approaches the </a:t>
            </a:r>
            <a:r>
              <a:rPr lang="en-US" sz="2800" i="1" dirty="0" smtClean="0"/>
              <a:t>x</a:t>
            </a:r>
            <a:r>
              <a:rPr lang="en-US" sz="2800" dirty="0" smtClean="0"/>
              <a:t>-axis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800" dirty="0" smtClean="0"/>
              <a:t>The </a:t>
            </a:r>
            <a:r>
              <a:rPr lang="en-US" sz="2800" i="1" dirty="0"/>
              <a:t>F</a:t>
            </a:r>
            <a:r>
              <a:rPr lang="en-US" sz="2800" dirty="0"/>
              <a:t> distribution is positively (right) skewed.</a:t>
            </a:r>
          </a:p>
          <a:p>
            <a:pPr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400" b="1" u="sng" dirty="0" smtClean="0">
                <a:solidFill>
                  <a:srgbClr val="FF0000"/>
                </a:solidFill>
              </a:rPr>
              <a:t>Excel functions: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200" dirty="0">
                <a:solidFill>
                  <a:srgbClr val="FF0000"/>
                </a:solidFill>
              </a:rPr>
              <a:t>F.DIST(x, d</a:t>
            </a:r>
            <a:r>
              <a:rPr lang="en-US" sz="2200" baseline="-25000" dirty="0">
                <a:solidFill>
                  <a:srgbClr val="FF0000"/>
                </a:solidFill>
              </a:rPr>
              <a:t>1</a:t>
            </a:r>
            <a:r>
              <a:rPr lang="en-US" sz="2200" dirty="0">
                <a:solidFill>
                  <a:srgbClr val="FF0000"/>
                </a:solidFill>
              </a:rPr>
              <a:t>, d</a:t>
            </a:r>
            <a:r>
              <a:rPr lang="en-US" sz="2200" baseline="-25000" dirty="0">
                <a:solidFill>
                  <a:srgbClr val="FF0000"/>
                </a:solidFill>
              </a:rPr>
              <a:t>2</a:t>
            </a:r>
            <a:r>
              <a:rPr lang="en-US" sz="2200" dirty="0">
                <a:solidFill>
                  <a:srgbClr val="FF0000"/>
                </a:solidFill>
              </a:rPr>
              <a:t>,1) (returns left-tail probability of x)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200" dirty="0">
                <a:solidFill>
                  <a:srgbClr val="FF0000"/>
                </a:solidFill>
              </a:rPr>
              <a:t>F.DIST.RT(x, d</a:t>
            </a:r>
            <a:r>
              <a:rPr lang="en-US" sz="2200" baseline="-25000" dirty="0">
                <a:solidFill>
                  <a:srgbClr val="FF0000"/>
                </a:solidFill>
              </a:rPr>
              <a:t>1</a:t>
            </a:r>
            <a:r>
              <a:rPr lang="en-US" sz="2200" dirty="0">
                <a:solidFill>
                  <a:srgbClr val="FF0000"/>
                </a:solidFill>
              </a:rPr>
              <a:t>, d</a:t>
            </a:r>
            <a:r>
              <a:rPr lang="en-US" sz="2200" baseline="-25000" dirty="0">
                <a:solidFill>
                  <a:srgbClr val="FF0000"/>
                </a:solidFill>
              </a:rPr>
              <a:t>2</a:t>
            </a:r>
            <a:r>
              <a:rPr lang="en-US" sz="2200" dirty="0">
                <a:solidFill>
                  <a:srgbClr val="FF0000"/>
                </a:solidFill>
              </a:rPr>
              <a:t>) (returns right-tail probability of x)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200" dirty="0" smtClean="0">
                <a:solidFill>
                  <a:srgbClr val="FF0000"/>
                </a:solidFill>
              </a:rPr>
              <a:t>F.INV(probability</a:t>
            </a:r>
            <a:r>
              <a:rPr lang="en-US" sz="2200" dirty="0">
                <a:solidFill>
                  <a:srgbClr val="FF0000"/>
                </a:solidFill>
              </a:rPr>
              <a:t>, d</a:t>
            </a:r>
            <a:r>
              <a:rPr lang="en-US" sz="2200" baseline="-25000" dirty="0">
                <a:solidFill>
                  <a:srgbClr val="FF0000"/>
                </a:solidFill>
              </a:rPr>
              <a:t>1</a:t>
            </a:r>
            <a:r>
              <a:rPr lang="en-US" sz="2200" dirty="0">
                <a:solidFill>
                  <a:srgbClr val="FF0000"/>
                </a:solidFill>
              </a:rPr>
              <a:t>, d</a:t>
            </a:r>
            <a:r>
              <a:rPr lang="en-US" sz="2200" baseline="-25000" dirty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) </a:t>
            </a:r>
            <a:r>
              <a:rPr lang="en-US" sz="2200" dirty="0">
                <a:solidFill>
                  <a:srgbClr val="FF0000"/>
                </a:solidFill>
              </a:rPr>
              <a:t>(returns left-tail </a:t>
            </a:r>
            <a:r>
              <a:rPr lang="en-US" sz="2200" dirty="0" smtClean="0">
                <a:solidFill>
                  <a:srgbClr val="FF0000"/>
                </a:solidFill>
              </a:rPr>
              <a:t>F value corresponding to ‘probability’).</a:t>
            </a: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tabLst>
                <a:tab pos="2347913" algn="ctr"/>
                <a:tab pos="4010025" algn="ctr"/>
              </a:tabLst>
            </a:pPr>
            <a:r>
              <a:rPr lang="en-US" sz="2200" dirty="0" smtClean="0">
                <a:solidFill>
                  <a:srgbClr val="FF0000"/>
                </a:solidFill>
              </a:rPr>
              <a:t>F.INV.RT(probability</a:t>
            </a:r>
            <a:r>
              <a:rPr lang="en-US" sz="2200" dirty="0">
                <a:solidFill>
                  <a:srgbClr val="FF0000"/>
                </a:solidFill>
              </a:rPr>
              <a:t>, d</a:t>
            </a:r>
            <a:r>
              <a:rPr lang="en-US" sz="2200" baseline="-25000" dirty="0">
                <a:solidFill>
                  <a:srgbClr val="FF0000"/>
                </a:solidFill>
              </a:rPr>
              <a:t>1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dirty="0" smtClean="0">
                <a:solidFill>
                  <a:srgbClr val="FF0000"/>
                </a:solidFill>
              </a:rPr>
              <a:t>d</a:t>
            </a:r>
            <a:r>
              <a:rPr lang="en-US" sz="2200" baseline="-25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) </a:t>
            </a:r>
            <a:r>
              <a:rPr lang="en-US" sz="2200" dirty="0">
                <a:solidFill>
                  <a:srgbClr val="FF0000"/>
                </a:solidFill>
              </a:rPr>
              <a:t>(returns </a:t>
            </a:r>
            <a:r>
              <a:rPr lang="en-US" sz="2200" dirty="0" smtClean="0">
                <a:solidFill>
                  <a:srgbClr val="FF0000"/>
                </a:solidFill>
              </a:rPr>
              <a:t>right-tail </a:t>
            </a:r>
            <a:r>
              <a:rPr lang="en-US" sz="2200" dirty="0">
                <a:solidFill>
                  <a:srgbClr val="FF0000"/>
                </a:solidFill>
              </a:rPr>
              <a:t>F value corresponding to ‘probability’)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0177" y="5920671"/>
            <a:ext cx="73069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: numerator degrees of freedom; d</a:t>
            </a:r>
            <a:r>
              <a:rPr lang="en-US" b="1" baseline="-25000" dirty="0" smtClean="0"/>
              <a:t>2</a:t>
            </a:r>
            <a:r>
              <a:rPr lang="en-US" b="1" dirty="0" smtClean="0"/>
              <a:t>: denominator degrees of freedom</a:t>
            </a:r>
            <a:endParaRPr lang="en-S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Characteristics of the F Distribution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7508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PDF, CDF Graphs of F distribution</a:t>
            </a:r>
            <a:endParaRPr lang="en-SG" dirty="0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65200"/>
            <a:ext cx="38671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8" y="3239313"/>
            <a:ext cx="39814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the F distribution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i="1" dirty="0" smtClean="0"/>
              <a:t>F</a:t>
            </a:r>
            <a:r>
              <a:rPr lang="en-US" sz="2800" dirty="0" smtClean="0"/>
              <a:t> distribution is used in many statistical tests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Test for equality of variances.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Tests for differences in means in ANOVA.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Tests for regression models (slopes relating one continuous variable to another like SAT and GPA).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18612" y="1084493"/>
            <a:ext cx="8917605" cy="5577563"/>
            <a:chOff x="309412" y="1455001"/>
            <a:chExt cx="8587497" cy="5195078"/>
          </a:xfrm>
        </p:grpSpPr>
        <p:grpSp>
          <p:nvGrpSpPr>
            <p:cNvPr id="99" name="Group 98"/>
            <p:cNvGrpSpPr/>
            <p:nvPr/>
          </p:nvGrpSpPr>
          <p:grpSpPr>
            <a:xfrm>
              <a:off x="309412" y="1455001"/>
              <a:ext cx="8587497" cy="5195078"/>
              <a:chOff x="309412" y="1455001"/>
              <a:chExt cx="8587497" cy="504641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9412" y="1455001"/>
                <a:ext cx="8587497" cy="5046416"/>
                <a:chOff x="312057" y="1468192"/>
                <a:chExt cx="8587497" cy="3998423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30199" y="1468192"/>
                  <a:ext cx="8556625" cy="3998423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312057" y="1983931"/>
                  <a:ext cx="2703967" cy="2521389"/>
                  <a:chOff x="629557" y="1885484"/>
                  <a:chExt cx="2703967" cy="2521389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901402" y="1885484"/>
                    <a:ext cx="19575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(Lower-tailed test)</a:t>
                    </a:r>
                    <a:endParaRPr lang="en-SG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629557" y="3436067"/>
                        <a:ext cx="2703967" cy="970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 smtClean="0"/>
                          <a:t>Critical value, </a:t>
                        </a:r>
                        <a14:m>
                          <m:oMath xmlns:m="http://schemas.openxmlformats.org/officeDocument/2006/math"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a14:m>
                        <a:endParaRPr lang="en-US" sz="1600" dirty="0" smtClean="0"/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SG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SG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SG" sz="1600">
                                  <a:latin typeface="Cambria Math" panose="02040503050406030204" pitchFamily="18" charset="0"/>
                                </a:rPr>
                                <m:t>INV</m:t>
                              </m:r>
                              <m:d>
                                <m:dPr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60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−1,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60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SG" sz="1600" dirty="0" smtClean="0"/>
                      </a:p>
                      <a:p>
                        <a:endParaRPr lang="en-US" sz="1600" dirty="0" smtClean="0"/>
                      </a:p>
                      <a:p>
                        <a:r>
                          <a:rPr lang="en-US" sz="1600" dirty="0" smtClean="0"/>
                          <a:t>Critical region</a:t>
                        </a: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SG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:0&lt;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SG" sz="1600" dirty="0"/>
                      </a:p>
                    </p:txBody>
                  </p:sp>
                </mc:Choice>
                <mc:Fallback xmlns="">
                  <p:sp>
                    <p:nvSpPr>
                      <p:cNvPr id="65" name="TextBox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9557" y="3436067"/>
                        <a:ext cx="2703967" cy="970806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085" t="-135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3550333" y="1983931"/>
                  <a:ext cx="195758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(Two-tailed test)</a:t>
                  </a:r>
                  <a:endParaRPr lang="en-SG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526067" y="1977610"/>
                  <a:ext cx="195758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(Upper-tailed test)</a:t>
                  </a:r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144404" y="3496954"/>
                      <a:ext cx="2755150" cy="13458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Critical value, </a:t>
                      </a:r>
                      <a14:m>
                        <m:oMath xmlns:m="http://schemas.openxmlformats.org/officeDocument/2006/math">
                          <m:r>
                            <a:rPr lang="en-SG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a14:m>
                      <a:endParaRPr lang="en-SG" sz="1600" dirty="0" smtClean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SG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SG" sz="16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SG" sz="1600" b="0" i="0" smtClean="0">
                                <a:latin typeface="Cambria Math" panose="02040503050406030204" pitchFamily="18" charset="0"/>
                              </a:rPr>
                              <m:t>INV</m:t>
                            </m:r>
                            <m:d>
                              <m:dPr>
                                <m:ctrlPr>
                                  <a:rPr lang="en-SG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160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−1,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lang="en-SG" sz="1600" dirty="0" smtClean="0"/>
                    </a:p>
                    <a:p>
                      <a:r>
                        <a:rPr lang="en-SG" sz="1600" dirty="0" smtClean="0"/>
                        <a:t>Or </a:t>
                      </a:r>
                    </a:p>
                    <a:p>
                      <a:r>
                        <a:rPr lang="en-SG" sz="1600" dirty="0" smtClean="0"/>
                        <a:t>F.INV.RT(</a:t>
                      </a:r>
                      <a14:m>
                        <m:oMath xmlns:m="http://schemas.openxmlformats.org/officeDocument/2006/math">
                          <m:r>
                            <a:rPr lang="en-SG" sz="16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oMath>
                      </a14:m>
                      <a:r>
                        <a:rPr lang="en-SG" sz="16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oMath>
                      </a14:m>
                      <a:r>
                        <a:rPr lang="en-SG" sz="1600" dirty="0" smtClean="0"/>
                        <a:t>)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Critical region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SG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: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oMath>
                        </m:oMathPara>
                      </a14:m>
                      <a:endParaRPr lang="en-SG" sz="1600" i="1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44404" y="3496954"/>
                      <a:ext cx="2755150" cy="134589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79" t="-9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008088" y="4015504"/>
                    <a:ext cx="3329901" cy="16516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Lower critical value, </a:t>
                    </a:r>
                    <a14:m>
                      <m:oMath xmlns:m="http://schemas.openxmlformats.org/officeDocument/2006/math"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a14:m>
                    <a:endParaRPr lang="en-US" sz="1600" dirty="0" smtClean="0"/>
                  </a:p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F</m:t>
                        </m:r>
                        <m:r>
                          <a:rPr lang="en-US" sz="1600" b="0" i="0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INV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SG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−1</m:t>
                        </m:r>
                      </m:oMath>
                    </a14:m>
                    <a:r>
                      <a: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  <a:p>
                    <a:r>
                      <a:rPr lang="en-US" sz="1600" dirty="0" smtClean="0"/>
                      <a:t>Upper </a:t>
                    </a:r>
                    <a:r>
                      <a:rPr lang="en-US" sz="1600" dirty="0"/>
                      <a:t>critical value</a:t>
                    </a:r>
                    <a:r>
                      <a:rPr lang="en-US" sz="1600" dirty="0" smtClean="0"/>
                      <a:t>, </a:t>
                    </a:r>
                    <a14:m>
                      <m:oMath xmlns:m="http://schemas.openxmlformats.org/officeDocument/2006/math"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F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INV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RT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−1)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1600" dirty="0" smtClean="0"/>
                      <a:t>Critical region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:0&lt;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SG" sz="1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SG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oMath>
                      </m:oMathPara>
                    </a14:m>
                    <a:endParaRPr lang="en-SG" sz="1600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088" y="4015504"/>
                    <a:ext cx="3329901" cy="165160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82" t="-1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Rectangle 79"/>
            <p:cNvSpPr/>
            <p:nvPr/>
          </p:nvSpPr>
          <p:spPr>
            <a:xfrm>
              <a:off x="340654" y="2617583"/>
              <a:ext cx="324956" cy="15221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86544" y="2668502"/>
              <a:ext cx="324956" cy="15221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00197" y="2604958"/>
              <a:ext cx="324956" cy="15221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52" y="0"/>
            <a:ext cx="7439082" cy="8494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Two-sample F-test on Population Variances: Determination of Critical Value(s) and Critical Region 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9273" y="1135388"/>
                <a:ext cx="2028569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" y="1135388"/>
                <a:ext cx="2028569" cy="653512"/>
              </a:xfrm>
              <a:prstGeom prst="rect">
                <a:avLst/>
              </a:prstGeom>
              <a:blipFill rotWithShape="1">
                <a:blip r:embed="rId5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093003" y="1135388"/>
                <a:ext cx="2562895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/>
                  <a:t>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03" y="1135388"/>
                <a:ext cx="2562895" cy="653512"/>
              </a:xfrm>
              <a:prstGeom prst="rect">
                <a:avLst/>
              </a:prstGeom>
              <a:blipFill rotWithShape="1">
                <a:blip r:embed="rId6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2072" y="1094484"/>
                <a:ext cx="2562895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072" y="1094484"/>
                <a:ext cx="2562895" cy="653512"/>
              </a:xfrm>
              <a:prstGeom prst="rect">
                <a:avLst/>
              </a:prstGeom>
              <a:blipFill rotWithShape="1">
                <a:blip r:embed="rId7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332723" y="2432514"/>
            <a:ext cx="2379909" cy="1122268"/>
            <a:chOff x="247508" y="2269635"/>
            <a:chExt cx="3233261" cy="1981195"/>
          </a:xfrm>
        </p:grpSpPr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247508" y="2269635"/>
              <a:ext cx="640483" cy="1916262"/>
            </a:xfrm>
            <a:custGeom>
              <a:avLst/>
              <a:gdLst>
                <a:gd name="T0" fmla="*/ 0 w 1357"/>
                <a:gd name="T1" fmla="*/ 1247 h 1248"/>
                <a:gd name="T2" fmla="*/ 143 w 1357"/>
                <a:gd name="T3" fmla="*/ 1232 h 1248"/>
                <a:gd name="T4" fmla="*/ 213 w 1357"/>
                <a:gd name="T5" fmla="*/ 1218 h 1248"/>
                <a:gd name="T6" fmla="*/ 285 w 1357"/>
                <a:gd name="T7" fmla="*/ 1199 h 1248"/>
                <a:gd name="T8" fmla="*/ 356 w 1357"/>
                <a:gd name="T9" fmla="*/ 1170 h 1248"/>
                <a:gd name="T10" fmla="*/ 428 w 1357"/>
                <a:gd name="T11" fmla="*/ 1132 h 1248"/>
                <a:gd name="T12" fmla="*/ 499 w 1357"/>
                <a:gd name="T13" fmla="*/ 1080 h 1248"/>
                <a:gd name="T14" fmla="*/ 642 w 1357"/>
                <a:gd name="T15" fmla="*/ 935 h 1248"/>
                <a:gd name="T16" fmla="*/ 784 w 1357"/>
                <a:gd name="T17" fmla="*/ 731 h 1248"/>
                <a:gd name="T18" fmla="*/ 927 w 1357"/>
                <a:gd name="T19" fmla="*/ 487 h 1248"/>
                <a:gd name="T20" fmla="*/ 1000 w 1357"/>
                <a:gd name="T21" fmla="*/ 363 h 1248"/>
                <a:gd name="T22" fmla="*/ 1070 w 1357"/>
                <a:gd name="T23" fmla="*/ 247 h 1248"/>
                <a:gd name="T24" fmla="*/ 1141 w 1357"/>
                <a:gd name="T25" fmla="*/ 145 h 1248"/>
                <a:gd name="T26" fmla="*/ 1213 w 1357"/>
                <a:gd name="T27" fmla="*/ 67 h 1248"/>
                <a:gd name="T28" fmla="*/ 1284 w 1357"/>
                <a:gd name="T29" fmla="*/ 17 h 1248"/>
                <a:gd name="T30" fmla="*/ 1356 w 1357"/>
                <a:gd name="T31" fmla="*/ 0 h 1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7"/>
                <a:gd name="T49" fmla="*/ 0 h 1248"/>
                <a:gd name="T50" fmla="*/ 1357 w 1357"/>
                <a:gd name="T51" fmla="*/ 1248 h 12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7" h="1248">
                  <a:moveTo>
                    <a:pt x="0" y="1247"/>
                  </a:moveTo>
                  <a:lnTo>
                    <a:pt x="143" y="1232"/>
                  </a:lnTo>
                  <a:lnTo>
                    <a:pt x="213" y="1218"/>
                  </a:lnTo>
                  <a:lnTo>
                    <a:pt x="285" y="1199"/>
                  </a:lnTo>
                  <a:lnTo>
                    <a:pt x="356" y="1170"/>
                  </a:lnTo>
                  <a:lnTo>
                    <a:pt x="428" y="1132"/>
                  </a:lnTo>
                  <a:lnTo>
                    <a:pt x="499" y="1080"/>
                  </a:lnTo>
                  <a:lnTo>
                    <a:pt x="642" y="935"/>
                  </a:lnTo>
                  <a:lnTo>
                    <a:pt x="784" y="731"/>
                  </a:lnTo>
                  <a:lnTo>
                    <a:pt x="927" y="487"/>
                  </a:lnTo>
                  <a:lnTo>
                    <a:pt x="1000" y="363"/>
                  </a:lnTo>
                  <a:lnTo>
                    <a:pt x="1070" y="247"/>
                  </a:lnTo>
                  <a:lnTo>
                    <a:pt x="1141" y="145"/>
                  </a:lnTo>
                  <a:lnTo>
                    <a:pt x="1213" y="67"/>
                  </a:lnTo>
                  <a:lnTo>
                    <a:pt x="1284" y="17"/>
                  </a:lnTo>
                  <a:lnTo>
                    <a:pt x="1356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9"/>
            <p:cNvSpPr>
              <a:spLocks/>
            </p:cNvSpPr>
            <p:nvPr/>
          </p:nvSpPr>
          <p:spPr bwMode="auto">
            <a:xfrm>
              <a:off x="247508" y="2454347"/>
              <a:ext cx="3233261" cy="1796483"/>
            </a:xfrm>
            <a:custGeom>
              <a:avLst/>
              <a:gdLst>
                <a:gd name="T0" fmla="*/ 0 w 2764"/>
                <a:gd name="T1" fmla="*/ 0 h 1245"/>
                <a:gd name="T2" fmla="*/ 0 w 2764"/>
                <a:gd name="T3" fmla="*/ 1244 h 1245"/>
                <a:gd name="T4" fmla="*/ 2763 w 2764"/>
                <a:gd name="T5" fmla="*/ 1244 h 1245"/>
                <a:gd name="T6" fmla="*/ 0 60000 65536"/>
                <a:gd name="T7" fmla="*/ 0 60000 65536"/>
                <a:gd name="T8" fmla="*/ 0 60000 65536"/>
                <a:gd name="T9" fmla="*/ 0 w 2764"/>
                <a:gd name="T10" fmla="*/ 0 h 1245"/>
                <a:gd name="T11" fmla="*/ 2764 w 2764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4" h="1245">
                  <a:moveTo>
                    <a:pt x="0" y="0"/>
                  </a:moveTo>
                  <a:lnTo>
                    <a:pt x="0" y="1244"/>
                  </a:lnTo>
                  <a:lnTo>
                    <a:pt x="2763" y="124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60143" y="3497367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56327" y="3516150"/>
                <a:ext cx="406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7" y="3516150"/>
                <a:ext cx="40659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Freeform 27"/>
          <p:cNvSpPr>
            <a:spLocks/>
          </p:cNvSpPr>
          <p:nvPr/>
        </p:nvSpPr>
        <p:spPr bwMode="auto">
          <a:xfrm>
            <a:off x="827762" y="2424397"/>
            <a:ext cx="1552262" cy="1056454"/>
          </a:xfrm>
          <a:custGeom>
            <a:avLst/>
            <a:gdLst>
              <a:gd name="T0" fmla="*/ 1356 w 1357"/>
              <a:gd name="T1" fmla="*/ 1247 h 1248"/>
              <a:gd name="T2" fmla="*/ 1213 w 1357"/>
              <a:gd name="T3" fmla="*/ 1232 h 1248"/>
              <a:gd name="T4" fmla="*/ 1141 w 1357"/>
              <a:gd name="T5" fmla="*/ 1218 h 1248"/>
              <a:gd name="T6" fmla="*/ 1070 w 1357"/>
              <a:gd name="T7" fmla="*/ 1199 h 1248"/>
              <a:gd name="T8" fmla="*/ 1000 w 1357"/>
              <a:gd name="T9" fmla="*/ 1170 h 1248"/>
              <a:gd name="T10" fmla="*/ 927 w 1357"/>
              <a:gd name="T11" fmla="*/ 1132 h 1248"/>
              <a:gd name="T12" fmla="*/ 857 w 1357"/>
              <a:gd name="T13" fmla="*/ 1080 h 1248"/>
              <a:gd name="T14" fmla="*/ 714 w 1357"/>
              <a:gd name="T15" fmla="*/ 935 h 1248"/>
              <a:gd name="T16" fmla="*/ 571 w 1357"/>
              <a:gd name="T17" fmla="*/ 731 h 1248"/>
              <a:gd name="T18" fmla="*/ 428 w 1357"/>
              <a:gd name="T19" fmla="*/ 487 h 1248"/>
              <a:gd name="T20" fmla="*/ 356 w 1357"/>
              <a:gd name="T21" fmla="*/ 363 h 1248"/>
              <a:gd name="T22" fmla="*/ 286 w 1357"/>
              <a:gd name="T23" fmla="*/ 247 h 1248"/>
              <a:gd name="T24" fmla="*/ 213 w 1357"/>
              <a:gd name="T25" fmla="*/ 145 h 1248"/>
              <a:gd name="T26" fmla="*/ 143 w 1357"/>
              <a:gd name="T27" fmla="*/ 67 h 1248"/>
              <a:gd name="T28" fmla="*/ 70 w 1357"/>
              <a:gd name="T29" fmla="*/ 17 h 1248"/>
              <a:gd name="T30" fmla="*/ 0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741940" y="2525234"/>
            <a:ext cx="0" cy="1011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75246" y="3357632"/>
            <a:ext cx="90352" cy="192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59000" y="3178223"/>
            <a:ext cx="182940" cy="358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62971" y="2952624"/>
            <a:ext cx="278969" cy="597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04534" y="2493549"/>
            <a:ext cx="154179" cy="718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017904" y="2265197"/>
                <a:ext cx="117197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04" y="2265197"/>
                <a:ext cx="1171978" cy="393121"/>
              </a:xfrm>
              <a:prstGeom prst="rect">
                <a:avLst/>
              </a:prstGeom>
              <a:blipFill rotWithShape="0">
                <a:blip r:embed="rId9"/>
                <a:stretch>
                  <a:fillRect r="-229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966" y="2190434"/>
                <a:ext cx="51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6" y="2190434"/>
                <a:ext cx="51907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443238" y="2383217"/>
            <a:ext cx="2379909" cy="1122268"/>
            <a:chOff x="247508" y="2269635"/>
            <a:chExt cx="3233261" cy="1981195"/>
          </a:xfrm>
        </p:grpSpPr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247508" y="2269635"/>
              <a:ext cx="640483" cy="1916262"/>
            </a:xfrm>
            <a:custGeom>
              <a:avLst/>
              <a:gdLst>
                <a:gd name="T0" fmla="*/ 0 w 1357"/>
                <a:gd name="T1" fmla="*/ 1247 h 1248"/>
                <a:gd name="T2" fmla="*/ 143 w 1357"/>
                <a:gd name="T3" fmla="*/ 1232 h 1248"/>
                <a:gd name="T4" fmla="*/ 213 w 1357"/>
                <a:gd name="T5" fmla="*/ 1218 h 1248"/>
                <a:gd name="T6" fmla="*/ 285 w 1357"/>
                <a:gd name="T7" fmla="*/ 1199 h 1248"/>
                <a:gd name="T8" fmla="*/ 356 w 1357"/>
                <a:gd name="T9" fmla="*/ 1170 h 1248"/>
                <a:gd name="T10" fmla="*/ 428 w 1357"/>
                <a:gd name="T11" fmla="*/ 1132 h 1248"/>
                <a:gd name="T12" fmla="*/ 499 w 1357"/>
                <a:gd name="T13" fmla="*/ 1080 h 1248"/>
                <a:gd name="T14" fmla="*/ 642 w 1357"/>
                <a:gd name="T15" fmla="*/ 935 h 1248"/>
                <a:gd name="T16" fmla="*/ 784 w 1357"/>
                <a:gd name="T17" fmla="*/ 731 h 1248"/>
                <a:gd name="T18" fmla="*/ 927 w 1357"/>
                <a:gd name="T19" fmla="*/ 487 h 1248"/>
                <a:gd name="T20" fmla="*/ 1000 w 1357"/>
                <a:gd name="T21" fmla="*/ 363 h 1248"/>
                <a:gd name="T22" fmla="*/ 1070 w 1357"/>
                <a:gd name="T23" fmla="*/ 247 h 1248"/>
                <a:gd name="T24" fmla="*/ 1141 w 1357"/>
                <a:gd name="T25" fmla="*/ 145 h 1248"/>
                <a:gd name="T26" fmla="*/ 1213 w 1357"/>
                <a:gd name="T27" fmla="*/ 67 h 1248"/>
                <a:gd name="T28" fmla="*/ 1284 w 1357"/>
                <a:gd name="T29" fmla="*/ 17 h 1248"/>
                <a:gd name="T30" fmla="*/ 1356 w 1357"/>
                <a:gd name="T31" fmla="*/ 0 h 1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7"/>
                <a:gd name="T49" fmla="*/ 0 h 1248"/>
                <a:gd name="T50" fmla="*/ 1357 w 1357"/>
                <a:gd name="T51" fmla="*/ 1248 h 12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7" h="1248">
                  <a:moveTo>
                    <a:pt x="0" y="1247"/>
                  </a:moveTo>
                  <a:lnTo>
                    <a:pt x="143" y="1232"/>
                  </a:lnTo>
                  <a:lnTo>
                    <a:pt x="213" y="1218"/>
                  </a:lnTo>
                  <a:lnTo>
                    <a:pt x="285" y="1199"/>
                  </a:lnTo>
                  <a:lnTo>
                    <a:pt x="356" y="1170"/>
                  </a:lnTo>
                  <a:lnTo>
                    <a:pt x="428" y="1132"/>
                  </a:lnTo>
                  <a:lnTo>
                    <a:pt x="499" y="1080"/>
                  </a:lnTo>
                  <a:lnTo>
                    <a:pt x="642" y="935"/>
                  </a:lnTo>
                  <a:lnTo>
                    <a:pt x="784" y="731"/>
                  </a:lnTo>
                  <a:lnTo>
                    <a:pt x="927" y="487"/>
                  </a:lnTo>
                  <a:lnTo>
                    <a:pt x="1000" y="363"/>
                  </a:lnTo>
                  <a:lnTo>
                    <a:pt x="1070" y="247"/>
                  </a:lnTo>
                  <a:lnTo>
                    <a:pt x="1141" y="145"/>
                  </a:lnTo>
                  <a:lnTo>
                    <a:pt x="1213" y="67"/>
                  </a:lnTo>
                  <a:lnTo>
                    <a:pt x="1284" y="17"/>
                  </a:lnTo>
                  <a:lnTo>
                    <a:pt x="1356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247508" y="2454347"/>
              <a:ext cx="3233261" cy="1796483"/>
            </a:xfrm>
            <a:custGeom>
              <a:avLst/>
              <a:gdLst>
                <a:gd name="T0" fmla="*/ 0 w 2764"/>
                <a:gd name="T1" fmla="*/ 0 h 1245"/>
                <a:gd name="T2" fmla="*/ 0 w 2764"/>
                <a:gd name="T3" fmla="*/ 1244 h 1245"/>
                <a:gd name="T4" fmla="*/ 2763 w 2764"/>
                <a:gd name="T5" fmla="*/ 1244 h 1245"/>
                <a:gd name="T6" fmla="*/ 0 60000 65536"/>
                <a:gd name="T7" fmla="*/ 0 60000 65536"/>
                <a:gd name="T8" fmla="*/ 0 60000 65536"/>
                <a:gd name="T9" fmla="*/ 0 w 2764"/>
                <a:gd name="T10" fmla="*/ 0 h 1245"/>
                <a:gd name="T11" fmla="*/ 2764 w 2764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4" h="1245">
                  <a:moveTo>
                    <a:pt x="0" y="0"/>
                  </a:moveTo>
                  <a:lnTo>
                    <a:pt x="0" y="1244"/>
                  </a:lnTo>
                  <a:lnTo>
                    <a:pt x="2763" y="124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270658" y="344807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573486" y="3466853"/>
                <a:ext cx="538920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86" y="3466853"/>
                <a:ext cx="538920" cy="3786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reeform 27"/>
          <p:cNvSpPr>
            <a:spLocks/>
          </p:cNvSpPr>
          <p:nvPr/>
        </p:nvSpPr>
        <p:spPr bwMode="auto">
          <a:xfrm>
            <a:off x="3938277" y="2375100"/>
            <a:ext cx="1552262" cy="1056454"/>
          </a:xfrm>
          <a:custGeom>
            <a:avLst/>
            <a:gdLst>
              <a:gd name="T0" fmla="*/ 1356 w 1357"/>
              <a:gd name="T1" fmla="*/ 1247 h 1248"/>
              <a:gd name="T2" fmla="*/ 1213 w 1357"/>
              <a:gd name="T3" fmla="*/ 1232 h 1248"/>
              <a:gd name="T4" fmla="*/ 1141 w 1357"/>
              <a:gd name="T5" fmla="*/ 1218 h 1248"/>
              <a:gd name="T6" fmla="*/ 1070 w 1357"/>
              <a:gd name="T7" fmla="*/ 1199 h 1248"/>
              <a:gd name="T8" fmla="*/ 1000 w 1357"/>
              <a:gd name="T9" fmla="*/ 1170 h 1248"/>
              <a:gd name="T10" fmla="*/ 927 w 1357"/>
              <a:gd name="T11" fmla="*/ 1132 h 1248"/>
              <a:gd name="T12" fmla="*/ 857 w 1357"/>
              <a:gd name="T13" fmla="*/ 1080 h 1248"/>
              <a:gd name="T14" fmla="*/ 714 w 1357"/>
              <a:gd name="T15" fmla="*/ 935 h 1248"/>
              <a:gd name="T16" fmla="*/ 571 w 1357"/>
              <a:gd name="T17" fmla="*/ 731 h 1248"/>
              <a:gd name="T18" fmla="*/ 428 w 1357"/>
              <a:gd name="T19" fmla="*/ 487 h 1248"/>
              <a:gd name="T20" fmla="*/ 356 w 1357"/>
              <a:gd name="T21" fmla="*/ 363 h 1248"/>
              <a:gd name="T22" fmla="*/ 286 w 1357"/>
              <a:gd name="T23" fmla="*/ 247 h 1248"/>
              <a:gd name="T24" fmla="*/ 213 w 1357"/>
              <a:gd name="T25" fmla="*/ 145 h 1248"/>
              <a:gd name="T26" fmla="*/ 143 w 1357"/>
              <a:gd name="T27" fmla="*/ 67 h 1248"/>
              <a:gd name="T28" fmla="*/ 70 w 1357"/>
              <a:gd name="T29" fmla="*/ 17 h 1248"/>
              <a:gd name="T30" fmla="*/ 0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3852455" y="2475937"/>
            <a:ext cx="0" cy="1011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785761" y="3308335"/>
            <a:ext cx="90352" cy="192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669515" y="3128926"/>
            <a:ext cx="182940" cy="358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3573486" y="2903327"/>
            <a:ext cx="278969" cy="597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615049" y="2444252"/>
            <a:ext cx="154179" cy="718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12406" y="2169018"/>
                <a:ext cx="117197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06" y="2169018"/>
                <a:ext cx="1171978" cy="393121"/>
              </a:xfrm>
              <a:prstGeom prst="rect">
                <a:avLst/>
              </a:prstGeom>
              <a:blipFill rotWithShape="0">
                <a:blip r:embed="rId12"/>
                <a:stretch>
                  <a:fillRect r="-229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084185" y="2074380"/>
                <a:ext cx="925840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85" y="2074380"/>
                <a:ext cx="925840" cy="45980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/>
          <p:cNvCxnSpPr/>
          <p:nvPr/>
        </p:nvCxnSpPr>
        <p:spPr>
          <a:xfrm flipV="1">
            <a:off x="4816224" y="2879886"/>
            <a:ext cx="0" cy="6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667477" y="3468703"/>
                <a:ext cx="346882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77" y="3468703"/>
                <a:ext cx="346882" cy="37863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/>
          <p:cNvCxnSpPr/>
          <p:nvPr/>
        </p:nvCxnSpPr>
        <p:spPr>
          <a:xfrm flipV="1">
            <a:off x="4816224" y="3324605"/>
            <a:ext cx="91470" cy="175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912306" y="3370405"/>
            <a:ext cx="102053" cy="130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014359" y="3408113"/>
            <a:ext cx="133495" cy="99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07" idx="2"/>
          </p:cNvCxnSpPr>
          <p:nvPr/>
        </p:nvCxnSpPr>
        <p:spPr>
          <a:xfrm flipV="1">
            <a:off x="5226935" y="3406158"/>
            <a:ext cx="16523" cy="91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963332" y="2880572"/>
            <a:ext cx="527207" cy="48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6334518" y="2383217"/>
            <a:ext cx="2379909" cy="1122268"/>
            <a:chOff x="247508" y="2269635"/>
            <a:chExt cx="3233261" cy="1981195"/>
          </a:xfrm>
        </p:grpSpPr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47508" y="2269635"/>
              <a:ext cx="640483" cy="1916262"/>
            </a:xfrm>
            <a:custGeom>
              <a:avLst/>
              <a:gdLst>
                <a:gd name="T0" fmla="*/ 0 w 1357"/>
                <a:gd name="T1" fmla="*/ 1247 h 1248"/>
                <a:gd name="T2" fmla="*/ 143 w 1357"/>
                <a:gd name="T3" fmla="*/ 1232 h 1248"/>
                <a:gd name="T4" fmla="*/ 213 w 1357"/>
                <a:gd name="T5" fmla="*/ 1218 h 1248"/>
                <a:gd name="T6" fmla="*/ 285 w 1357"/>
                <a:gd name="T7" fmla="*/ 1199 h 1248"/>
                <a:gd name="T8" fmla="*/ 356 w 1357"/>
                <a:gd name="T9" fmla="*/ 1170 h 1248"/>
                <a:gd name="T10" fmla="*/ 428 w 1357"/>
                <a:gd name="T11" fmla="*/ 1132 h 1248"/>
                <a:gd name="T12" fmla="*/ 499 w 1357"/>
                <a:gd name="T13" fmla="*/ 1080 h 1248"/>
                <a:gd name="T14" fmla="*/ 642 w 1357"/>
                <a:gd name="T15" fmla="*/ 935 h 1248"/>
                <a:gd name="T16" fmla="*/ 784 w 1357"/>
                <a:gd name="T17" fmla="*/ 731 h 1248"/>
                <a:gd name="T18" fmla="*/ 927 w 1357"/>
                <a:gd name="T19" fmla="*/ 487 h 1248"/>
                <a:gd name="T20" fmla="*/ 1000 w 1357"/>
                <a:gd name="T21" fmla="*/ 363 h 1248"/>
                <a:gd name="T22" fmla="*/ 1070 w 1357"/>
                <a:gd name="T23" fmla="*/ 247 h 1248"/>
                <a:gd name="T24" fmla="*/ 1141 w 1357"/>
                <a:gd name="T25" fmla="*/ 145 h 1248"/>
                <a:gd name="T26" fmla="*/ 1213 w 1357"/>
                <a:gd name="T27" fmla="*/ 67 h 1248"/>
                <a:gd name="T28" fmla="*/ 1284 w 1357"/>
                <a:gd name="T29" fmla="*/ 17 h 1248"/>
                <a:gd name="T30" fmla="*/ 1356 w 1357"/>
                <a:gd name="T31" fmla="*/ 0 h 1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7"/>
                <a:gd name="T49" fmla="*/ 0 h 1248"/>
                <a:gd name="T50" fmla="*/ 1357 w 1357"/>
                <a:gd name="T51" fmla="*/ 1248 h 12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7" h="1248">
                  <a:moveTo>
                    <a:pt x="0" y="1247"/>
                  </a:moveTo>
                  <a:lnTo>
                    <a:pt x="143" y="1232"/>
                  </a:lnTo>
                  <a:lnTo>
                    <a:pt x="213" y="1218"/>
                  </a:lnTo>
                  <a:lnTo>
                    <a:pt x="285" y="1199"/>
                  </a:lnTo>
                  <a:lnTo>
                    <a:pt x="356" y="1170"/>
                  </a:lnTo>
                  <a:lnTo>
                    <a:pt x="428" y="1132"/>
                  </a:lnTo>
                  <a:lnTo>
                    <a:pt x="499" y="1080"/>
                  </a:lnTo>
                  <a:lnTo>
                    <a:pt x="642" y="935"/>
                  </a:lnTo>
                  <a:lnTo>
                    <a:pt x="784" y="731"/>
                  </a:lnTo>
                  <a:lnTo>
                    <a:pt x="927" y="487"/>
                  </a:lnTo>
                  <a:lnTo>
                    <a:pt x="1000" y="363"/>
                  </a:lnTo>
                  <a:lnTo>
                    <a:pt x="1070" y="247"/>
                  </a:lnTo>
                  <a:lnTo>
                    <a:pt x="1141" y="145"/>
                  </a:lnTo>
                  <a:lnTo>
                    <a:pt x="1213" y="67"/>
                  </a:lnTo>
                  <a:lnTo>
                    <a:pt x="1284" y="17"/>
                  </a:lnTo>
                  <a:lnTo>
                    <a:pt x="1356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47508" y="2454347"/>
              <a:ext cx="3233261" cy="1796483"/>
            </a:xfrm>
            <a:custGeom>
              <a:avLst/>
              <a:gdLst>
                <a:gd name="T0" fmla="*/ 0 w 2764"/>
                <a:gd name="T1" fmla="*/ 0 h 1245"/>
                <a:gd name="T2" fmla="*/ 0 w 2764"/>
                <a:gd name="T3" fmla="*/ 1244 h 1245"/>
                <a:gd name="T4" fmla="*/ 2763 w 2764"/>
                <a:gd name="T5" fmla="*/ 1244 h 1245"/>
                <a:gd name="T6" fmla="*/ 0 60000 65536"/>
                <a:gd name="T7" fmla="*/ 0 60000 65536"/>
                <a:gd name="T8" fmla="*/ 0 60000 65536"/>
                <a:gd name="T9" fmla="*/ 0 w 2764"/>
                <a:gd name="T10" fmla="*/ 0 h 1245"/>
                <a:gd name="T11" fmla="*/ 2764 w 2764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4" h="1245">
                  <a:moveTo>
                    <a:pt x="0" y="0"/>
                  </a:moveTo>
                  <a:lnTo>
                    <a:pt x="0" y="1244"/>
                  </a:lnTo>
                  <a:lnTo>
                    <a:pt x="2763" y="124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6161938" y="344807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264262" y="3478469"/>
                <a:ext cx="645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62" y="3478469"/>
                <a:ext cx="64501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Freeform 27"/>
          <p:cNvSpPr>
            <a:spLocks/>
          </p:cNvSpPr>
          <p:nvPr/>
        </p:nvSpPr>
        <p:spPr bwMode="auto">
          <a:xfrm>
            <a:off x="6829557" y="2375100"/>
            <a:ext cx="1552262" cy="1056454"/>
          </a:xfrm>
          <a:custGeom>
            <a:avLst/>
            <a:gdLst>
              <a:gd name="T0" fmla="*/ 1356 w 1357"/>
              <a:gd name="T1" fmla="*/ 1247 h 1248"/>
              <a:gd name="T2" fmla="*/ 1213 w 1357"/>
              <a:gd name="T3" fmla="*/ 1232 h 1248"/>
              <a:gd name="T4" fmla="*/ 1141 w 1357"/>
              <a:gd name="T5" fmla="*/ 1218 h 1248"/>
              <a:gd name="T6" fmla="*/ 1070 w 1357"/>
              <a:gd name="T7" fmla="*/ 1199 h 1248"/>
              <a:gd name="T8" fmla="*/ 1000 w 1357"/>
              <a:gd name="T9" fmla="*/ 1170 h 1248"/>
              <a:gd name="T10" fmla="*/ 927 w 1357"/>
              <a:gd name="T11" fmla="*/ 1132 h 1248"/>
              <a:gd name="T12" fmla="*/ 857 w 1357"/>
              <a:gd name="T13" fmla="*/ 1080 h 1248"/>
              <a:gd name="T14" fmla="*/ 714 w 1357"/>
              <a:gd name="T15" fmla="*/ 935 h 1248"/>
              <a:gd name="T16" fmla="*/ 571 w 1357"/>
              <a:gd name="T17" fmla="*/ 731 h 1248"/>
              <a:gd name="T18" fmla="*/ 428 w 1357"/>
              <a:gd name="T19" fmla="*/ 487 h 1248"/>
              <a:gd name="T20" fmla="*/ 356 w 1357"/>
              <a:gd name="T21" fmla="*/ 363 h 1248"/>
              <a:gd name="T22" fmla="*/ 286 w 1357"/>
              <a:gd name="T23" fmla="*/ 247 h 1248"/>
              <a:gd name="T24" fmla="*/ 213 w 1357"/>
              <a:gd name="T25" fmla="*/ 145 h 1248"/>
              <a:gd name="T26" fmla="*/ 143 w 1357"/>
              <a:gd name="T27" fmla="*/ 67 h 1248"/>
              <a:gd name="T28" fmla="*/ 70 w 1357"/>
              <a:gd name="T29" fmla="*/ 17 h 1248"/>
              <a:gd name="T30" fmla="*/ 0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7605688" y="2879886"/>
            <a:ext cx="0" cy="6276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7886688" y="3372640"/>
            <a:ext cx="45176" cy="115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7738366" y="3317712"/>
            <a:ext cx="91470" cy="18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594536" y="3215610"/>
            <a:ext cx="150636" cy="29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7745172" y="2717909"/>
            <a:ext cx="408036" cy="646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002462" y="2160901"/>
                <a:ext cx="117197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462" y="2160901"/>
                <a:ext cx="1171978" cy="393121"/>
              </a:xfrm>
              <a:prstGeom prst="rect">
                <a:avLst/>
              </a:prstGeom>
              <a:blipFill rotWithShape="0">
                <a:blip r:embed="rId16"/>
                <a:stretch>
                  <a:fillRect r="-229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041537" y="2511240"/>
                <a:ext cx="51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537" y="2511240"/>
                <a:ext cx="51907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63295" y="5691852"/>
                <a:ext cx="880170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u="sng" dirty="0" smtClean="0">
                    <a:solidFill>
                      <a:srgbClr val="FF0000"/>
                    </a:solidFill>
                  </a:rPr>
                  <a:t>Note: </a:t>
                </a:r>
              </a:p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Numerator degrees of freedom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SG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𝒏</m:t>
                        </m:r>
                      </m:e>
                      <m:sub>
                        <m:r>
                          <a:rPr lang="en-SG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b="1" dirty="0" smtClean="0">
                    <a:solidFill>
                      <a:srgbClr val="FF0000"/>
                    </a:solidFill>
                  </a:rPr>
                  <a:t>            </a:t>
                </a:r>
              </a:p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Denominator degrees of freedom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SG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𝒏</m:t>
                        </m:r>
                      </m:e>
                      <m:sub>
                        <m:r>
                          <a:rPr lang="en-SG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SG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5" y="5691852"/>
                <a:ext cx="8801706" cy="861774"/>
              </a:xfrm>
              <a:prstGeom prst="rect">
                <a:avLst/>
              </a:prstGeom>
              <a:blipFill rotWithShape="0">
                <a:blip r:embed="rId18"/>
                <a:stretch>
                  <a:fillRect l="-346" t="-2128" b="-49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147854" y="2488006"/>
                <a:ext cx="925840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854" y="2488006"/>
                <a:ext cx="925840" cy="45980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lide Number Placeholder 2"/>
          <p:cNvSpPr txBox="1">
            <a:spLocks/>
          </p:cNvSpPr>
          <p:nvPr/>
        </p:nvSpPr>
        <p:spPr>
          <a:xfrm>
            <a:off x="866820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6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91" grpId="0"/>
      <p:bldP spid="92" grpId="0"/>
      <p:bldP spid="93" grpId="0" animBg="1"/>
      <p:bldP spid="101" grpId="0"/>
      <p:bldP spid="14" grpId="0"/>
      <p:bldP spid="105" grpId="0"/>
      <p:bldP spid="106" grpId="0"/>
      <p:bldP spid="107" grpId="0" animBg="1"/>
      <p:bldP spid="113" grpId="0"/>
      <p:bldP spid="114" grpId="0"/>
      <p:bldP spid="129" grpId="0"/>
      <p:bldP spid="144" grpId="0"/>
      <p:bldP spid="145" grpId="0"/>
      <p:bldP spid="146" grpId="0" animBg="1"/>
      <p:bldP spid="152" grpId="0"/>
      <p:bldP spid="153" grpId="0"/>
      <p:bldP spid="160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6118" y="1153144"/>
            <a:ext cx="9104837" cy="4898905"/>
            <a:chOff x="22905" y="1499380"/>
            <a:chExt cx="9104837" cy="4066707"/>
          </a:xfrm>
        </p:grpSpPr>
        <p:sp>
          <p:nvSpPr>
            <p:cNvPr id="5" name="Rectangle 4"/>
            <p:cNvSpPr/>
            <p:nvPr/>
          </p:nvSpPr>
          <p:spPr>
            <a:xfrm>
              <a:off x="104830" y="1499380"/>
              <a:ext cx="8937938" cy="406670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65669" y="1618234"/>
                  <a:ext cx="2028569" cy="653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9" y="1618234"/>
                  <a:ext cx="2028569" cy="65351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13734" y="2212970"/>
              <a:ext cx="19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(Lower-tailed test)</a:t>
              </a:r>
              <a:endParaRPr lang="en-SG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9119" y="2705931"/>
              <a:ext cx="2379909" cy="1122268"/>
              <a:chOff x="247508" y="2269635"/>
              <a:chExt cx="3233261" cy="1981195"/>
            </a:xfrm>
          </p:grpSpPr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47508" y="2269635"/>
                <a:ext cx="640483" cy="1916262"/>
              </a:xfrm>
              <a:custGeom>
                <a:avLst/>
                <a:gdLst>
                  <a:gd name="T0" fmla="*/ 0 w 1357"/>
                  <a:gd name="T1" fmla="*/ 1247 h 1248"/>
                  <a:gd name="T2" fmla="*/ 143 w 1357"/>
                  <a:gd name="T3" fmla="*/ 1232 h 1248"/>
                  <a:gd name="T4" fmla="*/ 213 w 1357"/>
                  <a:gd name="T5" fmla="*/ 1218 h 1248"/>
                  <a:gd name="T6" fmla="*/ 285 w 1357"/>
                  <a:gd name="T7" fmla="*/ 1199 h 1248"/>
                  <a:gd name="T8" fmla="*/ 356 w 1357"/>
                  <a:gd name="T9" fmla="*/ 1170 h 1248"/>
                  <a:gd name="T10" fmla="*/ 428 w 1357"/>
                  <a:gd name="T11" fmla="*/ 1132 h 1248"/>
                  <a:gd name="T12" fmla="*/ 499 w 1357"/>
                  <a:gd name="T13" fmla="*/ 1080 h 1248"/>
                  <a:gd name="T14" fmla="*/ 642 w 1357"/>
                  <a:gd name="T15" fmla="*/ 935 h 1248"/>
                  <a:gd name="T16" fmla="*/ 784 w 1357"/>
                  <a:gd name="T17" fmla="*/ 731 h 1248"/>
                  <a:gd name="T18" fmla="*/ 927 w 1357"/>
                  <a:gd name="T19" fmla="*/ 487 h 1248"/>
                  <a:gd name="T20" fmla="*/ 1000 w 1357"/>
                  <a:gd name="T21" fmla="*/ 363 h 1248"/>
                  <a:gd name="T22" fmla="*/ 1070 w 1357"/>
                  <a:gd name="T23" fmla="*/ 247 h 1248"/>
                  <a:gd name="T24" fmla="*/ 1141 w 1357"/>
                  <a:gd name="T25" fmla="*/ 145 h 1248"/>
                  <a:gd name="T26" fmla="*/ 1213 w 1357"/>
                  <a:gd name="T27" fmla="*/ 67 h 1248"/>
                  <a:gd name="T28" fmla="*/ 1284 w 1357"/>
                  <a:gd name="T29" fmla="*/ 17 h 1248"/>
                  <a:gd name="T30" fmla="*/ 1356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0" y="1247"/>
                    </a:moveTo>
                    <a:lnTo>
                      <a:pt x="143" y="1232"/>
                    </a:lnTo>
                    <a:lnTo>
                      <a:pt x="213" y="1218"/>
                    </a:lnTo>
                    <a:lnTo>
                      <a:pt x="285" y="1199"/>
                    </a:lnTo>
                    <a:lnTo>
                      <a:pt x="356" y="1170"/>
                    </a:lnTo>
                    <a:lnTo>
                      <a:pt x="428" y="1132"/>
                    </a:lnTo>
                    <a:lnTo>
                      <a:pt x="499" y="1080"/>
                    </a:lnTo>
                    <a:lnTo>
                      <a:pt x="642" y="935"/>
                    </a:lnTo>
                    <a:lnTo>
                      <a:pt x="784" y="731"/>
                    </a:lnTo>
                    <a:lnTo>
                      <a:pt x="927" y="487"/>
                    </a:lnTo>
                    <a:lnTo>
                      <a:pt x="1000" y="363"/>
                    </a:lnTo>
                    <a:lnTo>
                      <a:pt x="1070" y="247"/>
                    </a:lnTo>
                    <a:lnTo>
                      <a:pt x="1141" y="145"/>
                    </a:lnTo>
                    <a:lnTo>
                      <a:pt x="1213" y="67"/>
                    </a:lnTo>
                    <a:lnTo>
                      <a:pt x="1284" y="17"/>
                    </a:lnTo>
                    <a:lnTo>
                      <a:pt x="1356" y="0"/>
                    </a:lnTo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29"/>
              <p:cNvSpPr>
                <a:spLocks/>
              </p:cNvSpPr>
              <p:nvPr/>
            </p:nvSpPr>
            <p:spPr bwMode="auto">
              <a:xfrm>
                <a:off x="247508" y="2454348"/>
                <a:ext cx="3233261" cy="1796482"/>
              </a:xfrm>
              <a:custGeom>
                <a:avLst/>
                <a:gdLst>
                  <a:gd name="T0" fmla="*/ 0 w 2764"/>
                  <a:gd name="T1" fmla="*/ 0 h 1245"/>
                  <a:gd name="T2" fmla="*/ 0 w 2764"/>
                  <a:gd name="T3" fmla="*/ 1244 h 1245"/>
                  <a:gd name="T4" fmla="*/ 2763 w 2764"/>
                  <a:gd name="T5" fmla="*/ 1244 h 1245"/>
                  <a:gd name="T6" fmla="*/ 0 60000 65536"/>
                  <a:gd name="T7" fmla="*/ 0 60000 65536"/>
                  <a:gd name="T8" fmla="*/ 0 60000 65536"/>
                  <a:gd name="T9" fmla="*/ 0 w 2764"/>
                  <a:gd name="T10" fmla="*/ 0 h 1245"/>
                  <a:gd name="T11" fmla="*/ 2764 w 2764"/>
                  <a:gd name="T12" fmla="*/ 1245 h 12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64" h="1245">
                    <a:moveTo>
                      <a:pt x="0" y="0"/>
                    </a:moveTo>
                    <a:lnTo>
                      <a:pt x="0" y="1244"/>
                    </a:lnTo>
                    <a:lnTo>
                      <a:pt x="2763" y="124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46539" y="3770784"/>
              <a:ext cx="23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25367" y="3789567"/>
                  <a:ext cx="4065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𝑐𝑎𝑙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367" y="3789567"/>
                  <a:ext cx="4065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985" r="-22388" b="-13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2905" y="2450024"/>
              <a:ext cx="104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p-value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35405" y="4236886"/>
                  <a:ext cx="3003553" cy="485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p-value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SG" sz="16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SG" sz="1600" b="0" i="0" smtClean="0"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en-SG" sz="1600" i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05" y="4236886"/>
                  <a:ext cx="3003553" cy="4854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17" t="-312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027690" y="1566637"/>
                  <a:ext cx="2562895" cy="653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 smtClean="0"/>
                    <a:t> 	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b="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690" y="1566637"/>
                  <a:ext cx="2562895" cy="65351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3483732" y="2211955"/>
              <a:ext cx="19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(Two-tailed test)</a:t>
              </a:r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078468" y="1580701"/>
                  <a:ext cx="2562895" cy="653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b="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468" y="1580701"/>
                  <a:ext cx="2562895" cy="65351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6489539" y="2212968"/>
              <a:ext cx="19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(Upper-tailed test)</a:t>
              </a:r>
              <a:endParaRPr lang="en-SG" dirty="0"/>
            </a:p>
          </p:txBody>
        </p:sp>
        <p:sp>
          <p:nvSpPr>
            <p:cNvPr id="76" name="Freeform 27"/>
            <p:cNvSpPr>
              <a:spLocks/>
            </p:cNvSpPr>
            <p:nvPr/>
          </p:nvSpPr>
          <p:spPr bwMode="auto">
            <a:xfrm>
              <a:off x="6658971" y="2725827"/>
              <a:ext cx="1691781" cy="1044958"/>
            </a:xfrm>
            <a:custGeom>
              <a:avLst/>
              <a:gdLst>
                <a:gd name="T0" fmla="*/ 1356 w 1357"/>
                <a:gd name="T1" fmla="*/ 1247 h 1248"/>
                <a:gd name="T2" fmla="*/ 1213 w 1357"/>
                <a:gd name="T3" fmla="*/ 1232 h 1248"/>
                <a:gd name="T4" fmla="*/ 1141 w 1357"/>
                <a:gd name="T5" fmla="*/ 1218 h 1248"/>
                <a:gd name="T6" fmla="*/ 1070 w 1357"/>
                <a:gd name="T7" fmla="*/ 1199 h 1248"/>
                <a:gd name="T8" fmla="*/ 1000 w 1357"/>
                <a:gd name="T9" fmla="*/ 1170 h 1248"/>
                <a:gd name="T10" fmla="*/ 927 w 1357"/>
                <a:gd name="T11" fmla="*/ 1132 h 1248"/>
                <a:gd name="T12" fmla="*/ 857 w 1357"/>
                <a:gd name="T13" fmla="*/ 1080 h 1248"/>
                <a:gd name="T14" fmla="*/ 714 w 1357"/>
                <a:gd name="T15" fmla="*/ 935 h 1248"/>
                <a:gd name="T16" fmla="*/ 571 w 1357"/>
                <a:gd name="T17" fmla="*/ 731 h 1248"/>
                <a:gd name="T18" fmla="*/ 428 w 1357"/>
                <a:gd name="T19" fmla="*/ 487 h 1248"/>
                <a:gd name="T20" fmla="*/ 356 w 1357"/>
                <a:gd name="T21" fmla="*/ 363 h 1248"/>
                <a:gd name="T22" fmla="*/ 286 w 1357"/>
                <a:gd name="T23" fmla="*/ 247 h 1248"/>
                <a:gd name="T24" fmla="*/ 213 w 1357"/>
                <a:gd name="T25" fmla="*/ 145 h 1248"/>
                <a:gd name="T26" fmla="*/ 143 w 1357"/>
                <a:gd name="T27" fmla="*/ 67 h 1248"/>
                <a:gd name="T28" fmla="*/ 70 w 1357"/>
                <a:gd name="T29" fmla="*/ 17 h 1248"/>
                <a:gd name="T30" fmla="*/ 0 w 1357"/>
                <a:gd name="T31" fmla="*/ 0 h 1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7"/>
                <a:gd name="T49" fmla="*/ 0 h 1248"/>
                <a:gd name="T50" fmla="*/ 1357 w 1357"/>
                <a:gd name="T51" fmla="*/ 1248 h 12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7" h="1248">
                  <a:moveTo>
                    <a:pt x="1356" y="1247"/>
                  </a:moveTo>
                  <a:lnTo>
                    <a:pt x="1213" y="1232"/>
                  </a:lnTo>
                  <a:lnTo>
                    <a:pt x="1141" y="1218"/>
                  </a:lnTo>
                  <a:lnTo>
                    <a:pt x="1070" y="1199"/>
                  </a:lnTo>
                  <a:lnTo>
                    <a:pt x="1000" y="1170"/>
                  </a:lnTo>
                  <a:lnTo>
                    <a:pt x="927" y="1132"/>
                  </a:lnTo>
                  <a:lnTo>
                    <a:pt x="857" y="1080"/>
                  </a:lnTo>
                  <a:lnTo>
                    <a:pt x="714" y="935"/>
                  </a:lnTo>
                  <a:lnTo>
                    <a:pt x="571" y="731"/>
                  </a:lnTo>
                  <a:lnTo>
                    <a:pt x="428" y="487"/>
                  </a:lnTo>
                  <a:lnTo>
                    <a:pt x="356" y="363"/>
                  </a:lnTo>
                  <a:lnTo>
                    <a:pt x="286" y="247"/>
                  </a:lnTo>
                  <a:lnTo>
                    <a:pt x="213" y="145"/>
                  </a:lnTo>
                  <a:lnTo>
                    <a:pt x="143" y="67"/>
                  </a:lnTo>
                  <a:lnTo>
                    <a:pt x="70" y="17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28"/>
            <p:cNvSpPr>
              <a:spLocks/>
            </p:cNvSpPr>
            <p:nvPr/>
          </p:nvSpPr>
          <p:spPr bwMode="auto">
            <a:xfrm>
              <a:off x="6191762" y="2741096"/>
              <a:ext cx="447578" cy="1082078"/>
            </a:xfrm>
            <a:custGeom>
              <a:avLst/>
              <a:gdLst>
                <a:gd name="T0" fmla="*/ 0 w 1357"/>
                <a:gd name="T1" fmla="*/ 1247 h 1248"/>
                <a:gd name="T2" fmla="*/ 143 w 1357"/>
                <a:gd name="T3" fmla="*/ 1232 h 1248"/>
                <a:gd name="T4" fmla="*/ 213 w 1357"/>
                <a:gd name="T5" fmla="*/ 1218 h 1248"/>
                <a:gd name="T6" fmla="*/ 285 w 1357"/>
                <a:gd name="T7" fmla="*/ 1199 h 1248"/>
                <a:gd name="T8" fmla="*/ 356 w 1357"/>
                <a:gd name="T9" fmla="*/ 1170 h 1248"/>
                <a:gd name="T10" fmla="*/ 428 w 1357"/>
                <a:gd name="T11" fmla="*/ 1132 h 1248"/>
                <a:gd name="T12" fmla="*/ 499 w 1357"/>
                <a:gd name="T13" fmla="*/ 1080 h 1248"/>
                <a:gd name="T14" fmla="*/ 642 w 1357"/>
                <a:gd name="T15" fmla="*/ 935 h 1248"/>
                <a:gd name="T16" fmla="*/ 784 w 1357"/>
                <a:gd name="T17" fmla="*/ 731 h 1248"/>
                <a:gd name="T18" fmla="*/ 927 w 1357"/>
                <a:gd name="T19" fmla="*/ 487 h 1248"/>
                <a:gd name="T20" fmla="*/ 1000 w 1357"/>
                <a:gd name="T21" fmla="*/ 363 h 1248"/>
                <a:gd name="T22" fmla="*/ 1070 w 1357"/>
                <a:gd name="T23" fmla="*/ 247 h 1248"/>
                <a:gd name="T24" fmla="*/ 1141 w 1357"/>
                <a:gd name="T25" fmla="*/ 145 h 1248"/>
                <a:gd name="T26" fmla="*/ 1213 w 1357"/>
                <a:gd name="T27" fmla="*/ 67 h 1248"/>
                <a:gd name="T28" fmla="*/ 1284 w 1357"/>
                <a:gd name="T29" fmla="*/ 17 h 1248"/>
                <a:gd name="T30" fmla="*/ 1356 w 1357"/>
                <a:gd name="T31" fmla="*/ 0 h 1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7"/>
                <a:gd name="T49" fmla="*/ 0 h 1248"/>
                <a:gd name="T50" fmla="*/ 1357 w 1357"/>
                <a:gd name="T51" fmla="*/ 1248 h 12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7" h="1248">
                  <a:moveTo>
                    <a:pt x="0" y="1247"/>
                  </a:moveTo>
                  <a:lnTo>
                    <a:pt x="143" y="1232"/>
                  </a:lnTo>
                  <a:lnTo>
                    <a:pt x="213" y="1218"/>
                  </a:lnTo>
                  <a:lnTo>
                    <a:pt x="285" y="1199"/>
                  </a:lnTo>
                  <a:lnTo>
                    <a:pt x="356" y="1170"/>
                  </a:lnTo>
                  <a:lnTo>
                    <a:pt x="428" y="1132"/>
                  </a:lnTo>
                  <a:lnTo>
                    <a:pt x="499" y="1080"/>
                  </a:lnTo>
                  <a:lnTo>
                    <a:pt x="642" y="935"/>
                  </a:lnTo>
                  <a:lnTo>
                    <a:pt x="784" y="731"/>
                  </a:lnTo>
                  <a:lnTo>
                    <a:pt x="927" y="487"/>
                  </a:lnTo>
                  <a:lnTo>
                    <a:pt x="1000" y="363"/>
                  </a:lnTo>
                  <a:lnTo>
                    <a:pt x="1070" y="247"/>
                  </a:lnTo>
                  <a:lnTo>
                    <a:pt x="1141" y="145"/>
                  </a:lnTo>
                  <a:lnTo>
                    <a:pt x="1213" y="67"/>
                  </a:lnTo>
                  <a:lnTo>
                    <a:pt x="1284" y="17"/>
                  </a:lnTo>
                  <a:lnTo>
                    <a:pt x="1356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6191761" y="2741096"/>
              <a:ext cx="2449602" cy="1122655"/>
            </a:xfrm>
            <a:custGeom>
              <a:avLst/>
              <a:gdLst>
                <a:gd name="T0" fmla="*/ 0 w 2764"/>
                <a:gd name="T1" fmla="*/ 0 h 1245"/>
                <a:gd name="T2" fmla="*/ 0 w 2764"/>
                <a:gd name="T3" fmla="*/ 1244 h 1245"/>
                <a:gd name="T4" fmla="*/ 2763 w 2764"/>
                <a:gd name="T5" fmla="*/ 1244 h 1245"/>
                <a:gd name="T6" fmla="*/ 0 60000 65536"/>
                <a:gd name="T7" fmla="*/ 0 60000 65536"/>
                <a:gd name="T8" fmla="*/ 0 60000 65536"/>
                <a:gd name="T9" fmla="*/ 0 w 2764"/>
                <a:gd name="T10" fmla="*/ 0 h 1245"/>
                <a:gd name="T11" fmla="*/ 2764 w 2764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4" h="1245">
                  <a:moveTo>
                    <a:pt x="0" y="0"/>
                  </a:moveTo>
                  <a:lnTo>
                    <a:pt x="0" y="1244"/>
                  </a:lnTo>
                  <a:lnTo>
                    <a:pt x="2763" y="124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66974" y="3873753"/>
              <a:ext cx="23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SG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7508642" y="3260494"/>
              <a:ext cx="0" cy="5941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320807" y="3863751"/>
                  <a:ext cx="4065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𝑐𝑎𝑙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807" y="3863751"/>
                  <a:ext cx="40659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478" r="-20896" b="-13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6" idx="6"/>
            </p:cNvCxnSpPr>
            <p:nvPr/>
          </p:nvCxnSpPr>
          <p:spPr>
            <a:xfrm flipH="1">
              <a:off x="7527739" y="3630118"/>
              <a:ext cx="199660" cy="2422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7504862" y="3551096"/>
              <a:ext cx="120584" cy="1760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657813" y="3690444"/>
              <a:ext cx="139172" cy="1733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7657814" y="3319381"/>
              <a:ext cx="423842" cy="407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081656" y="3002468"/>
              <a:ext cx="104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p-value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5777508" y="4376930"/>
                  <a:ext cx="3338740" cy="894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p-value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sz="16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SG" sz="16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SG" sz="1600"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SG" sz="16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SG" sz="1600" b="0" i="0" smtClean="0">
                            <a:latin typeface="Cambria Math" panose="02040503050406030204" pitchFamily="18" charset="0"/>
                          </a:rPr>
                          <m:t>RT</m:t>
                        </m:r>
                        <m:d>
                          <m:dPr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SG" sz="1600" dirty="0" smtClean="0"/>
                </a:p>
                <a:p>
                  <a:r>
                    <a:rPr lang="en-US" sz="1600" dirty="0" smtClean="0"/>
                    <a:t>Or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SG" sz="16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SG" sz="16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SG" sz="1600"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en-SG" sz="1600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508" y="4376930"/>
                  <a:ext cx="3338740" cy="8942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12" t="-169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009829" y="2705931"/>
                  <a:ext cx="1171978" cy="326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~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829" y="2705931"/>
                  <a:ext cx="1171978" cy="3263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34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Freeform 27"/>
            <p:cNvSpPr>
              <a:spLocks/>
            </p:cNvSpPr>
            <p:nvPr/>
          </p:nvSpPr>
          <p:spPr bwMode="auto">
            <a:xfrm>
              <a:off x="814158" y="2697814"/>
              <a:ext cx="1552262" cy="1056454"/>
            </a:xfrm>
            <a:custGeom>
              <a:avLst/>
              <a:gdLst>
                <a:gd name="T0" fmla="*/ 1356 w 1357"/>
                <a:gd name="T1" fmla="*/ 1247 h 1248"/>
                <a:gd name="T2" fmla="*/ 1213 w 1357"/>
                <a:gd name="T3" fmla="*/ 1232 h 1248"/>
                <a:gd name="T4" fmla="*/ 1141 w 1357"/>
                <a:gd name="T5" fmla="*/ 1218 h 1248"/>
                <a:gd name="T6" fmla="*/ 1070 w 1357"/>
                <a:gd name="T7" fmla="*/ 1199 h 1248"/>
                <a:gd name="T8" fmla="*/ 1000 w 1357"/>
                <a:gd name="T9" fmla="*/ 1170 h 1248"/>
                <a:gd name="T10" fmla="*/ 927 w 1357"/>
                <a:gd name="T11" fmla="*/ 1132 h 1248"/>
                <a:gd name="T12" fmla="*/ 857 w 1357"/>
                <a:gd name="T13" fmla="*/ 1080 h 1248"/>
                <a:gd name="T14" fmla="*/ 714 w 1357"/>
                <a:gd name="T15" fmla="*/ 935 h 1248"/>
                <a:gd name="T16" fmla="*/ 571 w 1357"/>
                <a:gd name="T17" fmla="*/ 731 h 1248"/>
                <a:gd name="T18" fmla="*/ 428 w 1357"/>
                <a:gd name="T19" fmla="*/ 487 h 1248"/>
                <a:gd name="T20" fmla="*/ 356 w 1357"/>
                <a:gd name="T21" fmla="*/ 363 h 1248"/>
                <a:gd name="T22" fmla="*/ 286 w 1357"/>
                <a:gd name="T23" fmla="*/ 247 h 1248"/>
                <a:gd name="T24" fmla="*/ 213 w 1357"/>
                <a:gd name="T25" fmla="*/ 145 h 1248"/>
                <a:gd name="T26" fmla="*/ 143 w 1357"/>
                <a:gd name="T27" fmla="*/ 67 h 1248"/>
                <a:gd name="T28" fmla="*/ 70 w 1357"/>
                <a:gd name="T29" fmla="*/ 17 h 1248"/>
                <a:gd name="T30" fmla="*/ 0 w 1357"/>
                <a:gd name="T31" fmla="*/ 0 h 1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7"/>
                <a:gd name="T49" fmla="*/ 0 h 1248"/>
                <a:gd name="T50" fmla="*/ 1357 w 1357"/>
                <a:gd name="T51" fmla="*/ 1248 h 12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7" h="1248">
                  <a:moveTo>
                    <a:pt x="1356" y="1247"/>
                  </a:moveTo>
                  <a:lnTo>
                    <a:pt x="1213" y="1232"/>
                  </a:lnTo>
                  <a:lnTo>
                    <a:pt x="1141" y="1218"/>
                  </a:lnTo>
                  <a:lnTo>
                    <a:pt x="1070" y="1199"/>
                  </a:lnTo>
                  <a:lnTo>
                    <a:pt x="1000" y="1170"/>
                  </a:lnTo>
                  <a:lnTo>
                    <a:pt x="927" y="1132"/>
                  </a:lnTo>
                  <a:lnTo>
                    <a:pt x="857" y="1080"/>
                  </a:lnTo>
                  <a:lnTo>
                    <a:pt x="714" y="935"/>
                  </a:lnTo>
                  <a:lnTo>
                    <a:pt x="571" y="731"/>
                  </a:lnTo>
                  <a:lnTo>
                    <a:pt x="428" y="487"/>
                  </a:lnTo>
                  <a:lnTo>
                    <a:pt x="356" y="363"/>
                  </a:lnTo>
                  <a:lnTo>
                    <a:pt x="286" y="247"/>
                  </a:lnTo>
                  <a:lnTo>
                    <a:pt x="213" y="145"/>
                  </a:lnTo>
                  <a:lnTo>
                    <a:pt x="143" y="67"/>
                  </a:lnTo>
                  <a:lnTo>
                    <a:pt x="70" y="17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728336" y="2798651"/>
              <a:ext cx="0" cy="10118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61642" y="3631049"/>
              <a:ext cx="90352" cy="192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45396" y="3451640"/>
              <a:ext cx="182940" cy="3588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49367" y="3226041"/>
              <a:ext cx="278969" cy="5971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90930" y="2766966"/>
              <a:ext cx="154179" cy="7189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204028" y="2817305"/>
                  <a:ext cx="1171978" cy="326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~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028" y="2817305"/>
                  <a:ext cx="1171978" cy="3263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/>
            <p:cNvCxnSpPr/>
            <p:nvPr/>
          </p:nvCxnSpPr>
          <p:spPr>
            <a:xfrm flipH="1">
              <a:off x="7810213" y="3723804"/>
              <a:ext cx="139172" cy="139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8012070" y="3751229"/>
              <a:ext cx="69586" cy="1125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65670" y="4799607"/>
                  <a:ext cx="4744032" cy="715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u="sng" dirty="0" smtClean="0">
                      <a:solidFill>
                        <a:srgbClr val="FF0000"/>
                      </a:solidFill>
                    </a:rPr>
                    <a:t>Note: </a:t>
                  </a:r>
                </a:p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Numerator degrees of freedom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sz="1600" b="1" dirty="0">
                      <a:solidFill>
                        <a:srgbClr val="FF0000"/>
                      </a:solidFill>
                    </a:rPr>
                    <a:t>	</a:t>
                  </a:r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  </a:t>
                  </a:r>
                </a:p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Denominator degrees of freedom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SG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70" y="4799607"/>
                  <a:ext cx="4744032" cy="71538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71" t="-2113" b="-422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829102" y="2532439"/>
                  <a:ext cx="3109514" cy="18218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𝒄𝒂𝒍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</m:oMath>
                  </a14:m>
                  <a:endParaRPr lang="en-US" sz="1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p-value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= 2*F.DIST.RT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𝒄𝒂𝒍</m:t>
                          </m:r>
                        </m:sub>
                      </m:sSub>
                      <m:r>
                        <a:rPr lang="en-SG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</a:rPr>
                    <a:t>)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  <a:latin typeface="Arial" pitchFamily="34" charset="0"/>
                    </a:rPr>
                    <a:t>Or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  <a:latin typeface="Arial" pitchFamily="34" charset="0"/>
                    </a:rPr>
                    <a:t>2*[ 1 – F.DIST(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𝒄𝒂𝒍</m:t>
                          </m:r>
                        </m:sub>
                      </m:sSub>
                      <m:r>
                        <a:rPr lang="en-SG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SG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𝟏</m:t>
                      </m:r>
                    </m:oMath>
                  </a14:m>
                  <a:r>
                    <a:rPr lang="en-SG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)</a:t>
                  </a:r>
                  <a:endParaRPr lang="en-SG" sz="1400" b="1" dirty="0">
                    <a:solidFill>
                      <a:schemeClr val="tx1"/>
                    </a:solidFill>
                  </a:endParaRPr>
                </a:p>
                <a:p>
                  <a:endParaRPr lang="en-US" sz="1200" b="1" dirty="0" smtClean="0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endParaRPr lang="en-US" sz="1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𝒄𝒂𝒍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&lt;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:</m:t>
                      </m:r>
                    </m:oMath>
                  </a14:m>
                  <a:endParaRPr lang="en-US" sz="1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p-value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=2*F.DIST(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𝒄𝒂𝒍</m:t>
                          </m:r>
                        </m:sub>
                      </m:sSub>
                      <m:r>
                        <a:rPr lang="en-SG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SG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𝟏</m:t>
                      </m:r>
                    </m:oMath>
                  </a14:m>
                  <a:r>
                    <a:rPr lang="en-SG" sz="14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)</a:t>
                  </a:r>
                  <a:endParaRPr lang="en-SG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102" y="2532439"/>
                  <a:ext cx="3109514" cy="182182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5" b="-1099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itle 1"/>
          <p:cNvSpPr txBox="1">
            <a:spLocks/>
          </p:cNvSpPr>
          <p:nvPr/>
        </p:nvSpPr>
        <p:spPr>
          <a:xfrm>
            <a:off x="634267" y="0"/>
            <a:ext cx="7439082" cy="8494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Two-sample F-test on Population Variances: Determination of P-value</a:t>
            </a:r>
            <a:endParaRPr lang="en-SG" sz="2400" dirty="0"/>
          </a:p>
        </p:txBody>
      </p:sp>
      <p:sp>
        <p:nvSpPr>
          <p:cNvPr id="43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043" y="6115847"/>
            <a:ext cx="853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 practice, one would only require to apply either the critical region method or the p-value method in a statistical test, and not both.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97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4500"/>
            <a:ext cx="7781518" cy="5134811"/>
          </a:xfrm>
        </p:spPr>
        <p:txBody>
          <a:bodyPr/>
          <a:lstStyle/>
          <a:p>
            <a:pPr lvl="0"/>
            <a:r>
              <a:rPr lang="en-SG" dirty="0" smtClean="0"/>
              <a:t>Perform </a:t>
            </a:r>
            <a:r>
              <a:rPr lang="en-SG" dirty="0"/>
              <a:t>two-sample F-test to compare the variances of two independent populations</a:t>
            </a:r>
          </a:p>
          <a:p>
            <a:pPr lvl="0"/>
            <a:r>
              <a:rPr lang="en-SG" dirty="0" smtClean="0"/>
              <a:t>Apply </a:t>
            </a:r>
            <a:r>
              <a:rPr lang="en-SG" dirty="0"/>
              <a:t>the appropriate two-sample </a:t>
            </a:r>
            <a:r>
              <a:rPr lang="en-SG" dirty="0" smtClean="0"/>
              <a:t>t-test </a:t>
            </a:r>
            <a:r>
              <a:rPr lang="en-SG" dirty="0"/>
              <a:t>based on the outcome of the two-sample F-test on population variances</a:t>
            </a:r>
          </a:p>
          <a:p>
            <a:pPr lvl="1">
              <a:buFont typeface="Wingdings" pitchFamily="2" charset="2"/>
              <a:buChar char="Ø"/>
            </a:pP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0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5249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are strongly encouraged to watch the e-learning video prepared for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SG" u="sng" dirty="0">
                <a:hlinkClick r:id="rId3"/>
              </a:rPr>
              <a:t>https://drive.google.com/file/d/0B0VVo-P5cYtqVWZXNF9ZM3hpVGc/edit?usp=sharing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77409" y="4007258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P08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304530" y="3462492"/>
            <a:ext cx="1" cy="51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693280" y="2745967"/>
            <a:ext cx="1222502" cy="93647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3B82-BA8E-498E-B9BD-16E23817B5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435" y="292100"/>
            <a:ext cx="9086908" cy="6551223"/>
            <a:chOff x="-35401" y="292100"/>
            <a:chExt cx="9179401" cy="655122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7" y="292100"/>
              <a:ext cx="8994413" cy="645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9587" y="1186961"/>
              <a:ext cx="3405046" cy="7386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ANOVA</a:t>
              </a:r>
            </a:p>
            <a:p>
              <a:r>
                <a:rPr lang="en-GB" sz="1400" dirty="0" smtClean="0"/>
                <a:t>A tool to </a:t>
              </a:r>
              <a:r>
                <a:rPr lang="en-US" sz="1400" dirty="0" smtClean="0"/>
                <a:t>compare </a:t>
              </a:r>
              <a:r>
                <a:rPr lang="en-US" sz="1400" dirty="0"/>
                <a:t>the means of several (3 or more) populations with a single test.</a:t>
              </a:r>
              <a:r>
                <a:rPr lang="en-GB" sz="1400" dirty="0" smtClean="0"/>
                <a:t> </a:t>
              </a:r>
              <a:endParaRPr lang="en-SG" sz="1400" dirty="0"/>
            </a:p>
          </p:txBody>
        </p:sp>
        <p:cxnSp>
          <p:nvCxnSpPr>
            <p:cNvPr id="12" name="Elbow Connector 11"/>
            <p:cNvCxnSpPr>
              <a:endCxn id="2" idx="2"/>
            </p:cNvCxnSpPr>
            <p:nvPr/>
          </p:nvCxnSpPr>
          <p:spPr>
            <a:xfrm rot="10800000">
              <a:off x="1852110" y="1925625"/>
              <a:ext cx="1805494" cy="32520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01" y="5767071"/>
              <a:ext cx="4976795" cy="1076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86163" y="406400"/>
            <a:ext cx="4355231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Topic Tree for Hypothesis Testing</a:t>
            </a:r>
            <a:endParaRPr lang="en-SG" sz="24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97600" y="2451100"/>
            <a:ext cx="5715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6769100" y="2451100"/>
            <a:ext cx="1308100" cy="850900"/>
          </a:xfrm>
          <a:prstGeom prst="bentConnector3">
            <a:avLst>
              <a:gd name="adj1" fmla="val 145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77200" y="33020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9284" y="3759200"/>
            <a:ext cx="141605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2 samples test on variance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σ</a:t>
            </a:r>
            <a:r>
              <a:rPr lang="en-US" sz="1400" baseline="-25000" dirty="0" smtClean="0">
                <a:solidFill>
                  <a:srgbClr val="FFFF00"/>
                </a:solidFill>
              </a:rPr>
              <a:t>1</a:t>
            </a:r>
            <a:r>
              <a:rPr lang="en-US" sz="1400" baseline="30000" dirty="0" smtClean="0">
                <a:solidFill>
                  <a:srgbClr val="FFFF00"/>
                </a:solidFill>
              </a:rPr>
              <a:t>2 </a:t>
            </a:r>
            <a:r>
              <a:rPr lang="en-US" sz="1400" dirty="0" smtClean="0">
                <a:solidFill>
                  <a:srgbClr val="FFFF00"/>
                </a:solidFill>
              </a:rPr>
              <a:t>– σ</a:t>
            </a:r>
            <a:r>
              <a:rPr lang="en-US" sz="1400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baseline="30000" dirty="0" smtClean="0">
                <a:solidFill>
                  <a:srgbClr val="FFFF00"/>
                </a:solidFill>
              </a:rPr>
              <a:t>2  </a:t>
            </a:r>
            <a:endParaRPr lang="en-SG" sz="1400" dirty="0">
              <a:solidFill>
                <a:srgbClr val="FFFF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114609" y="4497864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7451034" y="4726464"/>
                <a:ext cx="1692966" cy="1356836"/>
              </a:xfrm>
              <a:prstGeom prst="roundRect">
                <a:avLst>
                  <a:gd name="adj" fmla="val 0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6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6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05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with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-1 numerator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dof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and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-1 denominator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dof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where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and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are sample sizes   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34" y="4726464"/>
                <a:ext cx="1692966" cy="135683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913707" y="55824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9284" y="3530600"/>
            <a:ext cx="1724716" cy="27745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977D6-28C5-4846-A47C-E1A85FE91AD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293781"/>
            <a:ext cx="7781966" cy="604593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Overview of Hypothesis Testing Procedure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39761" y="1032939"/>
            <a:ext cx="7963325" cy="563231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From problem, identify the population parameter of </a:t>
            </a:r>
            <a:r>
              <a:rPr lang="en-US" sz="2000" dirty="0" smtClean="0"/>
              <a:t>interest.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State </a:t>
            </a:r>
            <a:r>
              <a:rPr lang="en-US" sz="2000" dirty="0"/>
              <a:t>clearly the null hypothesis H</a:t>
            </a:r>
            <a:r>
              <a:rPr lang="en-US" sz="2000" baseline="-25000" dirty="0"/>
              <a:t>0</a:t>
            </a:r>
            <a:r>
              <a:rPr lang="en-US" sz="2000" dirty="0"/>
              <a:t> and alternative hypothesis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State </a:t>
            </a:r>
            <a:r>
              <a:rPr lang="en-US" sz="2000" dirty="0"/>
              <a:t>clearly the level of significance of the test (if not given in problem, </a:t>
            </a:r>
            <a:r>
              <a:rPr lang="en-US" sz="2000" dirty="0" smtClean="0"/>
              <a:t>we can assume typical value of 1%, 2% or 5%).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State the test </a:t>
            </a:r>
            <a:r>
              <a:rPr lang="en-US" sz="2000" dirty="0" smtClean="0"/>
              <a:t>statistic to </a:t>
            </a:r>
            <a:r>
              <a:rPr lang="en-US" sz="2000" dirty="0"/>
              <a:t>be </a:t>
            </a:r>
            <a:r>
              <a:rPr lang="en-US" sz="2000" dirty="0" smtClean="0"/>
              <a:t>used, together with any necessary assumptions made.</a:t>
            </a:r>
            <a:endParaRPr lang="en-SG" sz="20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Compute the value </a:t>
            </a:r>
            <a:r>
              <a:rPr lang="en-US" sz="2000" dirty="0"/>
              <a:t>of the test statistic </a:t>
            </a:r>
            <a:r>
              <a:rPr lang="en-US" sz="2000" dirty="0" smtClean="0"/>
              <a:t>using the given sample data.</a:t>
            </a:r>
            <a:endParaRPr lang="en-SG" sz="2000" dirty="0"/>
          </a:p>
          <a:p>
            <a:pPr marL="903288" lvl="0" indent="-903288" algn="just">
              <a:tabLst>
                <a:tab pos="903288" algn="l"/>
              </a:tabLst>
            </a:pPr>
            <a:r>
              <a:rPr lang="en-SG" sz="2000" dirty="0"/>
              <a:t>6</a:t>
            </a:r>
            <a:r>
              <a:rPr lang="en-SG" sz="2000" dirty="0" smtClean="0"/>
              <a:t>.     i)     </a:t>
            </a:r>
            <a:r>
              <a:rPr lang="en-US" sz="2000" dirty="0" smtClean="0"/>
              <a:t>If </a:t>
            </a:r>
            <a:r>
              <a:rPr lang="en-US" sz="2000" dirty="0"/>
              <a:t>using the critical </a:t>
            </a:r>
            <a:r>
              <a:rPr lang="en-US" sz="2000" dirty="0" smtClean="0"/>
              <a:t>region method</a:t>
            </a:r>
            <a:r>
              <a:rPr lang="en-US" sz="2000" dirty="0"/>
              <a:t>: based on the stated level </a:t>
            </a:r>
            <a:r>
              <a:rPr lang="en-US" sz="2000" dirty="0" smtClean="0"/>
              <a:t>of 		significance , determine </a:t>
            </a:r>
            <a:r>
              <a:rPr lang="en-US" sz="2000" dirty="0"/>
              <a:t>the critical </a:t>
            </a:r>
            <a:r>
              <a:rPr lang="en-US" sz="2000" dirty="0" smtClean="0"/>
              <a:t>value(s) and state the critical 	region.</a:t>
            </a:r>
            <a:endParaRPr lang="en-SG" sz="2000" dirty="0"/>
          </a:p>
          <a:p>
            <a:pPr lvl="0" algn="just"/>
            <a:r>
              <a:rPr lang="en-SG" sz="2000" dirty="0"/>
              <a:t>	</a:t>
            </a:r>
            <a:r>
              <a:rPr lang="en-SG" sz="2000" dirty="0" smtClean="0"/>
              <a:t>ii)	If </a:t>
            </a:r>
            <a:r>
              <a:rPr lang="en-SG" sz="2000" dirty="0"/>
              <a:t>using p-value </a:t>
            </a:r>
            <a:r>
              <a:rPr lang="en-SG" sz="2000" dirty="0" smtClean="0"/>
              <a:t>method: </a:t>
            </a:r>
            <a:r>
              <a:rPr lang="en-SG" sz="2000" dirty="0"/>
              <a:t>based on the calculated value of test </a:t>
            </a:r>
            <a:r>
              <a:rPr lang="en-SG" sz="2000" dirty="0" smtClean="0"/>
              <a:t>				statistic</a:t>
            </a:r>
            <a:r>
              <a:rPr lang="en-SG" sz="2000" dirty="0"/>
              <a:t>, </a:t>
            </a:r>
            <a:r>
              <a:rPr lang="en-US" sz="2000" dirty="0"/>
              <a:t>calculate </a:t>
            </a:r>
            <a:r>
              <a:rPr lang="en-US" sz="2000" dirty="0" smtClean="0"/>
              <a:t>the p-value.</a:t>
            </a:r>
            <a:endParaRPr lang="en-SG" sz="2000" dirty="0"/>
          </a:p>
          <a:p>
            <a:pPr algn="just"/>
            <a:r>
              <a:rPr lang="en-SG" sz="2000" dirty="0" smtClean="0"/>
              <a:t>7.    Make a decision whether to reject H</a:t>
            </a:r>
            <a:r>
              <a:rPr lang="en-SG" sz="2000" baseline="-25000" dirty="0" smtClean="0"/>
              <a:t>0</a:t>
            </a:r>
            <a:r>
              <a:rPr lang="en-SG" sz="2000" dirty="0" smtClean="0"/>
              <a:t>:</a:t>
            </a:r>
          </a:p>
          <a:p>
            <a:pPr algn="just"/>
            <a:r>
              <a:rPr lang="en-US" sz="2000" dirty="0" smtClean="0"/>
              <a:t>	i)	If </a:t>
            </a:r>
            <a:r>
              <a:rPr lang="en-US" sz="2000" dirty="0"/>
              <a:t>using critical </a:t>
            </a:r>
            <a:r>
              <a:rPr lang="en-US" sz="2000" dirty="0" smtClean="0"/>
              <a:t>region method: </a:t>
            </a:r>
            <a:r>
              <a:rPr lang="en-US" sz="2000" dirty="0"/>
              <a:t>Reject H</a:t>
            </a:r>
            <a:r>
              <a:rPr lang="en-US" sz="2000" baseline="-25000" dirty="0"/>
              <a:t>0</a:t>
            </a:r>
            <a:r>
              <a:rPr lang="en-US" sz="2000" dirty="0"/>
              <a:t> if calculated test statistic </a:t>
            </a:r>
            <a:r>
              <a:rPr lang="en-US" sz="2000" dirty="0" smtClean="0"/>
              <a:t>			falls inside </a:t>
            </a:r>
            <a:r>
              <a:rPr lang="en-US" sz="2000" dirty="0"/>
              <a:t>the critical </a:t>
            </a:r>
            <a:r>
              <a:rPr lang="en-US" sz="2000" dirty="0" smtClean="0"/>
              <a:t>region. Otherwise, do not </a:t>
            </a:r>
            <a:r>
              <a:rPr lang="en-US" sz="2000" dirty="0"/>
              <a:t>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0.</a:t>
            </a:r>
            <a:r>
              <a:rPr lang="en-US" sz="2000" dirty="0" smtClean="0"/>
              <a:t> </a:t>
            </a:r>
            <a:endParaRPr lang="en-SG" sz="2000" dirty="0"/>
          </a:p>
          <a:p>
            <a:pPr algn="just"/>
            <a:r>
              <a:rPr lang="en-US" sz="2000" dirty="0" smtClean="0"/>
              <a:t>	ii)	If </a:t>
            </a:r>
            <a:r>
              <a:rPr lang="en-US" sz="2000" dirty="0"/>
              <a:t>using p-value approach: Reject H</a:t>
            </a:r>
            <a:r>
              <a:rPr lang="en-US" sz="2000" baseline="-25000" dirty="0"/>
              <a:t>0</a:t>
            </a:r>
            <a:r>
              <a:rPr lang="en-US" sz="2000" dirty="0"/>
              <a:t> if p-value &lt; level of </a:t>
            </a:r>
            <a:r>
              <a:rPr lang="en-US" sz="2000" dirty="0" smtClean="0"/>
              <a:t>					</a:t>
            </a:r>
            <a:r>
              <a:rPr lang="en-US" sz="2000" dirty="0"/>
              <a:t>significance. Otherwise, do not reject H</a:t>
            </a:r>
            <a:r>
              <a:rPr lang="en-US" sz="2000" baseline="-25000" dirty="0"/>
              <a:t>0.</a:t>
            </a:r>
            <a:r>
              <a:rPr lang="en-US" sz="2000" dirty="0"/>
              <a:t> </a:t>
            </a:r>
            <a:endParaRPr lang="en-SG" sz="2000" dirty="0"/>
          </a:p>
          <a:p>
            <a:pPr algn="just"/>
            <a:r>
              <a:rPr lang="en-US" sz="2000" dirty="0" smtClean="0"/>
              <a:t>8.    Write </a:t>
            </a:r>
            <a:r>
              <a:rPr lang="en-US" sz="2000" dirty="0"/>
              <a:t>down </a:t>
            </a:r>
            <a:r>
              <a:rPr lang="en-US" sz="2000" dirty="0" smtClean="0"/>
              <a:t>a formal </a:t>
            </a:r>
            <a:r>
              <a:rPr lang="en-US" sz="2000" dirty="0"/>
              <a:t>conclusion in the problem context.</a:t>
            </a:r>
            <a:endParaRPr lang="en-SG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467" y="103032"/>
            <a:ext cx="7995134" cy="8038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Flowchart for Comparing Means of Two Independent  Populations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541105" y="1292134"/>
            <a:ext cx="405516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F-test</a:t>
            </a:r>
            <a:r>
              <a:rPr lang="en-US" dirty="0">
                <a:latin typeface="Arial" pitchFamily="34" charset="0"/>
                <a:cs typeface="Arial" pitchFamily="34" charset="0"/>
              </a:rPr>
              <a:t> to see 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variances of </a:t>
            </a:r>
            <a:r>
              <a:rPr lang="en-US" dirty="0">
                <a:latin typeface="Arial" pitchFamily="34" charset="0"/>
                <a:cs typeface="Arial" pitchFamily="34" charset="0"/>
              </a:rPr>
              <a:t>the 2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populations are </a:t>
            </a:r>
            <a:r>
              <a:rPr lang="en-US" dirty="0">
                <a:latin typeface="Arial" pitchFamily="34" charset="0"/>
                <a:cs typeface="Arial" pitchFamily="34" charset="0"/>
              </a:rPr>
              <a:t>significantly different or not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838200" y="3389290"/>
            <a:ext cx="3276600" cy="831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Variances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are</a:t>
            </a:r>
            <a:r>
              <a:rPr lang="en-US" dirty="0">
                <a:latin typeface="Arial" pitchFamily="34" charset="0"/>
                <a:cs typeface="Arial" pitchFamily="34" charset="0"/>
              </a:rPr>
              <a:t> significantly different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4953000" y="3389290"/>
            <a:ext cx="33528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Variances 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are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not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significantly different</a:t>
            </a: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420915" y="4913290"/>
            <a:ext cx="380274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Use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two-sample t –test with unequal variances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4572000" y="4913290"/>
            <a:ext cx="43688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Use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two-sample t-test with </a:t>
            </a:r>
            <a:r>
              <a:rPr lang="en-US" dirty="0">
                <a:latin typeface="Arial" pitchFamily="34" charset="0"/>
                <a:cs typeface="Arial" pitchFamily="34" charset="0"/>
              </a:rPr>
              <a:t>equal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variances (two-sample </a:t>
            </a:r>
            <a:r>
              <a:rPr lang="en-US" dirty="0">
                <a:latin typeface="Arial" pitchFamily="34" charset="0"/>
                <a:cs typeface="Arial" pitchFamily="34" charset="0"/>
              </a:rPr>
              <a:t>pooled 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52" name="Line 12"/>
          <p:cNvSpPr>
            <a:spLocks noChangeShapeType="1"/>
          </p:cNvSpPr>
          <p:nvPr/>
        </p:nvSpPr>
        <p:spPr bwMode="auto">
          <a:xfrm flipH="1">
            <a:off x="2286000" y="3008290"/>
            <a:ext cx="2209800" cy="30480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53" name="Line 13"/>
          <p:cNvSpPr>
            <a:spLocks noChangeShapeType="1"/>
          </p:cNvSpPr>
          <p:nvPr/>
        </p:nvSpPr>
        <p:spPr bwMode="auto">
          <a:xfrm>
            <a:off x="4648199" y="3008290"/>
            <a:ext cx="2136913" cy="38100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54" name="Line 14"/>
          <p:cNvSpPr>
            <a:spLocks noChangeShapeType="1"/>
          </p:cNvSpPr>
          <p:nvPr/>
        </p:nvSpPr>
        <p:spPr bwMode="auto">
          <a:xfrm>
            <a:off x="2286000" y="4303690"/>
            <a:ext cx="0" cy="53340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55" name="Line 15"/>
          <p:cNvSpPr>
            <a:spLocks noChangeShapeType="1"/>
          </p:cNvSpPr>
          <p:nvPr/>
        </p:nvSpPr>
        <p:spPr bwMode="auto">
          <a:xfrm>
            <a:off x="6477000" y="4303690"/>
            <a:ext cx="0" cy="53340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9" y="1"/>
            <a:ext cx="7781965" cy="866136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Two-sample F-Test on Population Variances:</a:t>
            </a:r>
            <a:br>
              <a:rPr lang="en-US" sz="2800" dirty="0" smtClean="0"/>
            </a:br>
            <a:r>
              <a:rPr lang="en-US" sz="2800" dirty="0" smtClean="0"/>
              <a:t>Formulation of Null and Alternative Hypothese</a:t>
            </a:r>
            <a:r>
              <a:rPr lang="en-US" sz="2800" dirty="0"/>
              <a:t>s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162" y="961188"/>
                <a:ext cx="7781518" cy="5134811"/>
              </a:xfr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sz="2000" dirty="0" smtClean="0"/>
                  <a:t>For two-sample hypothesis tests comparing the variances of two independent populations, the various formulations of null and alternative hypotheses are shown below: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 denote the population variances of distributions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 smtClean="0"/>
                  <a:t> respectively.</a:t>
                </a:r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pPr marL="514350" indent="-514350">
                  <a:buAutoNum type="romanLcParenBoth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b="0" i="0" smtClean="0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 (Lower-tailed, or left-tailed test)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514350" indent="-514350">
                  <a:buAutoNum type="romanLcParenBoth" startAt="2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 (Two-tailed test)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514350" indent="-514350">
                  <a:buAutoNum type="romanLcParenBoth" startAt="3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 (Upper-tailed, or right-tailed test)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162" y="961188"/>
                <a:ext cx="7781518" cy="5134811"/>
              </a:xfrm>
              <a:blipFill rotWithShape="1">
                <a:blip r:embed="rId2"/>
                <a:stretch>
                  <a:fillRect l="-468" t="-236" r="-109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511428" cy="60459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F-test to Compare Population Variances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determine if </a:t>
            </a:r>
            <a:r>
              <a:rPr lang="en-US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 significantly different, usually before conducting a t-test to compare the means of </a:t>
            </a:r>
            <a:r>
              <a:rPr 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sets of data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 used as a simple general test to compare the precision (as measured by the variances or standard deviations) of </a:t>
            </a:r>
            <a:r>
              <a:rPr 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sets of data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 test statistic follows the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distribution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Assumptions needed for the F-test: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Both populations 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distributed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two population distributions are independent.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 Test Statistic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Text Box 3"/>
              <p:cNvSpPr txBox="1">
                <a:spLocks noChangeArrowheads="1"/>
              </p:cNvSpPr>
              <p:nvPr/>
            </p:nvSpPr>
            <p:spPr bwMode="auto">
              <a:xfrm>
                <a:off x="695739" y="947570"/>
                <a:ext cx="7848600" cy="5279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Let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…, </a:t>
                </a:r>
                <a:r>
                  <a:rPr lang="en-US" sz="2400" i="1" dirty="0" err="1" smtClean="0"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cs typeface="Times New Roman" panose="02020603050405020304" pitchFamily="18" charset="0"/>
                  </a:rPr>
                  <a:t>m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 and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Y</a:t>
                </a:r>
                <a:r>
                  <a:rPr lang="en-US" sz="24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, …, </a:t>
                </a:r>
                <a:r>
                  <a:rPr lang="en-US" sz="2400" i="1" dirty="0" err="1" smtClean="0"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 smtClean="0"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-25000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be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random (independent) samples from normal distributions with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variances, </a:t>
                </a:r>
                <a:r>
                  <a:rPr lang="el-GR" sz="2400" dirty="0" smtClean="0">
                    <a:cs typeface="Times New Roman" panose="02020603050405020304" pitchFamily="18" charset="0"/>
                  </a:rPr>
                  <a:t>σ</a:t>
                </a:r>
                <a:r>
                  <a:rPr lang="en-SG" sz="2400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SG" sz="2400" baseline="30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l-GR" sz="2400" dirty="0" smtClean="0">
                    <a:cs typeface="Times New Roman" panose="02020603050405020304" pitchFamily="18" charset="0"/>
                  </a:rPr>
                  <a:t>σ</a:t>
                </a:r>
                <a:r>
                  <a:rPr lang="en-SG" sz="2400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SG" sz="2400" baseline="30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respectively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.  Let </a:t>
                </a:r>
                <a:r>
                  <a:rPr lang="en-SG" sz="2400" i="1" dirty="0" smtClean="0">
                    <a:cs typeface="Times New Roman" panose="02020603050405020304" pitchFamily="18" charset="0"/>
                  </a:rPr>
                  <a:t>s</a:t>
                </a:r>
                <a:r>
                  <a:rPr lang="en-SG" sz="2400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SG" sz="2400" baseline="30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en-SG" sz="2400" i="1" dirty="0" smtClean="0">
                    <a:cs typeface="Times New Roman" panose="02020603050405020304" pitchFamily="18" charset="0"/>
                  </a:rPr>
                  <a:t>s</a:t>
                </a:r>
                <a:r>
                  <a:rPr lang="en-SG" sz="2400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SG" sz="2400" baseline="30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denote the two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unbiased sample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variances, then the F test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statistic follows the </a:t>
                </a:r>
                <a:r>
                  <a:rPr lang="en-US" sz="2400" b="1" u="sng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F distribution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: </a:t>
                </a:r>
              </a:p>
              <a:p>
                <a:pPr algn="ctr" eaLnBrk="1" hangingPunct="1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SG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=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– 1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GB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numerator degrees of freedom and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=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– 1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denominator degrees of freedom</a:t>
                </a:r>
                <a:r>
                  <a:rPr lang="en-GB" sz="2400" dirty="0">
                    <a:solidFill>
                      <a:srgbClr val="FF0000"/>
                    </a:solidFill>
                  </a:rPr>
                  <a:t>.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686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739" y="947570"/>
                <a:ext cx="7848600" cy="5279074"/>
              </a:xfrm>
              <a:prstGeom prst="rect">
                <a:avLst/>
              </a:prstGeom>
              <a:blipFill rotWithShape="0">
                <a:blip r:embed="rId2"/>
                <a:stretch>
                  <a:fillRect l="-1165" t="-577" b="-11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 Test Statistic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Text Box 3"/>
              <p:cNvSpPr txBox="1">
                <a:spLocks noChangeArrowheads="1"/>
              </p:cNvSpPr>
              <p:nvPr/>
            </p:nvSpPr>
            <p:spPr bwMode="auto">
              <a:xfrm>
                <a:off x="695739" y="947570"/>
                <a:ext cx="7848600" cy="50888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Since the null hypothesis is stated as: </a:t>
                </a:r>
              </a:p>
              <a:p>
                <a:pPr algn="ctr" eaLnBrk="1" hangingPunct="1">
                  <a:lnSpc>
                    <a:spcPct val="114000"/>
                  </a:lnSpc>
                  <a:spcAft>
                    <a:spcPts val="60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F test statistic becomes: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 eaLnBrk="1" hangingPunct="1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SG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eaLnBrk="1" hangingPunct="1">
                  <a:lnSpc>
                    <a:spcPct val="114000"/>
                  </a:lnSpc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=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– 1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GB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numerator degrees of freedom and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= </a:t>
                </a:r>
                <a:r>
                  <a:rPr lang="en-GB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</a:t>
                </a:r>
                <a:r>
                  <a:rPr lang="en-GB" sz="24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GB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– 1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denominator degrees of freedom</a:t>
                </a:r>
                <a:r>
                  <a:rPr lang="en-GB" sz="2400" dirty="0">
                    <a:solidFill>
                      <a:srgbClr val="FF0000"/>
                    </a:solidFill>
                  </a:rPr>
                  <a:t>.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686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739" y="947570"/>
                <a:ext cx="7848600" cy="5088894"/>
              </a:xfrm>
              <a:prstGeom prst="rect">
                <a:avLst/>
              </a:prstGeom>
              <a:blipFill rotWithShape="0">
                <a:blip r:embed="rId2"/>
                <a:stretch>
                  <a:fillRect l="-1165" t="-599" b="-11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455EXKX6M4MF-1452358852-82</_dlc_DocId>
    <_dlc_DocIdUrl xmlns="f1c517e7-bd42-400b-be40-c506d97d1be6">
      <Url>https://rp-sp.rp.edu.sg/sites/LCMS_2017-2-E214-1/_layouts/15/DocIdRedir.aspx?ID=455EXKX6M4MF-1452358852-82</Url>
      <Description>455EXKX6M4MF-1452358852-82</Description>
    </_dlc_DocIdUrl>
  </documentManagement>
</p:properties>
</file>

<file path=customXml/itemProps1.xml><?xml version="1.0" encoding="utf-8"?>
<ds:datastoreItem xmlns:ds="http://schemas.openxmlformats.org/officeDocument/2006/customXml" ds:itemID="{09175738-F681-4EF9-A7FC-C8CEAEBBB91D}"/>
</file>

<file path=customXml/itemProps2.xml><?xml version="1.0" encoding="utf-8"?>
<ds:datastoreItem xmlns:ds="http://schemas.openxmlformats.org/officeDocument/2006/customXml" ds:itemID="{23103EDA-AAC6-46CB-8D77-E7868DFE2CAC}"/>
</file>

<file path=customXml/itemProps3.xml><?xml version="1.0" encoding="utf-8"?>
<ds:datastoreItem xmlns:ds="http://schemas.openxmlformats.org/officeDocument/2006/customXml" ds:itemID="{9874D817-8AA9-499C-94FF-37091DBE82D9}"/>
</file>

<file path=customXml/itemProps4.xml><?xml version="1.0" encoding="utf-8"?>
<ds:datastoreItem xmlns:ds="http://schemas.openxmlformats.org/officeDocument/2006/customXml" ds:itemID="{2EB997A9-B183-426A-AA2F-B58C13F8A2FA}"/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876</Words>
  <Application>Microsoft Office PowerPoint</Application>
  <PresentationFormat>On-screen Show (4:3)</PresentationFormat>
  <Paragraphs>208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Lesson 10  Two Sample F-test Concepts E214 – Statistical Methods for Engineering</vt:lpstr>
      <vt:lpstr>PowerPoint Presentation</vt:lpstr>
      <vt:lpstr>PowerPoint Presentation</vt:lpstr>
      <vt:lpstr>Overview of Hypothesis Testing Procedure</vt:lpstr>
      <vt:lpstr>Flowchart for Comparing Means of Two Independent  Populations</vt:lpstr>
      <vt:lpstr>Two-sample F-Test on Population Variances: Formulation of Null and Alternative Hypotheses</vt:lpstr>
      <vt:lpstr>F-test to Compare Population Variances</vt:lpstr>
      <vt:lpstr>The F Test Statistic</vt:lpstr>
      <vt:lpstr>The F Test Statistic</vt:lpstr>
      <vt:lpstr>Characteristics of the F Distribution</vt:lpstr>
      <vt:lpstr>PDF, CDF Graphs of F distribution</vt:lpstr>
      <vt:lpstr>Application of the F distribution</vt:lpstr>
      <vt:lpstr>Two-sample F-test on Population Variances: Determination of Critical Value(s) and Critical Region </vt:lpstr>
      <vt:lpstr>PowerPoint Presentation</vt:lpstr>
      <vt:lpstr>Learning Objectives</vt:lpstr>
      <vt:lpstr>E-Learning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E214_P08_Interactive Seminar</dc:title>
  <dc:creator>Wilbur Tan (RP)</dc:creator>
  <cp:lastModifiedBy>Samuel Chua</cp:lastModifiedBy>
  <cp:revision>702</cp:revision>
  <dcterms:created xsi:type="dcterms:W3CDTF">2011-06-07T03:26:48Z</dcterms:created>
  <dcterms:modified xsi:type="dcterms:W3CDTF">2018-01-19T02:41:33Z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efd6c664-0ba0-497b-b61a-7bb6f406e5f6</vt:lpwstr>
  </property>
</Properties>
</file>