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ZhenYang, KaiSheng, Haidah, YongQing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9806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r>
              <a:rPr lang="en"/>
              <a:t>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/>
              <a:t>[Intermediate] The melting points of two alloys used in formulating solder were investigated by melting </a:t>
            </a:r>
            <a:r>
              <a:rPr lang="en">
                <a:highlight>
                  <a:srgbClr val="FFFF00"/>
                </a:highlight>
              </a:rPr>
              <a:t>21</a:t>
            </a:r>
            <a:r>
              <a:rPr lang="en"/>
              <a:t> randomly chosen pieces of Alloy X and </a:t>
            </a:r>
            <a:r>
              <a:rPr lang="en">
                <a:highlight>
                  <a:srgbClr val="FFFF00"/>
                </a:highlight>
              </a:rPr>
              <a:t>18 </a:t>
            </a:r>
            <a:r>
              <a:rPr lang="en"/>
              <a:t>pieces of Alloy Y. The</a:t>
            </a:r>
            <a:r>
              <a:rPr lang="en">
                <a:highlight>
                  <a:srgbClr val="FFFF00"/>
                </a:highlight>
              </a:rPr>
              <a:t> unbiased sample standard deviations</a:t>
            </a:r>
            <a:r>
              <a:rPr lang="en"/>
              <a:t> of the melting points of Alloy X and Alloy Y were s</a:t>
            </a:r>
            <a:r>
              <a:rPr baseline="-25000" lang="en"/>
              <a:t>X</a:t>
            </a:r>
            <a:r>
              <a:rPr lang="en"/>
              <a:t> = 5.7</a:t>
            </a:r>
            <a:r>
              <a:rPr baseline="30000" lang="en"/>
              <a:t>o</a:t>
            </a:r>
            <a:r>
              <a:rPr lang="en"/>
              <a:t>C and s</a:t>
            </a:r>
            <a:r>
              <a:rPr baseline="-25000" lang="en"/>
              <a:t>Y</a:t>
            </a:r>
            <a:r>
              <a:rPr lang="en"/>
              <a:t> = 3.4</a:t>
            </a:r>
            <a:r>
              <a:rPr baseline="30000" lang="en"/>
              <a:t>o</a:t>
            </a:r>
            <a:r>
              <a:rPr lang="en"/>
              <a:t>C respectively.</a:t>
            </a:r>
            <a:endParaRPr/>
          </a:p>
          <a:p>
            <a:pPr indent="0" lvl="0" marL="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266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Conduct a hypothesis test at a </a:t>
            </a:r>
            <a:r>
              <a:rPr lang="en">
                <a:highlight>
                  <a:srgbClr val="FFFF00"/>
                </a:highlight>
              </a:rPr>
              <a:t>5% significance level</a:t>
            </a:r>
            <a:r>
              <a:rPr lang="en"/>
              <a:t> to determine if the sample data supports a claim that both alloys have the </a:t>
            </a:r>
            <a:r>
              <a:rPr lang="en">
                <a:highlight>
                  <a:srgbClr val="FFFF00"/>
                </a:highlight>
              </a:rPr>
              <a:t>same variance</a:t>
            </a:r>
            <a:r>
              <a:rPr lang="en"/>
              <a:t> of melting point? Show all steps of the test clearly and state all necessary assumptions.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VarX = (5.7)^2                      VarY = (3.4)^2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= 32.49       			     = 11.56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and Null Hypothesis</a:t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26194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Significance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0" y="1105700"/>
            <a:ext cx="2202930" cy="14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11700" y="3428575"/>
            <a:ext cx="4584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Level of significance = 5% or 0.05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50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Statistic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5" y="1336075"/>
            <a:ext cx="8665950" cy="14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Value</a:t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40400" y="2878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Region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40400" y="1177025"/>
            <a:ext cx="68490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F.INV(1 - 0.05, 21-1 , 18-1)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= 2.230354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11875" y="3498225"/>
            <a:ext cx="2835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{f:f &gt; 2.230354}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 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1700" y="2268000"/>
            <a:ext cx="520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Formal Conclusion</a:t>
            </a:r>
            <a:endParaRPr b="1" sz="3200">
              <a:solidFill>
                <a:schemeClr val="dk1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11700" y="2875500"/>
            <a:ext cx="7806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Decision: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Since P-value is &lt; a(0.05), we can reject the null hypothesis.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Since the Fcal falls inside the critical region, we can reject the null hypothesis.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sufficient evidence at 5% level of significance to reject the statement that that both alloys have the same variance of melting point.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099" y="1070750"/>
            <a:ext cx="8225000" cy="12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00" y="292650"/>
            <a:ext cx="5872525" cy="44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