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Lst>
  <p:sldSz cy="5143500" cx="9144000"/>
  <p:notesSz cx="6858000" cy="9144000"/>
  <p:embeddedFontLst>
    <p:embeddedFont>
      <p:font typeface="Source Code Pro"/>
      <p:regular r:id="rId29"/>
      <p:bold r:id="rId30"/>
    </p:embeddedFont>
    <p:embeddedFont>
      <p:font typeface="Oswald"/>
      <p:regular r:id="rId31"/>
      <p:bold r:id="rId32"/>
    </p:embeddedFont>
    <p:embeddedFont>
      <p:font typeface="Open Sans"/>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SourceCodePro-regular.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Oswald-regular.fntdata"/><Relationship Id="rId30" Type="http://schemas.openxmlformats.org/officeDocument/2006/relationships/font" Target="fonts/SourceCodePro-bold.fntdata"/><Relationship Id="rId11" Type="http://schemas.openxmlformats.org/officeDocument/2006/relationships/slide" Target="slides/slide7.xml"/><Relationship Id="rId33" Type="http://schemas.openxmlformats.org/officeDocument/2006/relationships/font" Target="fonts/OpenSans-regular.fntdata"/><Relationship Id="rId10" Type="http://schemas.openxmlformats.org/officeDocument/2006/relationships/slide" Target="slides/slide6.xml"/><Relationship Id="rId32" Type="http://schemas.openxmlformats.org/officeDocument/2006/relationships/font" Target="fonts/Oswald-bold.fntdata"/><Relationship Id="rId13" Type="http://schemas.openxmlformats.org/officeDocument/2006/relationships/slide" Target="slides/slide9.xml"/><Relationship Id="rId35" Type="http://schemas.openxmlformats.org/officeDocument/2006/relationships/font" Target="fonts/OpenSans-italic.fntdata"/><Relationship Id="rId12" Type="http://schemas.openxmlformats.org/officeDocument/2006/relationships/slide" Target="slides/slide8.xml"/><Relationship Id="rId34" Type="http://schemas.openxmlformats.org/officeDocument/2006/relationships/font" Target="fonts/OpenSans-bold.fntdata"/><Relationship Id="rId15" Type="http://schemas.openxmlformats.org/officeDocument/2006/relationships/slide" Target="slides/slide11.xml"/><Relationship Id="rId14" Type="http://schemas.openxmlformats.org/officeDocument/2006/relationships/slide" Target="slides/slide10.xml"/><Relationship Id="rId36" Type="http://schemas.openxmlformats.org/officeDocument/2006/relationships/font" Target="fonts/OpenSans-boldItalic.fnt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ct val="100000"/>
              <a:buChar char="●"/>
              <a:defRPr sz="1100"/>
            </a:lvl1pPr>
            <a:lvl2pPr lvl="1">
              <a:spcBef>
                <a:spcPts val="0"/>
              </a:spcBef>
              <a:buSzPct val="100000"/>
              <a:buChar char="○"/>
              <a:defRPr sz="1100"/>
            </a:lvl2pPr>
            <a:lvl3pPr lvl="2">
              <a:spcBef>
                <a:spcPts val="0"/>
              </a:spcBef>
              <a:buSzPct val="100000"/>
              <a:buChar char="■"/>
              <a:defRPr sz="1100"/>
            </a:lvl3pPr>
            <a:lvl4pPr lvl="3">
              <a:spcBef>
                <a:spcPts val="0"/>
              </a:spcBef>
              <a:buSzPct val="100000"/>
              <a:buChar char="●"/>
              <a:defRPr sz="1100"/>
            </a:lvl4pPr>
            <a:lvl5pPr lvl="4">
              <a:spcBef>
                <a:spcPts val="0"/>
              </a:spcBef>
              <a:buSzPct val="100000"/>
              <a:buChar char="○"/>
              <a:defRPr sz="1100"/>
            </a:lvl5pPr>
            <a:lvl6pPr lvl="5">
              <a:spcBef>
                <a:spcPts val="0"/>
              </a:spcBef>
              <a:buSzPct val="100000"/>
              <a:buChar char="■"/>
              <a:defRPr sz="1100"/>
            </a:lvl6pPr>
            <a:lvl7pPr lvl="6">
              <a:spcBef>
                <a:spcPts val="0"/>
              </a:spcBef>
              <a:buSzPct val="100000"/>
              <a:buChar char="●"/>
              <a:defRPr sz="1100"/>
            </a:lvl7pPr>
            <a:lvl8pPr lvl="7">
              <a:spcBef>
                <a:spcPts val="0"/>
              </a:spcBef>
              <a:buSzPct val="100000"/>
              <a:buChar char="○"/>
              <a:defRPr sz="1100"/>
            </a:lvl8pPr>
            <a:lvl9pPr lvl="8">
              <a:spcBef>
                <a:spcPts val="0"/>
              </a:spcBef>
              <a:buSzPct val="1000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Shape 59"/>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60" name="Shape 6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Shape 1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6" name="Shape 11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Shape 1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2" name="Shape 12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Shape 1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8" name="Shape 12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Shape 13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4" name="Shape 13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Shape 14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1" name="Shape 14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Shape 14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9" name="Shape 14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Shape 15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6" name="Shape 15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Shape 1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3" name="Shape 16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Shape 1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0" name="Shape 17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Shape 1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7" name="Shape 17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Shape 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6" name="Shape 6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Shape 1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3" name="Shape 18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Shape 1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0" name="Shape 19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Shape 1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6" name="Shape 19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Shape 2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3" name="Shape 20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Shape 2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9" name="Shape 20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Shape 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2" name="Shape 7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Shape 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9" name="Shape 7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Shape 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5" name="Shape 8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Shape 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1" name="Shape 9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Shape 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7" name="Shape 9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Shape 1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3" name="Shape 10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Shape 1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0" name="Shape 11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p:nvPr/>
        </p:nvSpPr>
        <p:spPr>
          <a:xfrm rot="10800000">
            <a:off x="4226100" y="2933550"/>
            <a:ext cx="691800" cy="388500"/>
          </a:xfrm>
          <a:prstGeom prst="triangle">
            <a:avLst>
              <a:gd fmla="val 50000" name="adj"/>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sp>
        <p:nvSpPr>
          <p:cNvPr id="11" name="Shape 11"/>
          <p:cNvSpPr/>
          <p:nvPr/>
        </p:nvSpPr>
        <p:spPr>
          <a:xfrm>
            <a:off x="-25" y="0"/>
            <a:ext cx="9144000" cy="3124200"/>
          </a:xfrm>
          <a:prstGeom prst="rect">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sp>
        <p:nvSpPr>
          <p:cNvPr id="12" name="Shape 12"/>
          <p:cNvSpPr txBox="1"/>
          <p:nvPr>
            <p:ph type="ctrTitle"/>
          </p:nvPr>
        </p:nvSpPr>
        <p:spPr>
          <a:xfrm>
            <a:off x="411175" y="644300"/>
            <a:ext cx="8282400" cy="2109000"/>
          </a:xfrm>
          <a:prstGeom prst="rect">
            <a:avLst/>
          </a:prstGeom>
        </p:spPr>
        <p:txBody>
          <a:bodyPr anchorCtr="0" anchor="b" bIns="91425" lIns="91425" rIns="91425" wrap="square" tIns="91425"/>
          <a:lstStyle>
            <a:lvl1pPr lvl="0" algn="ctr">
              <a:spcBef>
                <a:spcPts val="0"/>
              </a:spcBef>
              <a:buClr>
                <a:schemeClr val="lt1"/>
              </a:buClr>
              <a:buSzPct val="100000"/>
              <a:defRPr sz="6000">
                <a:solidFill>
                  <a:schemeClr val="lt1"/>
                </a:solidFill>
              </a:defRPr>
            </a:lvl1pPr>
            <a:lvl2pPr lvl="1" algn="ctr">
              <a:spcBef>
                <a:spcPts val="0"/>
              </a:spcBef>
              <a:buClr>
                <a:schemeClr val="lt1"/>
              </a:buClr>
              <a:buSzPct val="100000"/>
              <a:defRPr sz="6000">
                <a:solidFill>
                  <a:schemeClr val="lt1"/>
                </a:solidFill>
              </a:defRPr>
            </a:lvl2pPr>
            <a:lvl3pPr lvl="2" algn="ctr">
              <a:spcBef>
                <a:spcPts val="0"/>
              </a:spcBef>
              <a:buClr>
                <a:schemeClr val="lt1"/>
              </a:buClr>
              <a:buSzPct val="100000"/>
              <a:defRPr sz="6000">
                <a:solidFill>
                  <a:schemeClr val="lt1"/>
                </a:solidFill>
              </a:defRPr>
            </a:lvl3pPr>
            <a:lvl4pPr lvl="3" algn="ctr">
              <a:spcBef>
                <a:spcPts val="0"/>
              </a:spcBef>
              <a:buClr>
                <a:schemeClr val="lt1"/>
              </a:buClr>
              <a:buSzPct val="100000"/>
              <a:defRPr sz="6000">
                <a:solidFill>
                  <a:schemeClr val="lt1"/>
                </a:solidFill>
              </a:defRPr>
            </a:lvl4pPr>
            <a:lvl5pPr lvl="4" algn="ctr">
              <a:spcBef>
                <a:spcPts val="0"/>
              </a:spcBef>
              <a:buClr>
                <a:schemeClr val="lt1"/>
              </a:buClr>
              <a:buSzPct val="100000"/>
              <a:defRPr sz="6000">
                <a:solidFill>
                  <a:schemeClr val="lt1"/>
                </a:solidFill>
              </a:defRPr>
            </a:lvl5pPr>
            <a:lvl6pPr lvl="5" algn="ctr">
              <a:spcBef>
                <a:spcPts val="0"/>
              </a:spcBef>
              <a:buClr>
                <a:schemeClr val="lt1"/>
              </a:buClr>
              <a:buSzPct val="100000"/>
              <a:defRPr sz="6000">
                <a:solidFill>
                  <a:schemeClr val="lt1"/>
                </a:solidFill>
              </a:defRPr>
            </a:lvl6pPr>
            <a:lvl7pPr lvl="6" algn="ctr">
              <a:spcBef>
                <a:spcPts val="0"/>
              </a:spcBef>
              <a:buClr>
                <a:schemeClr val="lt1"/>
              </a:buClr>
              <a:buSzPct val="100000"/>
              <a:defRPr sz="6000">
                <a:solidFill>
                  <a:schemeClr val="lt1"/>
                </a:solidFill>
              </a:defRPr>
            </a:lvl7pPr>
            <a:lvl8pPr lvl="7" algn="ctr">
              <a:spcBef>
                <a:spcPts val="0"/>
              </a:spcBef>
              <a:buClr>
                <a:schemeClr val="lt1"/>
              </a:buClr>
              <a:buSzPct val="100000"/>
              <a:defRPr sz="6000">
                <a:solidFill>
                  <a:schemeClr val="lt1"/>
                </a:solidFill>
              </a:defRPr>
            </a:lvl8pPr>
            <a:lvl9pPr lvl="8" algn="ctr">
              <a:spcBef>
                <a:spcPts val="0"/>
              </a:spcBef>
              <a:buClr>
                <a:schemeClr val="lt1"/>
              </a:buClr>
              <a:buSzPct val="100000"/>
              <a:defRPr sz="6000">
                <a:solidFill>
                  <a:schemeClr val="lt1"/>
                </a:solidFill>
              </a:defRPr>
            </a:lvl9pPr>
          </a:lstStyle>
          <a:p/>
        </p:txBody>
      </p:sp>
      <p:sp>
        <p:nvSpPr>
          <p:cNvPr id="13" name="Shape 13"/>
          <p:cNvSpPr txBox="1"/>
          <p:nvPr>
            <p:ph idx="1" type="subTitle"/>
          </p:nvPr>
        </p:nvSpPr>
        <p:spPr>
          <a:xfrm>
            <a:off x="411175" y="3398250"/>
            <a:ext cx="8282400" cy="1260600"/>
          </a:xfrm>
          <a:prstGeom prst="rect">
            <a:avLst/>
          </a:prstGeom>
        </p:spPr>
        <p:txBody>
          <a:bodyPr anchorCtr="0" anchor="ctr" bIns="91425" lIns="91425" rIns="91425" wrap="square" tIns="91425"/>
          <a:lstStyle>
            <a:lvl1pPr lvl="0" algn="ctr">
              <a:lnSpc>
                <a:spcPct val="100000"/>
              </a:lnSpc>
              <a:spcBef>
                <a:spcPts val="0"/>
              </a:spcBef>
              <a:spcAft>
                <a:spcPts val="0"/>
              </a:spcAft>
              <a:buSzPct val="100000"/>
              <a:buFont typeface="Oswald"/>
              <a:buNone/>
              <a:defRPr sz="3600">
                <a:latin typeface="Oswald"/>
                <a:ea typeface="Oswald"/>
                <a:cs typeface="Oswald"/>
                <a:sym typeface="Oswald"/>
              </a:defRPr>
            </a:lvl1pPr>
            <a:lvl2pPr lvl="1" algn="ctr">
              <a:lnSpc>
                <a:spcPct val="100000"/>
              </a:lnSpc>
              <a:spcBef>
                <a:spcPts val="0"/>
              </a:spcBef>
              <a:spcAft>
                <a:spcPts val="0"/>
              </a:spcAft>
              <a:buSzPct val="100000"/>
              <a:buFont typeface="Oswald"/>
              <a:buNone/>
              <a:defRPr sz="3600">
                <a:latin typeface="Oswald"/>
                <a:ea typeface="Oswald"/>
                <a:cs typeface="Oswald"/>
                <a:sym typeface="Oswald"/>
              </a:defRPr>
            </a:lvl2pPr>
            <a:lvl3pPr lvl="2" algn="ctr">
              <a:lnSpc>
                <a:spcPct val="100000"/>
              </a:lnSpc>
              <a:spcBef>
                <a:spcPts val="0"/>
              </a:spcBef>
              <a:spcAft>
                <a:spcPts val="0"/>
              </a:spcAft>
              <a:buSzPct val="100000"/>
              <a:buFont typeface="Oswald"/>
              <a:buNone/>
              <a:defRPr sz="3600">
                <a:latin typeface="Oswald"/>
                <a:ea typeface="Oswald"/>
                <a:cs typeface="Oswald"/>
                <a:sym typeface="Oswald"/>
              </a:defRPr>
            </a:lvl3pPr>
            <a:lvl4pPr lvl="3" algn="ctr">
              <a:lnSpc>
                <a:spcPct val="100000"/>
              </a:lnSpc>
              <a:spcBef>
                <a:spcPts val="0"/>
              </a:spcBef>
              <a:spcAft>
                <a:spcPts val="0"/>
              </a:spcAft>
              <a:buSzPct val="100000"/>
              <a:buFont typeface="Oswald"/>
              <a:buNone/>
              <a:defRPr sz="3600">
                <a:latin typeface="Oswald"/>
                <a:ea typeface="Oswald"/>
                <a:cs typeface="Oswald"/>
                <a:sym typeface="Oswald"/>
              </a:defRPr>
            </a:lvl4pPr>
            <a:lvl5pPr lvl="4" algn="ctr">
              <a:lnSpc>
                <a:spcPct val="100000"/>
              </a:lnSpc>
              <a:spcBef>
                <a:spcPts val="0"/>
              </a:spcBef>
              <a:spcAft>
                <a:spcPts val="0"/>
              </a:spcAft>
              <a:buSzPct val="100000"/>
              <a:buFont typeface="Oswald"/>
              <a:buNone/>
              <a:defRPr sz="3600">
                <a:latin typeface="Oswald"/>
                <a:ea typeface="Oswald"/>
                <a:cs typeface="Oswald"/>
                <a:sym typeface="Oswald"/>
              </a:defRPr>
            </a:lvl5pPr>
            <a:lvl6pPr lvl="5" algn="ctr">
              <a:lnSpc>
                <a:spcPct val="100000"/>
              </a:lnSpc>
              <a:spcBef>
                <a:spcPts val="0"/>
              </a:spcBef>
              <a:spcAft>
                <a:spcPts val="0"/>
              </a:spcAft>
              <a:buSzPct val="100000"/>
              <a:buFont typeface="Oswald"/>
              <a:buNone/>
              <a:defRPr sz="3600">
                <a:latin typeface="Oswald"/>
                <a:ea typeface="Oswald"/>
                <a:cs typeface="Oswald"/>
                <a:sym typeface="Oswald"/>
              </a:defRPr>
            </a:lvl6pPr>
            <a:lvl7pPr lvl="6" algn="ctr">
              <a:lnSpc>
                <a:spcPct val="100000"/>
              </a:lnSpc>
              <a:spcBef>
                <a:spcPts val="0"/>
              </a:spcBef>
              <a:spcAft>
                <a:spcPts val="0"/>
              </a:spcAft>
              <a:buSzPct val="100000"/>
              <a:buFont typeface="Oswald"/>
              <a:buNone/>
              <a:defRPr sz="3600">
                <a:latin typeface="Oswald"/>
                <a:ea typeface="Oswald"/>
                <a:cs typeface="Oswald"/>
                <a:sym typeface="Oswald"/>
              </a:defRPr>
            </a:lvl7pPr>
            <a:lvl8pPr lvl="7" algn="ctr">
              <a:lnSpc>
                <a:spcPct val="100000"/>
              </a:lnSpc>
              <a:spcBef>
                <a:spcPts val="0"/>
              </a:spcBef>
              <a:spcAft>
                <a:spcPts val="0"/>
              </a:spcAft>
              <a:buSzPct val="100000"/>
              <a:buFont typeface="Oswald"/>
              <a:buNone/>
              <a:defRPr sz="3600">
                <a:latin typeface="Oswald"/>
                <a:ea typeface="Oswald"/>
                <a:cs typeface="Oswald"/>
                <a:sym typeface="Oswald"/>
              </a:defRPr>
            </a:lvl8pPr>
            <a:lvl9pPr lvl="8" algn="ctr">
              <a:lnSpc>
                <a:spcPct val="100000"/>
              </a:lnSpc>
              <a:spcBef>
                <a:spcPts val="0"/>
              </a:spcBef>
              <a:spcAft>
                <a:spcPts val="0"/>
              </a:spcAft>
              <a:buSzPct val="100000"/>
              <a:buFont typeface="Oswald"/>
              <a:buNone/>
              <a:defRPr sz="3600">
                <a:latin typeface="Oswald"/>
                <a:ea typeface="Oswald"/>
                <a:cs typeface="Oswald"/>
                <a:sym typeface="Oswald"/>
              </a:defRPr>
            </a:lvl9pPr>
          </a:lstStyle>
          <a:p/>
        </p:txBody>
      </p:sp>
      <p:sp>
        <p:nvSpPr>
          <p:cNvPr id="14" name="Shape 1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51" name="Shape 51"/>
        <p:cNvGrpSpPr/>
        <p:nvPr/>
      </p:nvGrpSpPr>
      <p:grpSpPr>
        <a:xfrm>
          <a:off x="0" y="0"/>
          <a:ext cx="0" cy="0"/>
          <a:chOff x="0" y="0"/>
          <a:chExt cx="0" cy="0"/>
        </a:xfrm>
      </p:grpSpPr>
      <p:cxnSp>
        <p:nvCxnSpPr>
          <p:cNvPr id="52" name="Shape 52"/>
          <p:cNvCxnSpPr/>
          <p:nvPr/>
        </p:nvCxnSpPr>
        <p:spPr>
          <a:xfrm>
            <a:off x="413275" y="2988275"/>
            <a:ext cx="910500" cy="0"/>
          </a:xfrm>
          <a:prstGeom prst="straightConnector1">
            <a:avLst/>
          </a:prstGeom>
          <a:noFill/>
          <a:ln cap="flat" cmpd="sng" w="28575">
            <a:solidFill>
              <a:schemeClr val="dk1"/>
            </a:solidFill>
            <a:prstDash val="lgDash"/>
            <a:round/>
            <a:headEnd len="med" w="med" type="none"/>
            <a:tailEnd len="med" w="med" type="none"/>
          </a:ln>
        </p:spPr>
      </p:cxnSp>
      <p:sp>
        <p:nvSpPr>
          <p:cNvPr id="53" name="Shape 53"/>
          <p:cNvSpPr txBox="1"/>
          <p:nvPr>
            <p:ph type="title"/>
          </p:nvPr>
        </p:nvSpPr>
        <p:spPr>
          <a:xfrm>
            <a:off x="311700" y="1106125"/>
            <a:ext cx="8520600" cy="1963500"/>
          </a:xfrm>
          <a:prstGeom prst="rect">
            <a:avLst/>
          </a:prstGeom>
        </p:spPr>
        <p:txBody>
          <a:bodyPr anchorCtr="0" anchor="b" bIns="91425" lIns="91425" rIns="91425" wrap="square" tIns="91425"/>
          <a:lstStyle>
            <a:lvl1pPr lvl="0">
              <a:spcBef>
                <a:spcPts val="0"/>
              </a:spcBef>
              <a:buSzPct val="100000"/>
              <a:defRPr sz="12000"/>
            </a:lvl1pPr>
            <a:lvl2pPr lvl="1">
              <a:spcBef>
                <a:spcPts val="0"/>
              </a:spcBef>
              <a:buSzPct val="100000"/>
              <a:defRPr sz="12000"/>
            </a:lvl2pPr>
            <a:lvl3pPr lvl="2">
              <a:spcBef>
                <a:spcPts val="0"/>
              </a:spcBef>
              <a:buSzPct val="100000"/>
              <a:defRPr sz="12000"/>
            </a:lvl3pPr>
            <a:lvl4pPr lvl="3">
              <a:spcBef>
                <a:spcPts val="0"/>
              </a:spcBef>
              <a:buSzPct val="100000"/>
              <a:defRPr sz="12000"/>
            </a:lvl4pPr>
            <a:lvl5pPr lvl="4">
              <a:spcBef>
                <a:spcPts val="0"/>
              </a:spcBef>
              <a:buSzPct val="100000"/>
              <a:defRPr sz="12000"/>
            </a:lvl5pPr>
            <a:lvl6pPr lvl="5">
              <a:spcBef>
                <a:spcPts val="0"/>
              </a:spcBef>
              <a:buSzPct val="100000"/>
              <a:defRPr sz="12000"/>
            </a:lvl6pPr>
            <a:lvl7pPr lvl="6">
              <a:spcBef>
                <a:spcPts val="0"/>
              </a:spcBef>
              <a:buSzPct val="100000"/>
              <a:defRPr sz="12000"/>
            </a:lvl7pPr>
            <a:lvl8pPr lvl="7">
              <a:spcBef>
                <a:spcPts val="0"/>
              </a:spcBef>
              <a:buSzPct val="100000"/>
              <a:defRPr sz="12000"/>
            </a:lvl8pPr>
            <a:lvl9pPr lvl="8">
              <a:spcBef>
                <a:spcPts val="0"/>
              </a:spcBef>
              <a:buSzPct val="100000"/>
              <a:defRPr sz="12000"/>
            </a:lvl9pPr>
          </a:lstStyle>
          <a:p/>
        </p:txBody>
      </p:sp>
      <p:sp>
        <p:nvSpPr>
          <p:cNvPr id="54" name="Shape 54"/>
          <p:cNvSpPr txBox="1"/>
          <p:nvPr>
            <p:ph idx="1" type="body"/>
          </p:nvPr>
        </p:nvSpPr>
        <p:spPr>
          <a:xfrm>
            <a:off x="311700" y="3152225"/>
            <a:ext cx="8520600" cy="13008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55" name="Shape 55"/>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56" name="Shape 56"/>
        <p:cNvGrpSpPr/>
        <p:nvPr/>
      </p:nvGrpSpPr>
      <p:grpSpPr>
        <a:xfrm>
          <a:off x="0" y="0"/>
          <a:ext cx="0" cy="0"/>
          <a:chOff x="0" y="0"/>
          <a:chExt cx="0" cy="0"/>
        </a:xfrm>
      </p:grpSpPr>
      <p:sp>
        <p:nvSpPr>
          <p:cNvPr id="57" name="Shape 5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5" name="Shape 15"/>
        <p:cNvGrpSpPr/>
        <p:nvPr/>
      </p:nvGrpSpPr>
      <p:grpSpPr>
        <a:xfrm>
          <a:off x="0" y="0"/>
          <a:ext cx="0" cy="0"/>
          <a:chOff x="0" y="0"/>
          <a:chExt cx="0" cy="0"/>
        </a:xfrm>
      </p:grpSpPr>
      <p:sp>
        <p:nvSpPr>
          <p:cNvPr id="16" name="Shape 16"/>
          <p:cNvSpPr/>
          <p:nvPr/>
        </p:nvSpPr>
        <p:spPr>
          <a:xfrm>
            <a:off x="0" y="1567350"/>
            <a:ext cx="9144000" cy="2008800"/>
          </a:xfrm>
          <a:prstGeom prst="rect">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sp>
        <p:nvSpPr>
          <p:cNvPr id="17" name="Shape 17"/>
          <p:cNvSpPr txBox="1"/>
          <p:nvPr>
            <p:ph type="title"/>
          </p:nvPr>
        </p:nvSpPr>
        <p:spPr>
          <a:xfrm>
            <a:off x="430800" y="1889700"/>
            <a:ext cx="8282400" cy="1516500"/>
          </a:xfrm>
          <a:prstGeom prst="rect">
            <a:avLst/>
          </a:prstGeom>
        </p:spPr>
        <p:txBody>
          <a:bodyPr anchorCtr="0" anchor="ctr" bIns="91425" lIns="91425" rIns="91425" wrap="square" tIns="91425"/>
          <a:lstStyle>
            <a:lvl1pPr lvl="0" algn="ctr">
              <a:spcBef>
                <a:spcPts val="0"/>
              </a:spcBef>
              <a:buClr>
                <a:schemeClr val="lt1"/>
              </a:buClr>
              <a:buSzPct val="100000"/>
              <a:defRPr sz="3600">
                <a:solidFill>
                  <a:schemeClr val="lt1"/>
                </a:solidFill>
              </a:defRPr>
            </a:lvl1pPr>
            <a:lvl2pPr lvl="1" algn="ctr">
              <a:spcBef>
                <a:spcPts val="0"/>
              </a:spcBef>
              <a:buClr>
                <a:schemeClr val="lt1"/>
              </a:buClr>
              <a:buSzPct val="100000"/>
              <a:defRPr sz="3600">
                <a:solidFill>
                  <a:schemeClr val="lt1"/>
                </a:solidFill>
              </a:defRPr>
            </a:lvl2pPr>
            <a:lvl3pPr lvl="2" algn="ctr">
              <a:spcBef>
                <a:spcPts val="0"/>
              </a:spcBef>
              <a:buClr>
                <a:schemeClr val="lt1"/>
              </a:buClr>
              <a:buSzPct val="100000"/>
              <a:defRPr sz="3600">
                <a:solidFill>
                  <a:schemeClr val="lt1"/>
                </a:solidFill>
              </a:defRPr>
            </a:lvl3pPr>
            <a:lvl4pPr lvl="3" algn="ctr">
              <a:spcBef>
                <a:spcPts val="0"/>
              </a:spcBef>
              <a:buClr>
                <a:schemeClr val="lt1"/>
              </a:buClr>
              <a:buSzPct val="100000"/>
              <a:defRPr sz="3600">
                <a:solidFill>
                  <a:schemeClr val="lt1"/>
                </a:solidFill>
              </a:defRPr>
            </a:lvl4pPr>
            <a:lvl5pPr lvl="4" algn="ctr">
              <a:spcBef>
                <a:spcPts val="0"/>
              </a:spcBef>
              <a:buClr>
                <a:schemeClr val="lt1"/>
              </a:buClr>
              <a:buSzPct val="100000"/>
              <a:defRPr sz="3600">
                <a:solidFill>
                  <a:schemeClr val="lt1"/>
                </a:solidFill>
              </a:defRPr>
            </a:lvl5pPr>
            <a:lvl6pPr lvl="5" algn="ctr">
              <a:spcBef>
                <a:spcPts val="0"/>
              </a:spcBef>
              <a:buClr>
                <a:schemeClr val="lt1"/>
              </a:buClr>
              <a:buSzPct val="100000"/>
              <a:defRPr sz="3600">
                <a:solidFill>
                  <a:schemeClr val="lt1"/>
                </a:solidFill>
              </a:defRPr>
            </a:lvl6pPr>
            <a:lvl7pPr lvl="6" algn="ctr">
              <a:spcBef>
                <a:spcPts val="0"/>
              </a:spcBef>
              <a:buClr>
                <a:schemeClr val="lt1"/>
              </a:buClr>
              <a:buSzPct val="100000"/>
              <a:defRPr sz="3600">
                <a:solidFill>
                  <a:schemeClr val="lt1"/>
                </a:solidFill>
              </a:defRPr>
            </a:lvl7pPr>
            <a:lvl8pPr lvl="7" algn="ctr">
              <a:spcBef>
                <a:spcPts val="0"/>
              </a:spcBef>
              <a:buClr>
                <a:schemeClr val="lt1"/>
              </a:buClr>
              <a:buSzPct val="100000"/>
              <a:defRPr sz="3600">
                <a:solidFill>
                  <a:schemeClr val="lt1"/>
                </a:solidFill>
              </a:defRPr>
            </a:lvl8pPr>
            <a:lvl9pPr lvl="8" algn="ctr">
              <a:spcBef>
                <a:spcPts val="0"/>
              </a:spcBef>
              <a:buClr>
                <a:schemeClr val="lt1"/>
              </a:buClr>
              <a:buSzPct val="100000"/>
              <a:defRPr sz="3600">
                <a:solidFill>
                  <a:schemeClr val="lt1"/>
                </a:solidFill>
              </a:defRPr>
            </a:lvl9pPr>
          </a:lstStyle>
          <a:p/>
        </p:txBody>
      </p:sp>
      <p:sp>
        <p:nvSpPr>
          <p:cNvPr id="18" name="Shape 18"/>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9" name="Shape 19"/>
        <p:cNvGrpSpPr/>
        <p:nvPr/>
      </p:nvGrpSpPr>
      <p:grpSpPr>
        <a:xfrm>
          <a:off x="0" y="0"/>
          <a:ext cx="0" cy="0"/>
          <a:chOff x="0" y="0"/>
          <a:chExt cx="0" cy="0"/>
        </a:xfrm>
      </p:grpSpPr>
      <p:cxnSp>
        <p:nvCxnSpPr>
          <p:cNvPr id="20" name="Shape 20"/>
          <p:cNvCxnSpPr/>
          <p:nvPr/>
        </p:nvCxnSpPr>
        <p:spPr>
          <a:xfrm>
            <a:off x="429200" y="1275577"/>
            <a:ext cx="614100" cy="0"/>
          </a:xfrm>
          <a:prstGeom prst="straightConnector1">
            <a:avLst/>
          </a:prstGeom>
          <a:noFill/>
          <a:ln cap="flat" cmpd="sng" w="19050">
            <a:solidFill>
              <a:schemeClr val="dk2"/>
            </a:solidFill>
            <a:prstDash val="lgDash"/>
            <a:round/>
            <a:headEnd len="med" w="med" type="none"/>
            <a:tailEnd len="med" w="med" type="none"/>
          </a:ln>
        </p:spPr>
      </p:cxnSp>
      <p:sp>
        <p:nvSpPr>
          <p:cNvPr id="21" name="Shape 21"/>
          <p:cNvSpPr txBox="1"/>
          <p:nvPr>
            <p:ph type="title"/>
          </p:nvPr>
        </p:nvSpPr>
        <p:spPr>
          <a:xfrm>
            <a:off x="311700" y="372500"/>
            <a:ext cx="8520600" cy="733500"/>
          </a:xfrm>
          <a:prstGeom prst="rect">
            <a:avLst/>
          </a:prstGeom>
        </p:spPr>
        <p:txBody>
          <a:bodyPr anchorCtr="0" anchor="b"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468825"/>
            <a:ext cx="8520600" cy="30999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3" name="Shape 23"/>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4" name="Shape 24"/>
        <p:cNvGrpSpPr/>
        <p:nvPr/>
      </p:nvGrpSpPr>
      <p:grpSpPr>
        <a:xfrm>
          <a:off x="0" y="0"/>
          <a:ext cx="0" cy="0"/>
          <a:chOff x="0" y="0"/>
          <a:chExt cx="0" cy="0"/>
        </a:xfrm>
      </p:grpSpPr>
      <p:cxnSp>
        <p:nvCxnSpPr>
          <p:cNvPr id="25" name="Shape 25"/>
          <p:cNvCxnSpPr/>
          <p:nvPr/>
        </p:nvCxnSpPr>
        <p:spPr>
          <a:xfrm>
            <a:off x="429200" y="1275577"/>
            <a:ext cx="614100" cy="0"/>
          </a:xfrm>
          <a:prstGeom prst="straightConnector1">
            <a:avLst/>
          </a:prstGeom>
          <a:noFill/>
          <a:ln cap="flat" cmpd="sng" w="19050">
            <a:solidFill>
              <a:schemeClr val="dk2"/>
            </a:solidFill>
            <a:prstDash val="lgDash"/>
            <a:round/>
            <a:headEnd len="med" w="med" type="none"/>
            <a:tailEnd len="med" w="med" type="none"/>
          </a:ln>
        </p:spPr>
      </p:cxnSp>
      <p:sp>
        <p:nvSpPr>
          <p:cNvPr id="26" name="Shape 26"/>
          <p:cNvSpPr txBox="1"/>
          <p:nvPr>
            <p:ph type="title"/>
          </p:nvPr>
        </p:nvSpPr>
        <p:spPr>
          <a:xfrm>
            <a:off x="311700" y="372500"/>
            <a:ext cx="8520600" cy="733500"/>
          </a:xfrm>
          <a:prstGeom prst="rect">
            <a:avLst/>
          </a:prstGeom>
        </p:spPr>
        <p:txBody>
          <a:bodyPr anchorCtr="0" anchor="b"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 type="body"/>
          </p:nvPr>
        </p:nvSpPr>
        <p:spPr>
          <a:xfrm>
            <a:off x="311700" y="1468825"/>
            <a:ext cx="3999900" cy="3099900"/>
          </a:xfrm>
          <a:prstGeom prst="rect">
            <a:avLst/>
          </a:prstGeom>
        </p:spPr>
        <p:txBody>
          <a:bodyPr anchorCtr="0" anchor="t" bIns="91425" lIns="91425" rIns="91425" wrap="square"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8" name="Shape 28"/>
          <p:cNvSpPr txBox="1"/>
          <p:nvPr>
            <p:ph idx="2" type="body"/>
          </p:nvPr>
        </p:nvSpPr>
        <p:spPr>
          <a:xfrm>
            <a:off x="4832400" y="1468825"/>
            <a:ext cx="3999900" cy="3099900"/>
          </a:xfrm>
          <a:prstGeom prst="rect">
            <a:avLst/>
          </a:prstGeom>
        </p:spPr>
        <p:txBody>
          <a:bodyPr anchorCtr="0" anchor="t" bIns="91425" lIns="91425" rIns="91425" wrap="square"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9" name="Shape 2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30" name="Shape 30"/>
        <p:cNvGrpSpPr/>
        <p:nvPr/>
      </p:nvGrpSpPr>
      <p:grpSpPr>
        <a:xfrm>
          <a:off x="0" y="0"/>
          <a:ext cx="0" cy="0"/>
          <a:chOff x="0" y="0"/>
          <a:chExt cx="0" cy="0"/>
        </a:xfrm>
      </p:grpSpPr>
      <p:sp>
        <p:nvSpPr>
          <p:cNvPr id="31" name="Shape 31"/>
          <p:cNvSpPr txBox="1"/>
          <p:nvPr>
            <p:ph type="title"/>
          </p:nvPr>
        </p:nvSpPr>
        <p:spPr>
          <a:xfrm>
            <a:off x="311700" y="372500"/>
            <a:ext cx="8520600" cy="733500"/>
          </a:xfrm>
          <a:prstGeom prst="rect">
            <a:avLst/>
          </a:prstGeom>
        </p:spPr>
        <p:txBody>
          <a:bodyPr anchorCtr="0" anchor="b"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2" name="Shape 32"/>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33" name="Shape 33"/>
        <p:cNvGrpSpPr/>
        <p:nvPr/>
      </p:nvGrpSpPr>
      <p:grpSpPr>
        <a:xfrm>
          <a:off x="0" y="0"/>
          <a:ext cx="0" cy="0"/>
          <a:chOff x="0" y="0"/>
          <a:chExt cx="0" cy="0"/>
        </a:xfrm>
      </p:grpSpPr>
      <p:cxnSp>
        <p:nvCxnSpPr>
          <p:cNvPr id="34" name="Shape 34"/>
          <p:cNvCxnSpPr/>
          <p:nvPr/>
        </p:nvCxnSpPr>
        <p:spPr>
          <a:xfrm>
            <a:off x="418675" y="1457787"/>
            <a:ext cx="614100" cy="0"/>
          </a:xfrm>
          <a:prstGeom prst="straightConnector1">
            <a:avLst/>
          </a:prstGeom>
          <a:noFill/>
          <a:ln cap="flat" cmpd="sng" w="19050">
            <a:solidFill>
              <a:schemeClr val="dk2"/>
            </a:solidFill>
            <a:prstDash val="lgDash"/>
            <a:round/>
            <a:headEnd len="med" w="med" type="none"/>
            <a:tailEnd len="med" w="med" type="none"/>
          </a:ln>
        </p:spPr>
      </p:cxnSp>
      <p:sp>
        <p:nvSpPr>
          <p:cNvPr id="35" name="Shape 35"/>
          <p:cNvSpPr txBox="1"/>
          <p:nvPr>
            <p:ph type="title"/>
          </p:nvPr>
        </p:nvSpPr>
        <p:spPr>
          <a:xfrm>
            <a:off x="311700" y="631800"/>
            <a:ext cx="2808000" cy="755700"/>
          </a:xfrm>
          <a:prstGeom prst="rect">
            <a:avLst/>
          </a:prstGeom>
        </p:spPr>
        <p:txBody>
          <a:bodyPr anchorCtr="0" anchor="b" bIns="91425" lIns="91425" rIns="91425" wrap="square"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6" name="Shape 36"/>
          <p:cNvSpPr txBox="1"/>
          <p:nvPr>
            <p:ph idx="1" type="body"/>
          </p:nvPr>
        </p:nvSpPr>
        <p:spPr>
          <a:xfrm>
            <a:off x="311700" y="1618204"/>
            <a:ext cx="2808000" cy="2950800"/>
          </a:xfrm>
          <a:prstGeom prst="rect">
            <a:avLst/>
          </a:prstGeom>
        </p:spPr>
        <p:txBody>
          <a:bodyPr anchorCtr="0" anchor="t" bIns="91425" lIns="91425" rIns="91425" wrap="square"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7" name="Shape 3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bg>
      <p:bgPr>
        <a:solidFill>
          <a:schemeClr val="lt2"/>
        </a:solidFill>
      </p:bgPr>
    </p:bg>
    <p:spTree>
      <p:nvGrpSpPr>
        <p:cNvPr id="38" name="Shape 38"/>
        <p:cNvGrpSpPr/>
        <p:nvPr/>
      </p:nvGrpSpPr>
      <p:grpSpPr>
        <a:xfrm>
          <a:off x="0" y="0"/>
          <a:ext cx="0" cy="0"/>
          <a:chOff x="0" y="0"/>
          <a:chExt cx="0" cy="0"/>
        </a:xfrm>
      </p:grpSpPr>
      <p:sp>
        <p:nvSpPr>
          <p:cNvPr id="39" name="Shape 39"/>
          <p:cNvSpPr txBox="1"/>
          <p:nvPr>
            <p:ph type="title"/>
          </p:nvPr>
        </p:nvSpPr>
        <p:spPr>
          <a:xfrm>
            <a:off x="490250" y="528900"/>
            <a:ext cx="5678100" cy="4085700"/>
          </a:xfrm>
          <a:prstGeom prst="rect">
            <a:avLst/>
          </a:prstGeom>
        </p:spPr>
        <p:txBody>
          <a:bodyPr anchorCtr="0" anchor="ctr" bIns="91425" lIns="91425" rIns="91425" wrap="square" tIns="91425"/>
          <a:lstStyle>
            <a:lvl1pPr lvl="0">
              <a:spcBef>
                <a:spcPts val="0"/>
              </a:spcBef>
              <a:buClr>
                <a:schemeClr val="lt1"/>
              </a:buClr>
              <a:buSzPct val="100000"/>
              <a:defRPr sz="5400">
                <a:solidFill>
                  <a:schemeClr val="lt1"/>
                </a:solidFill>
              </a:defRPr>
            </a:lvl1pPr>
            <a:lvl2pPr lvl="1">
              <a:spcBef>
                <a:spcPts val="0"/>
              </a:spcBef>
              <a:buClr>
                <a:schemeClr val="lt1"/>
              </a:buClr>
              <a:buSzPct val="100000"/>
              <a:defRPr sz="5400">
                <a:solidFill>
                  <a:schemeClr val="lt1"/>
                </a:solidFill>
              </a:defRPr>
            </a:lvl2pPr>
            <a:lvl3pPr lvl="2">
              <a:spcBef>
                <a:spcPts val="0"/>
              </a:spcBef>
              <a:buClr>
                <a:schemeClr val="lt1"/>
              </a:buClr>
              <a:buSzPct val="100000"/>
              <a:defRPr sz="5400">
                <a:solidFill>
                  <a:schemeClr val="lt1"/>
                </a:solidFill>
              </a:defRPr>
            </a:lvl3pPr>
            <a:lvl4pPr lvl="3">
              <a:spcBef>
                <a:spcPts val="0"/>
              </a:spcBef>
              <a:buClr>
                <a:schemeClr val="lt1"/>
              </a:buClr>
              <a:buSzPct val="100000"/>
              <a:defRPr sz="5400">
                <a:solidFill>
                  <a:schemeClr val="lt1"/>
                </a:solidFill>
              </a:defRPr>
            </a:lvl4pPr>
            <a:lvl5pPr lvl="4">
              <a:spcBef>
                <a:spcPts val="0"/>
              </a:spcBef>
              <a:buClr>
                <a:schemeClr val="lt1"/>
              </a:buClr>
              <a:buSzPct val="100000"/>
              <a:defRPr sz="5400">
                <a:solidFill>
                  <a:schemeClr val="lt1"/>
                </a:solidFill>
              </a:defRPr>
            </a:lvl5pPr>
            <a:lvl6pPr lvl="5">
              <a:spcBef>
                <a:spcPts val="0"/>
              </a:spcBef>
              <a:buClr>
                <a:schemeClr val="lt1"/>
              </a:buClr>
              <a:buSzPct val="100000"/>
              <a:defRPr sz="5400">
                <a:solidFill>
                  <a:schemeClr val="lt1"/>
                </a:solidFill>
              </a:defRPr>
            </a:lvl6pPr>
            <a:lvl7pPr lvl="6">
              <a:spcBef>
                <a:spcPts val="0"/>
              </a:spcBef>
              <a:buClr>
                <a:schemeClr val="lt1"/>
              </a:buClr>
              <a:buSzPct val="100000"/>
              <a:defRPr sz="5400">
                <a:solidFill>
                  <a:schemeClr val="lt1"/>
                </a:solidFill>
              </a:defRPr>
            </a:lvl7pPr>
            <a:lvl8pPr lvl="7">
              <a:spcBef>
                <a:spcPts val="0"/>
              </a:spcBef>
              <a:buClr>
                <a:schemeClr val="lt1"/>
              </a:buClr>
              <a:buSzPct val="100000"/>
              <a:defRPr sz="5400">
                <a:solidFill>
                  <a:schemeClr val="lt1"/>
                </a:solidFill>
              </a:defRPr>
            </a:lvl8pPr>
            <a:lvl9pPr lvl="8">
              <a:spcBef>
                <a:spcPts val="0"/>
              </a:spcBef>
              <a:buClr>
                <a:schemeClr val="lt1"/>
              </a:buClr>
              <a:buSzPct val="100000"/>
              <a:defRPr sz="5400">
                <a:solidFill>
                  <a:schemeClr val="lt1"/>
                </a:solidFill>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bg>
      <p:bgPr>
        <a:solidFill>
          <a:schemeClr val="dk1"/>
        </a:solidFill>
      </p:bgPr>
    </p:bg>
    <p:spTree>
      <p:nvGrpSpPr>
        <p:cNvPr id="41" name="Shape 41"/>
        <p:cNvGrpSpPr/>
        <p:nvPr/>
      </p:nvGrpSpPr>
      <p:grpSpPr>
        <a:xfrm>
          <a:off x="0" y="0"/>
          <a:ext cx="0" cy="0"/>
          <a:chOff x="0" y="0"/>
          <a:chExt cx="0" cy="0"/>
        </a:xfrm>
      </p:grpSpPr>
      <p:sp>
        <p:nvSpPr>
          <p:cNvPr id="42" name="Shape 42"/>
          <p:cNvSpPr/>
          <p:nvPr/>
        </p:nvSpPr>
        <p:spPr>
          <a:xfrm>
            <a:off x="4572000" y="175"/>
            <a:ext cx="4572000" cy="5143500"/>
          </a:xfrm>
          <a:prstGeom prst="rect">
            <a:avLst/>
          </a:prstGeom>
          <a:solidFill>
            <a:schemeClr val="lt1"/>
          </a:solidFill>
          <a:ln>
            <a:noFill/>
          </a:ln>
        </p:spPr>
        <p:txBody>
          <a:bodyPr anchorCtr="0" anchor="ctr" bIns="91425" lIns="91425" rIns="91425" wrap="square" tIns="91425">
            <a:noAutofit/>
          </a:bodyPr>
          <a:lstStyle/>
          <a:p>
            <a:pPr lvl="0">
              <a:spcBef>
                <a:spcPts val="0"/>
              </a:spcBef>
              <a:buNone/>
            </a:pPr>
            <a:r>
              <a:t/>
            </a:r>
            <a:endParaRPr/>
          </a:p>
        </p:txBody>
      </p:sp>
      <p:cxnSp>
        <p:nvCxnSpPr>
          <p:cNvPr id="43" name="Shape 43"/>
          <p:cNvCxnSpPr/>
          <p:nvPr/>
        </p:nvCxnSpPr>
        <p:spPr>
          <a:xfrm>
            <a:off x="5029675" y="4495500"/>
            <a:ext cx="577200" cy="0"/>
          </a:xfrm>
          <a:prstGeom prst="straightConnector1">
            <a:avLst/>
          </a:prstGeom>
          <a:noFill/>
          <a:ln cap="flat" cmpd="sng" w="19050">
            <a:solidFill>
              <a:schemeClr val="dk1"/>
            </a:solidFill>
            <a:prstDash val="lgDash"/>
            <a:round/>
            <a:headEnd len="med" w="med" type="none"/>
            <a:tailEnd len="med" w="med" type="none"/>
          </a:ln>
        </p:spPr>
      </p:cxnSp>
      <p:sp>
        <p:nvSpPr>
          <p:cNvPr id="44" name="Shape 44"/>
          <p:cNvSpPr txBox="1"/>
          <p:nvPr>
            <p:ph type="title"/>
          </p:nvPr>
        </p:nvSpPr>
        <p:spPr>
          <a:xfrm>
            <a:off x="265500" y="1078750"/>
            <a:ext cx="4045200" cy="1789200"/>
          </a:xfrm>
          <a:prstGeom prst="rect">
            <a:avLst/>
          </a:prstGeom>
        </p:spPr>
        <p:txBody>
          <a:bodyPr anchorCtr="0" anchor="b" bIns="91425" lIns="91425" rIns="91425" wrap="square" tIns="91425"/>
          <a:lstStyle>
            <a:lvl1pPr lvl="0" algn="ctr">
              <a:spcBef>
                <a:spcPts val="0"/>
              </a:spcBef>
              <a:buClr>
                <a:schemeClr val="lt1"/>
              </a:buClr>
              <a:buSzPct val="100000"/>
              <a:defRPr sz="4600">
                <a:solidFill>
                  <a:schemeClr val="lt1"/>
                </a:solidFill>
              </a:defRPr>
            </a:lvl1pPr>
            <a:lvl2pPr lvl="1" algn="ctr">
              <a:spcBef>
                <a:spcPts val="0"/>
              </a:spcBef>
              <a:buClr>
                <a:schemeClr val="lt1"/>
              </a:buClr>
              <a:buSzPct val="100000"/>
              <a:defRPr sz="4600">
                <a:solidFill>
                  <a:schemeClr val="lt1"/>
                </a:solidFill>
              </a:defRPr>
            </a:lvl2pPr>
            <a:lvl3pPr lvl="2" algn="ctr">
              <a:spcBef>
                <a:spcPts val="0"/>
              </a:spcBef>
              <a:buClr>
                <a:schemeClr val="lt1"/>
              </a:buClr>
              <a:buSzPct val="100000"/>
              <a:defRPr sz="4600">
                <a:solidFill>
                  <a:schemeClr val="lt1"/>
                </a:solidFill>
              </a:defRPr>
            </a:lvl3pPr>
            <a:lvl4pPr lvl="3" algn="ctr">
              <a:spcBef>
                <a:spcPts val="0"/>
              </a:spcBef>
              <a:buClr>
                <a:schemeClr val="lt1"/>
              </a:buClr>
              <a:buSzPct val="100000"/>
              <a:defRPr sz="4600">
                <a:solidFill>
                  <a:schemeClr val="lt1"/>
                </a:solidFill>
              </a:defRPr>
            </a:lvl4pPr>
            <a:lvl5pPr lvl="4" algn="ctr">
              <a:spcBef>
                <a:spcPts val="0"/>
              </a:spcBef>
              <a:buClr>
                <a:schemeClr val="lt1"/>
              </a:buClr>
              <a:buSzPct val="100000"/>
              <a:defRPr sz="4600">
                <a:solidFill>
                  <a:schemeClr val="lt1"/>
                </a:solidFill>
              </a:defRPr>
            </a:lvl5pPr>
            <a:lvl6pPr lvl="5" algn="ctr">
              <a:spcBef>
                <a:spcPts val="0"/>
              </a:spcBef>
              <a:buClr>
                <a:schemeClr val="lt1"/>
              </a:buClr>
              <a:buSzPct val="100000"/>
              <a:defRPr sz="4600">
                <a:solidFill>
                  <a:schemeClr val="lt1"/>
                </a:solidFill>
              </a:defRPr>
            </a:lvl6pPr>
            <a:lvl7pPr lvl="6" algn="ctr">
              <a:spcBef>
                <a:spcPts val="0"/>
              </a:spcBef>
              <a:buClr>
                <a:schemeClr val="lt1"/>
              </a:buClr>
              <a:buSzPct val="100000"/>
              <a:defRPr sz="4600">
                <a:solidFill>
                  <a:schemeClr val="lt1"/>
                </a:solidFill>
              </a:defRPr>
            </a:lvl7pPr>
            <a:lvl8pPr lvl="7" algn="ctr">
              <a:spcBef>
                <a:spcPts val="0"/>
              </a:spcBef>
              <a:buClr>
                <a:schemeClr val="lt1"/>
              </a:buClr>
              <a:buSzPct val="100000"/>
              <a:defRPr sz="4600">
                <a:solidFill>
                  <a:schemeClr val="lt1"/>
                </a:solidFill>
              </a:defRPr>
            </a:lvl8pPr>
            <a:lvl9pPr lvl="8" algn="ctr">
              <a:spcBef>
                <a:spcPts val="0"/>
              </a:spcBef>
              <a:buClr>
                <a:schemeClr val="lt1"/>
              </a:buClr>
              <a:buSzPct val="100000"/>
              <a:defRPr sz="4600">
                <a:solidFill>
                  <a:schemeClr val="lt1"/>
                </a:solidFill>
              </a:defRPr>
            </a:lvl9pPr>
          </a:lstStyle>
          <a:p/>
        </p:txBody>
      </p:sp>
      <p:sp>
        <p:nvSpPr>
          <p:cNvPr id="45" name="Shape 45"/>
          <p:cNvSpPr txBox="1"/>
          <p:nvPr>
            <p:ph idx="1" type="subTitle"/>
          </p:nvPr>
        </p:nvSpPr>
        <p:spPr>
          <a:xfrm>
            <a:off x="265500" y="2921401"/>
            <a:ext cx="4045200" cy="1345500"/>
          </a:xfrm>
          <a:prstGeom prst="rect">
            <a:avLst/>
          </a:prstGeom>
        </p:spPr>
        <p:txBody>
          <a:bodyPr anchorCtr="0" anchor="t" bIns="91425" lIns="91425" rIns="91425" wrap="square" tIns="91425"/>
          <a:lstStyle>
            <a:lvl1pPr lvl="0" algn="ctr">
              <a:lnSpc>
                <a:spcPct val="100000"/>
              </a:lnSpc>
              <a:spcBef>
                <a:spcPts val="0"/>
              </a:spcBef>
              <a:spcAft>
                <a:spcPts val="0"/>
              </a:spcAft>
              <a:buClr>
                <a:schemeClr val="lt1"/>
              </a:buClr>
              <a:buSzPct val="100000"/>
              <a:buNone/>
              <a:defRPr sz="1900">
                <a:solidFill>
                  <a:schemeClr val="lt1"/>
                </a:solidFill>
              </a:defRPr>
            </a:lvl1pPr>
            <a:lvl2pPr lvl="1" algn="ctr">
              <a:lnSpc>
                <a:spcPct val="100000"/>
              </a:lnSpc>
              <a:spcBef>
                <a:spcPts val="0"/>
              </a:spcBef>
              <a:spcAft>
                <a:spcPts val="0"/>
              </a:spcAft>
              <a:buClr>
                <a:schemeClr val="lt1"/>
              </a:buClr>
              <a:buSzPct val="100000"/>
              <a:buNone/>
              <a:defRPr sz="1900">
                <a:solidFill>
                  <a:schemeClr val="lt1"/>
                </a:solidFill>
              </a:defRPr>
            </a:lvl2pPr>
            <a:lvl3pPr lvl="2" algn="ctr">
              <a:lnSpc>
                <a:spcPct val="100000"/>
              </a:lnSpc>
              <a:spcBef>
                <a:spcPts val="0"/>
              </a:spcBef>
              <a:spcAft>
                <a:spcPts val="0"/>
              </a:spcAft>
              <a:buClr>
                <a:schemeClr val="lt1"/>
              </a:buClr>
              <a:buSzPct val="100000"/>
              <a:buNone/>
              <a:defRPr sz="1900">
                <a:solidFill>
                  <a:schemeClr val="lt1"/>
                </a:solidFill>
              </a:defRPr>
            </a:lvl3pPr>
            <a:lvl4pPr lvl="3" algn="ctr">
              <a:lnSpc>
                <a:spcPct val="100000"/>
              </a:lnSpc>
              <a:spcBef>
                <a:spcPts val="0"/>
              </a:spcBef>
              <a:spcAft>
                <a:spcPts val="0"/>
              </a:spcAft>
              <a:buClr>
                <a:schemeClr val="lt1"/>
              </a:buClr>
              <a:buSzPct val="100000"/>
              <a:buNone/>
              <a:defRPr sz="1900">
                <a:solidFill>
                  <a:schemeClr val="lt1"/>
                </a:solidFill>
              </a:defRPr>
            </a:lvl4pPr>
            <a:lvl5pPr lvl="4" algn="ctr">
              <a:lnSpc>
                <a:spcPct val="100000"/>
              </a:lnSpc>
              <a:spcBef>
                <a:spcPts val="0"/>
              </a:spcBef>
              <a:spcAft>
                <a:spcPts val="0"/>
              </a:spcAft>
              <a:buClr>
                <a:schemeClr val="lt1"/>
              </a:buClr>
              <a:buSzPct val="100000"/>
              <a:buNone/>
              <a:defRPr sz="1900">
                <a:solidFill>
                  <a:schemeClr val="lt1"/>
                </a:solidFill>
              </a:defRPr>
            </a:lvl5pPr>
            <a:lvl6pPr lvl="5" algn="ctr">
              <a:lnSpc>
                <a:spcPct val="100000"/>
              </a:lnSpc>
              <a:spcBef>
                <a:spcPts val="0"/>
              </a:spcBef>
              <a:spcAft>
                <a:spcPts val="0"/>
              </a:spcAft>
              <a:buClr>
                <a:schemeClr val="lt1"/>
              </a:buClr>
              <a:buSzPct val="100000"/>
              <a:buNone/>
              <a:defRPr sz="1900">
                <a:solidFill>
                  <a:schemeClr val="lt1"/>
                </a:solidFill>
              </a:defRPr>
            </a:lvl6pPr>
            <a:lvl7pPr lvl="6" algn="ctr">
              <a:lnSpc>
                <a:spcPct val="100000"/>
              </a:lnSpc>
              <a:spcBef>
                <a:spcPts val="0"/>
              </a:spcBef>
              <a:spcAft>
                <a:spcPts val="0"/>
              </a:spcAft>
              <a:buClr>
                <a:schemeClr val="lt1"/>
              </a:buClr>
              <a:buSzPct val="100000"/>
              <a:buNone/>
              <a:defRPr sz="1900">
                <a:solidFill>
                  <a:schemeClr val="lt1"/>
                </a:solidFill>
              </a:defRPr>
            </a:lvl7pPr>
            <a:lvl8pPr lvl="7" algn="ctr">
              <a:lnSpc>
                <a:spcPct val="100000"/>
              </a:lnSpc>
              <a:spcBef>
                <a:spcPts val="0"/>
              </a:spcBef>
              <a:spcAft>
                <a:spcPts val="0"/>
              </a:spcAft>
              <a:buClr>
                <a:schemeClr val="lt1"/>
              </a:buClr>
              <a:buSzPct val="100000"/>
              <a:buNone/>
              <a:defRPr sz="1900">
                <a:solidFill>
                  <a:schemeClr val="lt1"/>
                </a:solidFill>
              </a:defRPr>
            </a:lvl8pPr>
            <a:lvl9pPr lvl="8" algn="ctr">
              <a:lnSpc>
                <a:spcPct val="100000"/>
              </a:lnSpc>
              <a:spcBef>
                <a:spcPts val="0"/>
              </a:spcBef>
              <a:spcAft>
                <a:spcPts val="0"/>
              </a:spcAft>
              <a:buClr>
                <a:schemeClr val="lt1"/>
              </a:buClr>
              <a:buSzPct val="100000"/>
              <a:buNone/>
              <a:defRPr sz="1900">
                <a:solidFill>
                  <a:schemeClr val="lt1"/>
                </a:solidFill>
              </a:defRPr>
            </a:lvl9pPr>
          </a:lstStyle>
          <a:p/>
        </p:txBody>
      </p:sp>
      <p:sp>
        <p:nvSpPr>
          <p:cNvPr id="46" name="Shape 46"/>
          <p:cNvSpPr txBox="1"/>
          <p:nvPr>
            <p:ph idx="2" type="body"/>
          </p:nvPr>
        </p:nvSpPr>
        <p:spPr>
          <a:xfrm>
            <a:off x="4939500" y="724200"/>
            <a:ext cx="3837000" cy="3695100"/>
          </a:xfrm>
          <a:prstGeom prst="rect">
            <a:avLst/>
          </a:prstGeom>
        </p:spPr>
        <p:txBody>
          <a:bodyPr anchorCtr="0" anchor="ctr"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48" name="Shape 48"/>
        <p:cNvGrpSpPr/>
        <p:nvPr/>
      </p:nvGrpSpPr>
      <p:grpSpPr>
        <a:xfrm>
          <a:off x="0" y="0"/>
          <a:ext cx="0" cy="0"/>
          <a:chOff x="0" y="0"/>
          <a:chExt cx="0" cy="0"/>
        </a:xfrm>
      </p:grpSpPr>
      <p:sp>
        <p:nvSpPr>
          <p:cNvPr id="49" name="Shape 49"/>
          <p:cNvSpPr txBox="1"/>
          <p:nvPr>
            <p:ph idx="1" type="body"/>
          </p:nvPr>
        </p:nvSpPr>
        <p:spPr>
          <a:xfrm>
            <a:off x="311700" y="4230575"/>
            <a:ext cx="5998800" cy="605100"/>
          </a:xfrm>
          <a:prstGeom prst="rect">
            <a:avLst/>
          </a:prstGeom>
        </p:spPr>
        <p:txBody>
          <a:bodyPr anchorCtr="0" anchor="ctr" bIns="91425" lIns="91425" rIns="91425" wrap="square" tIns="91425"/>
          <a:lstStyle>
            <a:lvl1pPr lvl="0">
              <a:lnSpc>
                <a:spcPct val="100000"/>
              </a:lnSpc>
              <a:spcBef>
                <a:spcPts val="0"/>
              </a:spcBef>
              <a:spcAft>
                <a:spcPts val="0"/>
              </a:spcAft>
              <a:buSzPct val="100000"/>
              <a:buFont typeface="Oswald"/>
              <a:buNone/>
              <a:defRPr sz="2100">
                <a:latin typeface="Oswald"/>
                <a:ea typeface="Oswald"/>
                <a:cs typeface="Oswald"/>
                <a:sym typeface="Oswald"/>
              </a:defRPr>
            </a:lvl1pPr>
          </a:lstStyle>
          <a:p/>
        </p:txBody>
      </p:sp>
      <p:sp>
        <p:nvSpPr>
          <p:cNvPr id="50" name="Shape 50"/>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odern-writer">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372500"/>
            <a:ext cx="8520600" cy="733500"/>
          </a:xfrm>
          <a:prstGeom prst="rect">
            <a:avLst/>
          </a:prstGeom>
          <a:noFill/>
          <a:ln>
            <a:noFill/>
          </a:ln>
        </p:spPr>
        <p:txBody>
          <a:bodyPr anchorCtr="0" anchor="b" bIns="91425" lIns="91425" rIns="91425" wrap="square" tIns="91425"/>
          <a:lstStyle>
            <a:lvl1pPr lvl="0">
              <a:spcBef>
                <a:spcPts val="0"/>
              </a:spcBef>
              <a:buClr>
                <a:schemeClr val="dk2"/>
              </a:buClr>
              <a:buSzPct val="100000"/>
              <a:buFont typeface="Oswald"/>
              <a:buNone/>
              <a:defRPr sz="3000">
                <a:solidFill>
                  <a:schemeClr val="dk2"/>
                </a:solidFill>
                <a:latin typeface="Oswald"/>
                <a:ea typeface="Oswald"/>
                <a:cs typeface="Oswald"/>
                <a:sym typeface="Oswald"/>
              </a:defRPr>
            </a:lvl1pPr>
            <a:lvl2pPr lvl="1">
              <a:spcBef>
                <a:spcPts val="0"/>
              </a:spcBef>
              <a:buClr>
                <a:schemeClr val="dk2"/>
              </a:buClr>
              <a:buSzPct val="100000"/>
              <a:buFont typeface="Oswald"/>
              <a:buNone/>
              <a:defRPr sz="3000">
                <a:solidFill>
                  <a:schemeClr val="dk2"/>
                </a:solidFill>
                <a:latin typeface="Oswald"/>
                <a:ea typeface="Oswald"/>
                <a:cs typeface="Oswald"/>
                <a:sym typeface="Oswald"/>
              </a:defRPr>
            </a:lvl2pPr>
            <a:lvl3pPr lvl="2">
              <a:spcBef>
                <a:spcPts val="0"/>
              </a:spcBef>
              <a:buClr>
                <a:schemeClr val="dk2"/>
              </a:buClr>
              <a:buSzPct val="100000"/>
              <a:buFont typeface="Oswald"/>
              <a:buNone/>
              <a:defRPr sz="3000">
                <a:solidFill>
                  <a:schemeClr val="dk2"/>
                </a:solidFill>
                <a:latin typeface="Oswald"/>
                <a:ea typeface="Oswald"/>
                <a:cs typeface="Oswald"/>
                <a:sym typeface="Oswald"/>
              </a:defRPr>
            </a:lvl3pPr>
            <a:lvl4pPr lvl="3">
              <a:spcBef>
                <a:spcPts val="0"/>
              </a:spcBef>
              <a:buClr>
                <a:schemeClr val="dk2"/>
              </a:buClr>
              <a:buSzPct val="100000"/>
              <a:buFont typeface="Oswald"/>
              <a:buNone/>
              <a:defRPr sz="3000">
                <a:solidFill>
                  <a:schemeClr val="dk2"/>
                </a:solidFill>
                <a:latin typeface="Oswald"/>
                <a:ea typeface="Oswald"/>
                <a:cs typeface="Oswald"/>
                <a:sym typeface="Oswald"/>
              </a:defRPr>
            </a:lvl4pPr>
            <a:lvl5pPr lvl="4">
              <a:spcBef>
                <a:spcPts val="0"/>
              </a:spcBef>
              <a:buClr>
                <a:schemeClr val="dk2"/>
              </a:buClr>
              <a:buSzPct val="100000"/>
              <a:buFont typeface="Oswald"/>
              <a:buNone/>
              <a:defRPr sz="3000">
                <a:solidFill>
                  <a:schemeClr val="dk2"/>
                </a:solidFill>
                <a:latin typeface="Oswald"/>
                <a:ea typeface="Oswald"/>
                <a:cs typeface="Oswald"/>
                <a:sym typeface="Oswald"/>
              </a:defRPr>
            </a:lvl5pPr>
            <a:lvl6pPr lvl="5">
              <a:spcBef>
                <a:spcPts val="0"/>
              </a:spcBef>
              <a:buClr>
                <a:schemeClr val="dk2"/>
              </a:buClr>
              <a:buSzPct val="100000"/>
              <a:buFont typeface="Oswald"/>
              <a:buNone/>
              <a:defRPr sz="3000">
                <a:solidFill>
                  <a:schemeClr val="dk2"/>
                </a:solidFill>
                <a:latin typeface="Oswald"/>
                <a:ea typeface="Oswald"/>
                <a:cs typeface="Oswald"/>
                <a:sym typeface="Oswald"/>
              </a:defRPr>
            </a:lvl6pPr>
            <a:lvl7pPr lvl="6">
              <a:spcBef>
                <a:spcPts val="0"/>
              </a:spcBef>
              <a:buClr>
                <a:schemeClr val="dk2"/>
              </a:buClr>
              <a:buSzPct val="100000"/>
              <a:buFont typeface="Oswald"/>
              <a:buNone/>
              <a:defRPr sz="3000">
                <a:solidFill>
                  <a:schemeClr val="dk2"/>
                </a:solidFill>
                <a:latin typeface="Oswald"/>
                <a:ea typeface="Oswald"/>
                <a:cs typeface="Oswald"/>
                <a:sym typeface="Oswald"/>
              </a:defRPr>
            </a:lvl7pPr>
            <a:lvl8pPr lvl="7">
              <a:spcBef>
                <a:spcPts val="0"/>
              </a:spcBef>
              <a:buClr>
                <a:schemeClr val="dk2"/>
              </a:buClr>
              <a:buSzPct val="100000"/>
              <a:buFont typeface="Oswald"/>
              <a:buNone/>
              <a:defRPr sz="3000">
                <a:solidFill>
                  <a:schemeClr val="dk2"/>
                </a:solidFill>
                <a:latin typeface="Oswald"/>
                <a:ea typeface="Oswald"/>
                <a:cs typeface="Oswald"/>
                <a:sym typeface="Oswald"/>
              </a:defRPr>
            </a:lvl8pPr>
            <a:lvl9pPr lvl="8">
              <a:spcBef>
                <a:spcPts val="0"/>
              </a:spcBef>
              <a:buClr>
                <a:schemeClr val="dk2"/>
              </a:buClr>
              <a:buSzPct val="100000"/>
              <a:buFont typeface="Oswald"/>
              <a:buNone/>
              <a:defRPr sz="3000">
                <a:solidFill>
                  <a:schemeClr val="dk2"/>
                </a:solidFill>
                <a:latin typeface="Oswald"/>
                <a:ea typeface="Oswald"/>
                <a:cs typeface="Oswald"/>
                <a:sym typeface="Oswald"/>
              </a:defRPr>
            </a:lvl9pPr>
          </a:lstStyle>
          <a:p/>
        </p:txBody>
      </p:sp>
      <p:sp>
        <p:nvSpPr>
          <p:cNvPr id="7" name="Shape 7"/>
          <p:cNvSpPr txBox="1"/>
          <p:nvPr>
            <p:ph idx="1" type="body"/>
          </p:nvPr>
        </p:nvSpPr>
        <p:spPr>
          <a:xfrm>
            <a:off x="311700" y="1468825"/>
            <a:ext cx="8520600" cy="3099900"/>
          </a:xfrm>
          <a:prstGeom prst="rect">
            <a:avLst/>
          </a:prstGeom>
          <a:noFill/>
          <a:ln>
            <a:noFill/>
          </a:ln>
        </p:spPr>
        <p:txBody>
          <a:bodyPr anchorCtr="0" anchor="t" bIns="91425" lIns="91425" rIns="91425" wrap="square" tIns="91425"/>
          <a:lstStyle>
            <a:lvl1pPr lvl="0">
              <a:lnSpc>
                <a:spcPct val="115000"/>
              </a:lnSpc>
              <a:spcBef>
                <a:spcPts val="0"/>
              </a:spcBef>
              <a:spcAft>
                <a:spcPts val="1600"/>
              </a:spcAft>
              <a:buClr>
                <a:schemeClr val="dk2"/>
              </a:buClr>
              <a:buSzPct val="100000"/>
              <a:buFont typeface="Source Code Pro"/>
              <a:buChar char="●"/>
              <a:defRPr sz="1800">
                <a:solidFill>
                  <a:schemeClr val="dk2"/>
                </a:solidFill>
                <a:latin typeface="Source Code Pro"/>
                <a:ea typeface="Source Code Pro"/>
                <a:cs typeface="Source Code Pro"/>
                <a:sym typeface="Source Code Pro"/>
              </a:defRPr>
            </a:lvl1pPr>
            <a:lvl2pPr lvl="1">
              <a:lnSpc>
                <a:spcPct val="115000"/>
              </a:lnSpc>
              <a:spcBef>
                <a:spcPts val="0"/>
              </a:spcBef>
              <a:spcAft>
                <a:spcPts val="1600"/>
              </a:spcAft>
              <a:buClr>
                <a:schemeClr val="dk2"/>
              </a:buClr>
              <a:buFont typeface="Source Code Pro"/>
              <a:buChar char="○"/>
              <a:defRPr>
                <a:solidFill>
                  <a:schemeClr val="dk2"/>
                </a:solidFill>
                <a:latin typeface="Source Code Pro"/>
                <a:ea typeface="Source Code Pro"/>
                <a:cs typeface="Source Code Pro"/>
                <a:sym typeface="Source Code Pro"/>
              </a:defRPr>
            </a:lvl2pPr>
            <a:lvl3pPr lvl="2">
              <a:lnSpc>
                <a:spcPct val="115000"/>
              </a:lnSpc>
              <a:spcBef>
                <a:spcPts val="0"/>
              </a:spcBef>
              <a:spcAft>
                <a:spcPts val="1600"/>
              </a:spcAft>
              <a:buClr>
                <a:schemeClr val="dk2"/>
              </a:buClr>
              <a:buFont typeface="Source Code Pro"/>
              <a:buChar char="■"/>
              <a:defRPr>
                <a:solidFill>
                  <a:schemeClr val="dk2"/>
                </a:solidFill>
                <a:latin typeface="Source Code Pro"/>
                <a:ea typeface="Source Code Pro"/>
                <a:cs typeface="Source Code Pro"/>
                <a:sym typeface="Source Code Pro"/>
              </a:defRPr>
            </a:lvl3pPr>
            <a:lvl4pPr lvl="3">
              <a:lnSpc>
                <a:spcPct val="115000"/>
              </a:lnSpc>
              <a:spcBef>
                <a:spcPts val="0"/>
              </a:spcBef>
              <a:spcAft>
                <a:spcPts val="1600"/>
              </a:spcAft>
              <a:buClr>
                <a:schemeClr val="dk2"/>
              </a:buClr>
              <a:buFont typeface="Source Code Pro"/>
              <a:buChar char="●"/>
              <a:defRPr>
                <a:solidFill>
                  <a:schemeClr val="dk2"/>
                </a:solidFill>
                <a:latin typeface="Source Code Pro"/>
                <a:ea typeface="Source Code Pro"/>
                <a:cs typeface="Source Code Pro"/>
                <a:sym typeface="Source Code Pro"/>
              </a:defRPr>
            </a:lvl4pPr>
            <a:lvl5pPr lvl="4">
              <a:lnSpc>
                <a:spcPct val="115000"/>
              </a:lnSpc>
              <a:spcBef>
                <a:spcPts val="0"/>
              </a:spcBef>
              <a:spcAft>
                <a:spcPts val="1600"/>
              </a:spcAft>
              <a:buClr>
                <a:schemeClr val="dk2"/>
              </a:buClr>
              <a:buFont typeface="Source Code Pro"/>
              <a:buChar char="○"/>
              <a:defRPr>
                <a:solidFill>
                  <a:schemeClr val="dk2"/>
                </a:solidFill>
                <a:latin typeface="Source Code Pro"/>
                <a:ea typeface="Source Code Pro"/>
                <a:cs typeface="Source Code Pro"/>
                <a:sym typeface="Source Code Pro"/>
              </a:defRPr>
            </a:lvl5pPr>
            <a:lvl6pPr lvl="5">
              <a:lnSpc>
                <a:spcPct val="115000"/>
              </a:lnSpc>
              <a:spcBef>
                <a:spcPts val="0"/>
              </a:spcBef>
              <a:spcAft>
                <a:spcPts val="1600"/>
              </a:spcAft>
              <a:buClr>
                <a:schemeClr val="dk2"/>
              </a:buClr>
              <a:buFont typeface="Source Code Pro"/>
              <a:buChar char="■"/>
              <a:defRPr>
                <a:solidFill>
                  <a:schemeClr val="dk2"/>
                </a:solidFill>
                <a:latin typeface="Source Code Pro"/>
                <a:ea typeface="Source Code Pro"/>
                <a:cs typeface="Source Code Pro"/>
                <a:sym typeface="Source Code Pro"/>
              </a:defRPr>
            </a:lvl6pPr>
            <a:lvl7pPr lvl="6">
              <a:lnSpc>
                <a:spcPct val="115000"/>
              </a:lnSpc>
              <a:spcBef>
                <a:spcPts val="0"/>
              </a:spcBef>
              <a:spcAft>
                <a:spcPts val="1600"/>
              </a:spcAft>
              <a:buClr>
                <a:schemeClr val="dk2"/>
              </a:buClr>
              <a:buFont typeface="Source Code Pro"/>
              <a:buChar char="●"/>
              <a:defRPr>
                <a:solidFill>
                  <a:schemeClr val="dk2"/>
                </a:solidFill>
                <a:latin typeface="Source Code Pro"/>
                <a:ea typeface="Source Code Pro"/>
                <a:cs typeface="Source Code Pro"/>
                <a:sym typeface="Source Code Pro"/>
              </a:defRPr>
            </a:lvl7pPr>
            <a:lvl8pPr lvl="7">
              <a:lnSpc>
                <a:spcPct val="115000"/>
              </a:lnSpc>
              <a:spcBef>
                <a:spcPts val="0"/>
              </a:spcBef>
              <a:spcAft>
                <a:spcPts val="1600"/>
              </a:spcAft>
              <a:buClr>
                <a:schemeClr val="dk2"/>
              </a:buClr>
              <a:buFont typeface="Source Code Pro"/>
              <a:buChar char="○"/>
              <a:defRPr>
                <a:solidFill>
                  <a:schemeClr val="dk2"/>
                </a:solidFill>
                <a:latin typeface="Source Code Pro"/>
                <a:ea typeface="Source Code Pro"/>
                <a:cs typeface="Source Code Pro"/>
                <a:sym typeface="Source Code Pro"/>
              </a:defRPr>
            </a:lvl8pPr>
            <a:lvl9pPr lvl="8">
              <a:lnSpc>
                <a:spcPct val="115000"/>
              </a:lnSpc>
              <a:spcBef>
                <a:spcPts val="0"/>
              </a:spcBef>
              <a:spcAft>
                <a:spcPts val="1600"/>
              </a:spcAft>
              <a:buClr>
                <a:schemeClr val="dk2"/>
              </a:buClr>
              <a:buFont typeface="Source Code Pro"/>
              <a:buChar char="■"/>
              <a:defRPr>
                <a:solidFill>
                  <a:schemeClr val="dk2"/>
                </a:solidFill>
                <a:latin typeface="Source Code Pro"/>
                <a:ea typeface="Source Code Pro"/>
                <a:cs typeface="Source Code Pro"/>
                <a:sym typeface="Source Code Pro"/>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rIns="91425" wrap="square" tIns="91425">
            <a:noAutofit/>
          </a:bodyPr>
          <a:lstStyle/>
          <a:p>
            <a:pPr lvl="0" algn="r">
              <a:spcBef>
                <a:spcPts val="0"/>
              </a:spcBef>
              <a:buNone/>
            </a:pPr>
            <a:fld id="{00000000-1234-1234-1234-123412341234}" type="slidenum">
              <a:rPr lang="en" sz="1000">
                <a:solidFill>
                  <a:schemeClr val="dk2"/>
                </a:solidFill>
                <a:latin typeface="Source Code Pro"/>
                <a:ea typeface="Source Code Pro"/>
                <a:cs typeface="Source Code Pro"/>
                <a:sym typeface="Source Code Pr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 Id="rId3" Type="http://schemas.openxmlformats.org/officeDocument/2006/relationships/image" Target="../media/image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0.gi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Shape 62"/>
          <p:cNvSpPr txBox="1"/>
          <p:nvPr>
            <p:ph type="ctrTitle"/>
          </p:nvPr>
        </p:nvSpPr>
        <p:spPr>
          <a:xfrm>
            <a:off x="411175" y="644300"/>
            <a:ext cx="8282400" cy="2109000"/>
          </a:xfrm>
          <a:prstGeom prst="rect">
            <a:avLst/>
          </a:prstGeom>
        </p:spPr>
        <p:txBody>
          <a:bodyPr anchorCtr="0" anchor="b" bIns="91425" lIns="91425" rIns="91425" wrap="square" tIns="91425">
            <a:noAutofit/>
          </a:bodyPr>
          <a:lstStyle/>
          <a:p>
            <a:pPr lvl="0">
              <a:spcBef>
                <a:spcPts val="0"/>
              </a:spcBef>
              <a:buNone/>
            </a:pPr>
            <a:r>
              <a:rPr lang="en"/>
              <a:t>Team Assignment</a:t>
            </a:r>
          </a:p>
        </p:txBody>
      </p:sp>
      <p:sp>
        <p:nvSpPr>
          <p:cNvPr id="63" name="Shape 63"/>
          <p:cNvSpPr txBox="1"/>
          <p:nvPr>
            <p:ph idx="1" type="subTitle"/>
          </p:nvPr>
        </p:nvSpPr>
        <p:spPr>
          <a:xfrm>
            <a:off x="411175" y="3398250"/>
            <a:ext cx="8282400" cy="1260600"/>
          </a:xfrm>
          <a:prstGeom prst="rect">
            <a:avLst/>
          </a:prstGeom>
        </p:spPr>
        <p:txBody>
          <a:bodyPr anchorCtr="0" anchor="ctr" bIns="91425" lIns="91425" rIns="91425" wrap="square" tIns="91425">
            <a:noAutofit/>
          </a:bodyPr>
          <a:lstStyle/>
          <a:p>
            <a:pPr lvl="0">
              <a:spcBef>
                <a:spcPts val="0"/>
              </a:spcBef>
              <a:buNone/>
            </a:pPr>
            <a:r>
              <a:rPr lang="en"/>
              <a:t>Team 2</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Shape 118"/>
          <p:cNvSpPr txBox="1"/>
          <p:nvPr>
            <p:ph type="title"/>
          </p:nvPr>
        </p:nvSpPr>
        <p:spPr>
          <a:xfrm>
            <a:off x="311700" y="372500"/>
            <a:ext cx="8520600" cy="733500"/>
          </a:xfrm>
          <a:prstGeom prst="rect">
            <a:avLst/>
          </a:prstGeom>
        </p:spPr>
        <p:txBody>
          <a:bodyPr anchorCtr="0" anchor="b" bIns="91425" lIns="91425" rIns="91425" wrap="square" tIns="91425">
            <a:noAutofit/>
          </a:bodyPr>
          <a:lstStyle/>
          <a:p>
            <a:pPr lvl="0">
              <a:spcBef>
                <a:spcPts val="0"/>
              </a:spcBef>
              <a:buNone/>
            </a:pPr>
            <a:r>
              <a:rPr lang="en" sz="2400"/>
              <a:t>What is the </a:t>
            </a:r>
            <a:r>
              <a:rPr lang="en" sz="2400"/>
              <a:t>probability</a:t>
            </a:r>
            <a:r>
              <a:rPr lang="en" sz="2400"/>
              <a:t> </a:t>
            </a:r>
            <a:r>
              <a:rPr lang="en" sz="2400"/>
              <a:t>that </a:t>
            </a:r>
            <a:r>
              <a:rPr lang="en" sz="2400">
                <a:solidFill>
                  <a:srgbClr val="000000"/>
                </a:solidFill>
              </a:rPr>
              <a:t>not more than 3 bottles fail inspection?</a:t>
            </a:r>
            <a:r>
              <a:rPr lang="en" sz="2400"/>
              <a:t> </a:t>
            </a:r>
          </a:p>
        </p:txBody>
      </p:sp>
      <p:sp>
        <p:nvSpPr>
          <p:cNvPr id="119" name="Shape 119"/>
          <p:cNvSpPr txBox="1"/>
          <p:nvPr>
            <p:ph idx="1" type="body"/>
          </p:nvPr>
        </p:nvSpPr>
        <p:spPr>
          <a:xfrm>
            <a:off x="311700" y="1468825"/>
            <a:ext cx="8520600" cy="3099900"/>
          </a:xfrm>
          <a:prstGeom prst="rect">
            <a:avLst/>
          </a:prstGeom>
        </p:spPr>
        <p:txBody>
          <a:bodyPr anchorCtr="0" anchor="t" bIns="91425" lIns="91425" rIns="91425" wrap="square" tIns="91425">
            <a:noAutofit/>
          </a:bodyPr>
          <a:lstStyle/>
          <a:p>
            <a:pPr lvl="0">
              <a:spcBef>
                <a:spcPts val="0"/>
              </a:spcBef>
              <a:buNone/>
            </a:pPr>
            <a:r>
              <a:rPr lang="en"/>
              <a:t>P(x&lt;=3)</a:t>
            </a:r>
          </a:p>
          <a:p>
            <a:pPr lvl="0">
              <a:spcBef>
                <a:spcPts val="0"/>
              </a:spcBef>
              <a:buNone/>
            </a:pPr>
            <a:r>
              <a:rPr lang="en">
                <a:highlight>
                  <a:srgbClr val="EAD1DC"/>
                </a:highlight>
              </a:rPr>
              <a:t>Ans: </a:t>
            </a:r>
            <a:r>
              <a:rPr lang="en">
                <a:highlight>
                  <a:srgbClr val="EAD1DC"/>
                </a:highlight>
              </a:rPr>
              <a:t>Binom. Dist. Range (24,</a:t>
            </a:r>
            <a:r>
              <a:rPr lang="en">
                <a:solidFill>
                  <a:srgbClr val="000000"/>
                </a:solidFill>
                <a:highlight>
                  <a:srgbClr val="EAD1DC"/>
                </a:highlight>
              </a:rPr>
              <a:t>0.2083333333,0,3)= 0.23(2dp) </a:t>
            </a:r>
          </a:p>
          <a:p>
            <a:pPr indent="0" lvl="0" marL="0" rtl="0">
              <a:lnSpc>
                <a:spcPct val="115000"/>
              </a:lnSpc>
              <a:spcBef>
                <a:spcPts val="0"/>
              </a:spcBef>
              <a:spcAft>
                <a:spcPts val="600"/>
              </a:spcAft>
              <a:buNone/>
            </a:pPr>
            <a:r>
              <a:rPr lang="en" sz="2400">
                <a:solidFill>
                  <a:srgbClr val="000000"/>
                </a:solidFill>
                <a:latin typeface="Oswald"/>
                <a:ea typeface="Oswald"/>
                <a:cs typeface="Oswald"/>
                <a:sym typeface="Oswald"/>
              </a:rPr>
              <a:t>What is the probability that more than 5 bottles fail inspection?</a:t>
            </a:r>
          </a:p>
          <a:p>
            <a:pPr indent="0" lvl="0" marL="0" rtl="0">
              <a:lnSpc>
                <a:spcPct val="115000"/>
              </a:lnSpc>
              <a:spcBef>
                <a:spcPts val="0"/>
              </a:spcBef>
              <a:spcAft>
                <a:spcPts val="600"/>
              </a:spcAft>
              <a:buNone/>
            </a:pPr>
            <a:r>
              <a:rPr lang="en">
                <a:solidFill>
                  <a:srgbClr val="000000"/>
                </a:solidFill>
              </a:rPr>
              <a:t>P(x&gt;5)</a:t>
            </a:r>
          </a:p>
          <a:p>
            <a:pPr indent="0" lvl="0" marL="0" rtl="0">
              <a:lnSpc>
                <a:spcPct val="115000"/>
              </a:lnSpc>
              <a:spcBef>
                <a:spcPts val="0"/>
              </a:spcBef>
              <a:spcAft>
                <a:spcPts val="600"/>
              </a:spcAft>
              <a:buNone/>
            </a:pPr>
            <a:r>
              <a:rPr lang="en">
                <a:solidFill>
                  <a:srgbClr val="000000"/>
                </a:solidFill>
                <a:highlight>
                  <a:srgbClr val="EAD1DC"/>
                </a:highlight>
              </a:rPr>
              <a:t>Ans: </a:t>
            </a:r>
            <a:r>
              <a:rPr lang="en">
                <a:highlight>
                  <a:srgbClr val="EAD1DC"/>
                </a:highlight>
              </a:rPr>
              <a:t>Binom. Dist. Range (24,</a:t>
            </a:r>
            <a:r>
              <a:rPr lang="en">
                <a:solidFill>
                  <a:srgbClr val="000000"/>
                </a:solidFill>
                <a:highlight>
                  <a:srgbClr val="EAD1DC"/>
                </a:highlight>
              </a:rPr>
              <a:t>0.2083333333,6,24)= 0.38(2dp)</a:t>
            </a:r>
          </a:p>
          <a:p>
            <a:pPr indent="0" lvl="0" marL="0" rtl="0">
              <a:lnSpc>
                <a:spcPct val="115000"/>
              </a:lnSpc>
              <a:spcBef>
                <a:spcPts val="0"/>
              </a:spcBef>
              <a:spcAft>
                <a:spcPts val="600"/>
              </a:spcAft>
              <a:buNone/>
            </a:pPr>
            <a:r>
              <a:t/>
            </a:r>
            <a:endParaRPr>
              <a:solidFill>
                <a:srgbClr val="000000"/>
              </a:solidFill>
            </a:endParaRPr>
          </a:p>
          <a:p>
            <a:pPr lvl="0">
              <a:spcBef>
                <a:spcPts val="0"/>
              </a:spcBef>
              <a:buNone/>
            </a:pPr>
            <a:r>
              <a:t/>
            </a:r>
            <a:endParaRPr>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Shape 124"/>
          <p:cNvSpPr txBox="1"/>
          <p:nvPr>
            <p:ph type="title"/>
          </p:nvPr>
        </p:nvSpPr>
        <p:spPr>
          <a:xfrm>
            <a:off x="311700" y="372500"/>
            <a:ext cx="8832300" cy="744600"/>
          </a:xfrm>
          <a:prstGeom prst="rect">
            <a:avLst/>
          </a:prstGeom>
        </p:spPr>
        <p:txBody>
          <a:bodyPr anchorCtr="0" anchor="b" bIns="91425" lIns="91425" rIns="91425" wrap="square" tIns="91425">
            <a:noAutofit/>
          </a:bodyPr>
          <a:lstStyle/>
          <a:p>
            <a:pPr lvl="0">
              <a:spcBef>
                <a:spcPts val="0"/>
              </a:spcBef>
              <a:buNone/>
            </a:pPr>
            <a:r>
              <a:rPr lang="en" sz="2400"/>
              <a:t>What is the </a:t>
            </a:r>
            <a:r>
              <a:rPr lang="en" sz="2400"/>
              <a:t>probability</a:t>
            </a:r>
            <a:r>
              <a:rPr lang="en" sz="2400"/>
              <a:t> </a:t>
            </a:r>
            <a:r>
              <a:rPr lang="en" sz="2400">
                <a:solidFill>
                  <a:srgbClr val="000000"/>
                </a:solidFill>
              </a:rPr>
              <a:t>that between 2 and 7 bottles (inclusive of both ends) failed inspection?</a:t>
            </a:r>
          </a:p>
        </p:txBody>
      </p:sp>
      <p:sp>
        <p:nvSpPr>
          <p:cNvPr id="125" name="Shape 125"/>
          <p:cNvSpPr txBox="1"/>
          <p:nvPr>
            <p:ph idx="1" type="body"/>
          </p:nvPr>
        </p:nvSpPr>
        <p:spPr>
          <a:xfrm>
            <a:off x="311700" y="1468825"/>
            <a:ext cx="8520600" cy="3099900"/>
          </a:xfrm>
          <a:prstGeom prst="rect">
            <a:avLst/>
          </a:prstGeom>
        </p:spPr>
        <p:txBody>
          <a:bodyPr anchorCtr="0" anchor="t" bIns="91425" lIns="91425" rIns="91425" wrap="square" tIns="91425">
            <a:noAutofit/>
          </a:bodyPr>
          <a:lstStyle/>
          <a:p>
            <a:pPr lvl="0">
              <a:spcBef>
                <a:spcPts val="0"/>
              </a:spcBef>
              <a:buNone/>
            </a:pPr>
            <a:r>
              <a:rPr lang="en"/>
              <a:t>P(2=&lt;x&lt;=7)</a:t>
            </a:r>
          </a:p>
          <a:p>
            <a:pPr lvl="0">
              <a:spcBef>
                <a:spcPts val="0"/>
              </a:spcBef>
              <a:buNone/>
            </a:pPr>
            <a:r>
              <a:rPr lang="en">
                <a:highlight>
                  <a:srgbClr val="EAD1DC"/>
                </a:highlight>
              </a:rPr>
              <a:t>Ans</a:t>
            </a:r>
            <a:r>
              <a:rPr lang="en">
                <a:highlight>
                  <a:srgbClr val="EAD1DC"/>
                </a:highlight>
              </a:rPr>
              <a:t>: Binom. Dist. Range = </a:t>
            </a:r>
            <a:r>
              <a:rPr lang="en">
                <a:highlight>
                  <a:srgbClr val="EAD1DC"/>
                </a:highlight>
              </a:rPr>
              <a:t>(24,</a:t>
            </a:r>
            <a:r>
              <a:rPr lang="en">
                <a:solidFill>
                  <a:srgbClr val="000000"/>
                </a:solidFill>
                <a:highlight>
                  <a:srgbClr val="EAD1DC"/>
                </a:highlight>
              </a:rPr>
              <a:t>0.2083333333,2,7)</a:t>
            </a:r>
            <a:r>
              <a:rPr lang="en">
                <a:highlight>
                  <a:srgbClr val="EAD1DC"/>
                </a:highlight>
              </a:rPr>
              <a:t>= 0.89(2dp)</a:t>
            </a:r>
          </a:p>
          <a:p>
            <a:pPr lvl="0" rtl="0">
              <a:spcBef>
                <a:spcPts val="0"/>
              </a:spcBef>
              <a:buNone/>
            </a:pPr>
            <a:r>
              <a:rPr lang="en" sz="2400">
                <a:solidFill>
                  <a:srgbClr val="000000"/>
                </a:solidFill>
                <a:latin typeface="Oswald"/>
                <a:ea typeface="Oswald"/>
                <a:cs typeface="Oswald"/>
                <a:sym typeface="Oswald"/>
              </a:rPr>
              <a:t>What is the expected number of bottles that fail inspection?</a:t>
            </a:r>
          </a:p>
          <a:p>
            <a:pPr lvl="0">
              <a:spcBef>
                <a:spcPts val="0"/>
              </a:spcBef>
              <a:buNone/>
            </a:pPr>
            <a:r>
              <a:rPr lang="en">
                <a:solidFill>
                  <a:srgbClr val="000000"/>
                </a:solidFill>
                <a:highlight>
                  <a:srgbClr val="EAD1DC"/>
                </a:highlight>
              </a:rPr>
              <a:t>Ans:np = 24x0.2083333333</a:t>
            </a:r>
          </a:p>
          <a:p>
            <a:pPr lvl="0" rtl="0">
              <a:spcBef>
                <a:spcPts val="0"/>
              </a:spcBef>
              <a:buNone/>
            </a:pPr>
            <a:r>
              <a:rPr lang="en">
                <a:solidFill>
                  <a:srgbClr val="000000"/>
                </a:solidFill>
              </a:rPr>
              <a:t>       </a:t>
            </a:r>
            <a:r>
              <a:rPr lang="en">
                <a:solidFill>
                  <a:srgbClr val="000000"/>
                </a:solidFill>
                <a:highlight>
                  <a:srgbClr val="EAD1DC"/>
                </a:highlight>
              </a:rPr>
              <a:t>= 5</a:t>
            </a:r>
          </a:p>
          <a:p>
            <a:pPr lvl="0">
              <a:spcBef>
                <a:spcPts val="0"/>
              </a:spcBef>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Shape 130"/>
          <p:cNvSpPr txBox="1"/>
          <p:nvPr>
            <p:ph type="title"/>
          </p:nvPr>
        </p:nvSpPr>
        <p:spPr>
          <a:xfrm>
            <a:off x="311700" y="372500"/>
            <a:ext cx="8520600" cy="733500"/>
          </a:xfrm>
          <a:prstGeom prst="rect">
            <a:avLst/>
          </a:prstGeom>
        </p:spPr>
        <p:txBody>
          <a:bodyPr anchorCtr="0" anchor="b" bIns="91425" lIns="91425" rIns="91425" wrap="square" tIns="91425">
            <a:noAutofit/>
          </a:bodyPr>
          <a:lstStyle/>
          <a:p>
            <a:pPr lvl="0">
              <a:spcBef>
                <a:spcPts val="0"/>
              </a:spcBef>
              <a:buNone/>
            </a:pPr>
            <a:r>
              <a:rPr lang="en" sz="2400"/>
              <a:t>What is the standard deviation </a:t>
            </a:r>
            <a:r>
              <a:rPr lang="en" sz="2400">
                <a:solidFill>
                  <a:srgbClr val="000000"/>
                </a:solidFill>
              </a:rPr>
              <a:t>of number of bottles that fail inspection?</a:t>
            </a:r>
          </a:p>
        </p:txBody>
      </p:sp>
      <p:sp>
        <p:nvSpPr>
          <p:cNvPr id="131" name="Shape 131"/>
          <p:cNvSpPr txBox="1"/>
          <p:nvPr>
            <p:ph idx="1" type="body"/>
          </p:nvPr>
        </p:nvSpPr>
        <p:spPr>
          <a:xfrm>
            <a:off x="311700" y="1468825"/>
            <a:ext cx="8520600" cy="3099900"/>
          </a:xfrm>
          <a:prstGeom prst="rect">
            <a:avLst/>
          </a:prstGeom>
        </p:spPr>
        <p:txBody>
          <a:bodyPr anchorCtr="0" anchor="t" bIns="91425" lIns="91425" rIns="91425" wrap="square" tIns="91425">
            <a:noAutofit/>
          </a:bodyPr>
          <a:lstStyle/>
          <a:p>
            <a:pPr lvl="0">
              <a:spcBef>
                <a:spcPts val="0"/>
              </a:spcBef>
              <a:buNone/>
            </a:pPr>
            <a:r>
              <a:rPr lang="en">
                <a:highlight>
                  <a:srgbClr val="EAD1DC"/>
                </a:highlight>
              </a:rPr>
              <a:t>Ans: stdev.= sqrt[np(p-1)]</a:t>
            </a:r>
          </a:p>
          <a:p>
            <a:pPr lvl="0">
              <a:spcBef>
                <a:spcPts val="0"/>
              </a:spcBef>
              <a:buNone/>
            </a:pPr>
            <a:r>
              <a:rPr lang="en" sz="2400"/>
              <a:t>        </a:t>
            </a:r>
            <a:r>
              <a:rPr lang="en">
                <a:highlight>
                  <a:srgbClr val="EAD1DC"/>
                </a:highlight>
              </a:rPr>
              <a:t>= sqrt[5(1-</a:t>
            </a:r>
            <a:r>
              <a:rPr lang="en">
                <a:solidFill>
                  <a:srgbClr val="000000"/>
                </a:solidFill>
                <a:highlight>
                  <a:srgbClr val="EAD1DC"/>
                </a:highlight>
              </a:rPr>
              <a:t>0.2083333333)]</a:t>
            </a:r>
          </a:p>
          <a:p>
            <a:pPr lvl="0">
              <a:spcBef>
                <a:spcPts val="0"/>
              </a:spcBef>
              <a:buNone/>
            </a:pPr>
            <a:r>
              <a:rPr lang="en">
                <a:solidFill>
                  <a:srgbClr val="000000"/>
                </a:solidFill>
              </a:rPr>
              <a:t>           </a:t>
            </a:r>
            <a:r>
              <a:rPr lang="en">
                <a:solidFill>
                  <a:srgbClr val="000000"/>
                </a:solidFill>
                <a:highlight>
                  <a:srgbClr val="EAD1DC"/>
                </a:highlight>
              </a:rPr>
              <a:t>= 1.99(2dp)</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Shape 136"/>
          <p:cNvSpPr txBox="1"/>
          <p:nvPr>
            <p:ph type="title"/>
          </p:nvPr>
        </p:nvSpPr>
        <p:spPr>
          <a:xfrm>
            <a:off x="311700" y="372500"/>
            <a:ext cx="8520600" cy="733500"/>
          </a:xfrm>
          <a:prstGeom prst="rect">
            <a:avLst/>
          </a:prstGeom>
        </p:spPr>
        <p:txBody>
          <a:bodyPr anchorCtr="0" anchor="b" bIns="91425" lIns="91425" rIns="91425" wrap="square" tIns="91425">
            <a:noAutofit/>
          </a:bodyPr>
          <a:lstStyle/>
          <a:p>
            <a:pPr lvl="0" rtl="0">
              <a:spcBef>
                <a:spcPts val="0"/>
              </a:spcBef>
              <a:buNone/>
            </a:pPr>
            <a:r>
              <a:rPr lang="en"/>
              <a:t>Normal Distribution Graph</a:t>
            </a:r>
          </a:p>
        </p:txBody>
      </p:sp>
      <p:sp>
        <p:nvSpPr>
          <p:cNvPr id="137" name="Shape 137"/>
          <p:cNvSpPr txBox="1"/>
          <p:nvPr>
            <p:ph idx="1" type="body"/>
          </p:nvPr>
        </p:nvSpPr>
        <p:spPr>
          <a:xfrm>
            <a:off x="157650" y="1362175"/>
            <a:ext cx="4855500" cy="3099900"/>
          </a:xfrm>
          <a:prstGeom prst="rect">
            <a:avLst/>
          </a:prstGeom>
        </p:spPr>
        <p:txBody>
          <a:bodyPr anchorCtr="0" anchor="t" bIns="91425" lIns="91425" rIns="91425" wrap="square" tIns="91425">
            <a:noAutofit/>
          </a:bodyPr>
          <a:lstStyle/>
          <a:p>
            <a:pPr indent="-304800" lvl="0" marL="457200" rtl="0">
              <a:spcBef>
                <a:spcPts val="0"/>
              </a:spcBef>
              <a:spcAft>
                <a:spcPts val="0"/>
              </a:spcAft>
              <a:buClr>
                <a:srgbClr val="000000"/>
              </a:buClr>
              <a:buSzPct val="100000"/>
              <a:buFont typeface="Arial"/>
              <a:buAutoNum type="arabicPeriod"/>
            </a:pPr>
            <a:r>
              <a:rPr lang="en" sz="1200"/>
              <a:t>Normal distributions are symmetric around their mean.</a:t>
            </a:r>
          </a:p>
          <a:p>
            <a:pPr indent="-304800" lvl="0" marL="457200" rtl="0">
              <a:spcBef>
                <a:spcPts val="0"/>
              </a:spcBef>
              <a:spcAft>
                <a:spcPts val="0"/>
              </a:spcAft>
              <a:buClr>
                <a:srgbClr val="000000"/>
              </a:buClr>
              <a:buSzPct val="100000"/>
              <a:buFont typeface="Arial"/>
              <a:buAutoNum type="arabicPeriod"/>
            </a:pPr>
            <a:r>
              <a:rPr lang="en" sz="1200"/>
              <a:t>The mean, median, and mode of a normal distribution are equal.</a:t>
            </a:r>
          </a:p>
          <a:p>
            <a:pPr indent="-304800" lvl="0" marL="457200" rtl="0">
              <a:spcBef>
                <a:spcPts val="0"/>
              </a:spcBef>
              <a:spcAft>
                <a:spcPts val="0"/>
              </a:spcAft>
              <a:buClr>
                <a:srgbClr val="000000"/>
              </a:buClr>
              <a:buSzPct val="100000"/>
              <a:buFont typeface="Arial"/>
              <a:buAutoNum type="arabicPeriod"/>
            </a:pPr>
            <a:r>
              <a:rPr lang="en" sz="1200"/>
              <a:t>The area under the normal curve is equal to 1.0.</a:t>
            </a:r>
          </a:p>
          <a:p>
            <a:pPr indent="-304800" lvl="0" marL="457200" rtl="0">
              <a:spcBef>
                <a:spcPts val="0"/>
              </a:spcBef>
              <a:spcAft>
                <a:spcPts val="0"/>
              </a:spcAft>
              <a:buClr>
                <a:srgbClr val="000000"/>
              </a:buClr>
              <a:buSzPct val="100000"/>
              <a:buFont typeface="Arial"/>
              <a:buAutoNum type="arabicPeriod"/>
            </a:pPr>
            <a:r>
              <a:rPr lang="en" sz="1200"/>
              <a:t>Normal distributions are denser in the center and less dense in the tails.</a:t>
            </a:r>
          </a:p>
          <a:p>
            <a:pPr indent="-304800" lvl="0" marL="457200" rtl="0">
              <a:spcBef>
                <a:spcPts val="0"/>
              </a:spcBef>
              <a:spcAft>
                <a:spcPts val="0"/>
              </a:spcAft>
              <a:buClr>
                <a:srgbClr val="000000"/>
              </a:buClr>
              <a:buSzPct val="100000"/>
              <a:buFont typeface="Arial"/>
              <a:buAutoNum type="arabicPeriod"/>
            </a:pPr>
            <a:r>
              <a:rPr lang="en" sz="1200"/>
              <a:t>Normal distributions are defined by two parameters, the mean (μ) and the standard deviation (σ).</a:t>
            </a:r>
          </a:p>
          <a:p>
            <a:pPr indent="-304800" lvl="0" marL="457200" rtl="0">
              <a:spcBef>
                <a:spcPts val="0"/>
              </a:spcBef>
              <a:spcAft>
                <a:spcPts val="0"/>
              </a:spcAft>
              <a:buClr>
                <a:srgbClr val="000000"/>
              </a:buClr>
              <a:buSzPct val="100000"/>
              <a:buFont typeface="Arial"/>
              <a:buAutoNum type="arabicPeriod"/>
            </a:pPr>
            <a:r>
              <a:rPr lang="en" sz="1200"/>
              <a:t>68% of the area of a normal distribution is within one standard deviation of the mean.</a:t>
            </a:r>
          </a:p>
          <a:p>
            <a:pPr indent="-304800" lvl="0" marL="457200" rtl="0">
              <a:spcBef>
                <a:spcPts val="0"/>
              </a:spcBef>
              <a:spcAft>
                <a:spcPts val="0"/>
              </a:spcAft>
              <a:buClr>
                <a:srgbClr val="000000"/>
              </a:buClr>
              <a:buSzPct val="100000"/>
              <a:buFont typeface="Arial"/>
              <a:buAutoNum type="arabicPeriod"/>
            </a:pPr>
            <a:r>
              <a:rPr lang="en" sz="1200"/>
              <a:t>Approximately 95% of the area of a normal distribution is within two standard deviations of the mean.</a:t>
            </a:r>
          </a:p>
          <a:p>
            <a:pPr lvl="0" rtl="0">
              <a:spcBef>
                <a:spcPts val="0"/>
              </a:spcBef>
              <a:spcAft>
                <a:spcPts val="0"/>
              </a:spcAft>
              <a:buNone/>
            </a:pPr>
            <a:r>
              <a:t/>
            </a:r>
            <a:endParaRPr sz="1200"/>
          </a:p>
          <a:p>
            <a:pPr lvl="0" rtl="0">
              <a:spcBef>
                <a:spcPts val="0"/>
              </a:spcBef>
              <a:buNone/>
            </a:pPr>
            <a:r>
              <a:t/>
            </a:r>
            <a:endParaRPr sz="1200"/>
          </a:p>
        </p:txBody>
      </p:sp>
      <p:pic>
        <p:nvPicPr>
          <p:cNvPr id="138" name="Shape 138"/>
          <p:cNvPicPr preferRelativeResize="0"/>
          <p:nvPr/>
        </p:nvPicPr>
        <p:blipFill>
          <a:blip r:embed="rId3">
            <a:alphaModFix/>
          </a:blip>
          <a:stretch>
            <a:fillRect/>
          </a:stretch>
        </p:blipFill>
        <p:spPr>
          <a:xfrm>
            <a:off x="5248525" y="1362163"/>
            <a:ext cx="3826050" cy="270686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Shape 143"/>
          <p:cNvSpPr txBox="1"/>
          <p:nvPr>
            <p:ph type="title"/>
          </p:nvPr>
        </p:nvSpPr>
        <p:spPr>
          <a:xfrm>
            <a:off x="311700" y="372500"/>
            <a:ext cx="8520600" cy="733500"/>
          </a:xfrm>
          <a:prstGeom prst="rect">
            <a:avLst/>
          </a:prstGeom>
        </p:spPr>
        <p:txBody>
          <a:bodyPr anchorCtr="0" anchor="b" bIns="91425" lIns="91425" rIns="91425" wrap="square" tIns="91425">
            <a:noAutofit/>
          </a:bodyPr>
          <a:lstStyle/>
          <a:p>
            <a:pPr lvl="0">
              <a:spcBef>
                <a:spcPts val="0"/>
              </a:spcBef>
              <a:buNone/>
            </a:pPr>
            <a:r>
              <a:rPr lang="en" sz="2400"/>
              <a:t>What is </a:t>
            </a:r>
            <a:r>
              <a:rPr lang="en" sz="2400">
                <a:solidFill>
                  <a:srgbClr val="000000"/>
                </a:solidFill>
              </a:rPr>
              <a:t>the most likely number of bottles that fail inspection?</a:t>
            </a:r>
          </a:p>
        </p:txBody>
      </p:sp>
      <p:sp>
        <p:nvSpPr>
          <p:cNvPr id="144" name="Shape 144"/>
          <p:cNvSpPr txBox="1"/>
          <p:nvPr>
            <p:ph idx="1" type="body"/>
          </p:nvPr>
        </p:nvSpPr>
        <p:spPr>
          <a:xfrm>
            <a:off x="6897100" y="4228825"/>
            <a:ext cx="912900" cy="416100"/>
          </a:xfrm>
          <a:prstGeom prst="rect">
            <a:avLst/>
          </a:prstGeom>
        </p:spPr>
        <p:txBody>
          <a:bodyPr anchorCtr="0" anchor="t" bIns="91425" lIns="91425" rIns="91425" wrap="square" tIns="91425">
            <a:noAutofit/>
          </a:bodyPr>
          <a:lstStyle/>
          <a:p>
            <a:pPr lvl="0">
              <a:spcBef>
                <a:spcPts val="0"/>
              </a:spcBef>
              <a:buNone/>
            </a:pPr>
            <a:r>
              <a:rPr lang="en"/>
              <a:t>Ans:5 </a:t>
            </a:r>
          </a:p>
        </p:txBody>
      </p:sp>
      <p:pic>
        <p:nvPicPr>
          <p:cNvPr descr="d.PNG" id="145" name="Shape 145"/>
          <p:cNvPicPr preferRelativeResize="0"/>
          <p:nvPr/>
        </p:nvPicPr>
        <p:blipFill>
          <a:blip r:embed="rId3">
            <a:alphaModFix/>
          </a:blip>
          <a:stretch>
            <a:fillRect/>
          </a:stretch>
        </p:blipFill>
        <p:spPr>
          <a:xfrm>
            <a:off x="1598700" y="1370725"/>
            <a:ext cx="5171107" cy="2943275"/>
          </a:xfrm>
          <a:prstGeom prst="rect">
            <a:avLst/>
          </a:prstGeom>
          <a:noFill/>
          <a:ln>
            <a:noFill/>
          </a:ln>
        </p:spPr>
      </p:pic>
      <p:sp>
        <p:nvSpPr>
          <p:cNvPr id="146" name="Shape 146"/>
          <p:cNvSpPr txBox="1"/>
          <p:nvPr/>
        </p:nvSpPr>
        <p:spPr>
          <a:xfrm>
            <a:off x="351425" y="4334175"/>
            <a:ext cx="6315000" cy="670800"/>
          </a:xfrm>
          <a:prstGeom prst="rect">
            <a:avLst/>
          </a:prstGeom>
          <a:noFill/>
          <a:ln>
            <a:noFill/>
          </a:ln>
        </p:spPr>
        <p:txBody>
          <a:bodyPr anchorCtr="0" anchor="t" bIns="91425" lIns="91425" rIns="91425" wrap="square" tIns="91425">
            <a:noAutofit/>
          </a:bodyPr>
          <a:lstStyle/>
          <a:p>
            <a:pPr lvl="0">
              <a:spcBef>
                <a:spcPts val="0"/>
              </a:spcBef>
              <a:buNone/>
            </a:pPr>
            <a:r>
              <a:rPr lang="en">
                <a:latin typeface="Source Code Pro"/>
                <a:ea typeface="Source Code Pro"/>
                <a:cs typeface="Source Code Pro"/>
                <a:sym typeface="Source Code Pro"/>
              </a:rPr>
              <a:t>Based on the graph, the highest peak(mean) is 5, therefore the most likely number of bottles that fail inspection is 5.</a:t>
            </a:r>
            <a:r>
              <a:rPr lang="en">
                <a:latin typeface="Open Sans"/>
                <a:ea typeface="Open Sans"/>
                <a:cs typeface="Open Sans"/>
                <a:sym typeface="Open Sans"/>
              </a:rPr>
              <a:t> </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Shape 151"/>
          <p:cNvSpPr txBox="1"/>
          <p:nvPr>
            <p:ph type="title"/>
          </p:nvPr>
        </p:nvSpPr>
        <p:spPr>
          <a:xfrm>
            <a:off x="311700" y="0"/>
            <a:ext cx="8520600" cy="733500"/>
          </a:xfrm>
          <a:prstGeom prst="rect">
            <a:avLst/>
          </a:prstGeom>
        </p:spPr>
        <p:txBody>
          <a:bodyPr anchorCtr="0" anchor="b" bIns="91425" lIns="91425" rIns="91425" wrap="square" tIns="91425">
            <a:noAutofit/>
          </a:bodyPr>
          <a:lstStyle/>
          <a:p>
            <a:pPr lvl="0">
              <a:spcBef>
                <a:spcPts val="0"/>
              </a:spcBef>
              <a:buNone/>
            </a:pPr>
            <a:r>
              <a:rPr lang="en"/>
              <a:t>Interpret the Results (Method #1)</a:t>
            </a:r>
          </a:p>
        </p:txBody>
      </p:sp>
      <p:sp>
        <p:nvSpPr>
          <p:cNvPr id="152" name="Shape 152"/>
          <p:cNvSpPr txBox="1"/>
          <p:nvPr>
            <p:ph idx="1" type="body"/>
          </p:nvPr>
        </p:nvSpPr>
        <p:spPr>
          <a:xfrm>
            <a:off x="3934800" y="733500"/>
            <a:ext cx="5239500" cy="1074600"/>
          </a:xfrm>
          <a:prstGeom prst="rect">
            <a:avLst/>
          </a:prstGeom>
        </p:spPr>
        <p:txBody>
          <a:bodyPr anchorCtr="0" anchor="t" bIns="91425" lIns="91425" rIns="91425" wrap="square" tIns="91425">
            <a:noAutofit/>
          </a:bodyPr>
          <a:lstStyle/>
          <a:p>
            <a:pPr indent="-330200" lvl="0" marL="457200" rtl="0">
              <a:spcBef>
                <a:spcPts val="0"/>
              </a:spcBef>
              <a:spcAft>
                <a:spcPts val="0"/>
              </a:spcAft>
              <a:buSzPct val="100000"/>
            </a:pPr>
            <a:r>
              <a:rPr lang="en" sz="1600"/>
              <a:t>The data are plotted against a theoretical normal distribution in such a way that the points should form an approximate straight line.</a:t>
            </a:r>
          </a:p>
          <a:p>
            <a:pPr indent="-330200" lvl="0" marL="457200" rtl="0">
              <a:spcBef>
                <a:spcPts val="0"/>
              </a:spcBef>
              <a:spcAft>
                <a:spcPts val="0"/>
              </a:spcAft>
              <a:buSzPct val="100000"/>
            </a:pPr>
            <a:r>
              <a:rPr lang="en" sz="1600"/>
              <a:t>Vertical axis: Response values</a:t>
            </a:r>
            <a:br>
              <a:rPr lang="en" sz="1600"/>
            </a:br>
            <a:r>
              <a:rPr lang="en" sz="1600"/>
              <a:t>Horizontal axis: Statistic medians</a:t>
            </a:r>
          </a:p>
          <a:p>
            <a:pPr indent="-330200" lvl="0" marL="457200">
              <a:spcBef>
                <a:spcPts val="0"/>
              </a:spcBef>
              <a:buSzPct val="100000"/>
            </a:pPr>
            <a:r>
              <a:rPr lang="en" sz="1600"/>
              <a:t>One advantage of this method of computing probability plots is that the intercept and slope estimates of the fitted line are estimates for the location and scale parameters of the distribution. </a:t>
            </a:r>
          </a:p>
        </p:txBody>
      </p:sp>
      <p:pic>
        <p:nvPicPr>
          <p:cNvPr id="153" name="Shape 153"/>
          <p:cNvPicPr preferRelativeResize="0"/>
          <p:nvPr/>
        </p:nvPicPr>
        <p:blipFill>
          <a:blip r:embed="rId3">
            <a:alphaModFix/>
          </a:blip>
          <a:stretch>
            <a:fillRect/>
          </a:stretch>
        </p:blipFill>
        <p:spPr>
          <a:xfrm>
            <a:off x="95000" y="1363825"/>
            <a:ext cx="3839800" cy="29400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Shape 158"/>
          <p:cNvSpPr txBox="1"/>
          <p:nvPr>
            <p:ph type="title"/>
          </p:nvPr>
        </p:nvSpPr>
        <p:spPr>
          <a:xfrm>
            <a:off x="311700" y="0"/>
            <a:ext cx="8520600" cy="733500"/>
          </a:xfrm>
          <a:prstGeom prst="rect">
            <a:avLst/>
          </a:prstGeom>
        </p:spPr>
        <p:txBody>
          <a:bodyPr anchorCtr="0" anchor="b" bIns="91425" lIns="91425" rIns="91425" wrap="square" tIns="91425">
            <a:noAutofit/>
          </a:bodyPr>
          <a:lstStyle/>
          <a:p>
            <a:pPr lvl="0">
              <a:spcBef>
                <a:spcPts val="0"/>
              </a:spcBef>
              <a:buNone/>
            </a:pPr>
            <a:r>
              <a:rPr lang="en"/>
              <a:t>Interpret the Results (Method 1)</a:t>
            </a:r>
          </a:p>
        </p:txBody>
      </p:sp>
      <p:sp>
        <p:nvSpPr>
          <p:cNvPr id="159" name="Shape 159"/>
          <p:cNvSpPr txBox="1"/>
          <p:nvPr>
            <p:ph idx="1" type="body"/>
          </p:nvPr>
        </p:nvSpPr>
        <p:spPr>
          <a:xfrm>
            <a:off x="379550" y="3897075"/>
            <a:ext cx="8520600" cy="1080300"/>
          </a:xfrm>
          <a:prstGeom prst="rect">
            <a:avLst/>
          </a:prstGeom>
        </p:spPr>
        <p:txBody>
          <a:bodyPr anchorCtr="0" anchor="t" bIns="91425" lIns="91425" rIns="91425" wrap="square" tIns="91425">
            <a:noAutofit/>
          </a:bodyPr>
          <a:lstStyle/>
          <a:p>
            <a:pPr lvl="0">
              <a:spcBef>
                <a:spcPts val="0"/>
              </a:spcBef>
              <a:buNone/>
            </a:pPr>
            <a:r>
              <a:rPr lang="en"/>
              <a:t>In this plot, the data points fall closely to form a seemingly straight line. We can assume that the data follows a binomial distribution.</a:t>
            </a:r>
          </a:p>
        </p:txBody>
      </p:sp>
      <p:pic>
        <p:nvPicPr>
          <p:cNvPr id="160" name="Shape 160"/>
          <p:cNvPicPr preferRelativeResize="0"/>
          <p:nvPr/>
        </p:nvPicPr>
        <p:blipFill>
          <a:blip r:embed="rId3">
            <a:alphaModFix/>
          </a:blip>
          <a:stretch>
            <a:fillRect/>
          </a:stretch>
        </p:blipFill>
        <p:spPr>
          <a:xfrm>
            <a:off x="1628750" y="733500"/>
            <a:ext cx="6256226" cy="30593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Shape 165"/>
          <p:cNvSpPr txBox="1"/>
          <p:nvPr>
            <p:ph type="title"/>
          </p:nvPr>
        </p:nvSpPr>
        <p:spPr>
          <a:xfrm>
            <a:off x="311700" y="372500"/>
            <a:ext cx="8520600" cy="733500"/>
          </a:xfrm>
          <a:prstGeom prst="rect">
            <a:avLst/>
          </a:prstGeom>
        </p:spPr>
        <p:txBody>
          <a:bodyPr anchorCtr="0" anchor="b" bIns="91425" lIns="91425" rIns="91425" wrap="square" tIns="91425">
            <a:noAutofit/>
          </a:bodyPr>
          <a:lstStyle/>
          <a:p>
            <a:pPr lvl="0">
              <a:spcBef>
                <a:spcPts val="0"/>
              </a:spcBef>
              <a:buNone/>
            </a:pPr>
            <a:r>
              <a:rPr lang="en"/>
              <a:t>Interpret the Results (Method 2)</a:t>
            </a:r>
          </a:p>
        </p:txBody>
      </p:sp>
      <p:sp>
        <p:nvSpPr>
          <p:cNvPr id="166" name="Shape 166"/>
          <p:cNvSpPr txBox="1"/>
          <p:nvPr>
            <p:ph idx="1" type="body"/>
          </p:nvPr>
        </p:nvSpPr>
        <p:spPr>
          <a:xfrm>
            <a:off x="311700" y="4071925"/>
            <a:ext cx="8520600" cy="971700"/>
          </a:xfrm>
          <a:prstGeom prst="rect">
            <a:avLst/>
          </a:prstGeom>
        </p:spPr>
        <p:txBody>
          <a:bodyPr anchorCtr="0" anchor="t" bIns="91425" lIns="91425" rIns="91425" wrap="square" tIns="91425">
            <a:noAutofit/>
          </a:bodyPr>
          <a:lstStyle/>
          <a:p>
            <a:pPr lvl="0">
              <a:spcBef>
                <a:spcPts val="0"/>
              </a:spcBef>
              <a:buNone/>
            </a:pPr>
            <a:r>
              <a:rPr lang="en"/>
              <a:t>The Standard Deviation is a measure of how spread out numbers are. The standard deviation is a summary measure of the differences of each observation from the mean.</a:t>
            </a:r>
          </a:p>
        </p:txBody>
      </p:sp>
      <p:pic>
        <p:nvPicPr>
          <p:cNvPr id="167" name="Shape 167"/>
          <p:cNvPicPr preferRelativeResize="0"/>
          <p:nvPr/>
        </p:nvPicPr>
        <p:blipFill>
          <a:blip r:embed="rId3">
            <a:alphaModFix/>
          </a:blip>
          <a:stretch>
            <a:fillRect/>
          </a:stretch>
        </p:blipFill>
        <p:spPr>
          <a:xfrm>
            <a:off x="2540950" y="1258400"/>
            <a:ext cx="3801607" cy="26611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Shape 172"/>
          <p:cNvSpPr txBox="1"/>
          <p:nvPr>
            <p:ph type="title"/>
          </p:nvPr>
        </p:nvSpPr>
        <p:spPr>
          <a:xfrm>
            <a:off x="311700" y="372500"/>
            <a:ext cx="8520600" cy="733500"/>
          </a:xfrm>
          <a:prstGeom prst="rect">
            <a:avLst/>
          </a:prstGeom>
        </p:spPr>
        <p:txBody>
          <a:bodyPr anchorCtr="0" anchor="b" bIns="91425" lIns="91425" rIns="91425" wrap="square" tIns="91425">
            <a:noAutofit/>
          </a:bodyPr>
          <a:lstStyle/>
          <a:p>
            <a:pPr lvl="0" rtl="0">
              <a:spcBef>
                <a:spcPts val="0"/>
              </a:spcBef>
              <a:buNone/>
            </a:pPr>
            <a:r>
              <a:rPr lang="en"/>
              <a:t>Interpret the Results (Method 2)</a:t>
            </a:r>
          </a:p>
        </p:txBody>
      </p:sp>
      <p:sp>
        <p:nvSpPr>
          <p:cNvPr id="173" name="Shape 173"/>
          <p:cNvSpPr txBox="1"/>
          <p:nvPr>
            <p:ph idx="1" type="body"/>
          </p:nvPr>
        </p:nvSpPr>
        <p:spPr>
          <a:xfrm>
            <a:off x="474575" y="3244100"/>
            <a:ext cx="8520600" cy="971700"/>
          </a:xfrm>
          <a:prstGeom prst="rect">
            <a:avLst/>
          </a:prstGeom>
        </p:spPr>
        <p:txBody>
          <a:bodyPr anchorCtr="0" anchor="t" bIns="91425" lIns="91425" rIns="91425" wrap="square" tIns="91425">
            <a:noAutofit/>
          </a:bodyPr>
          <a:lstStyle/>
          <a:p>
            <a:pPr lvl="0" rtl="0">
              <a:spcBef>
                <a:spcPts val="0"/>
              </a:spcBef>
              <a:buNone/>
            </a:pPr>
            <a:r>
              <a:rPr lang="en"/>
              <a:t>A low standard deviation means that most of the numbers are very close to the average. A low standard deviation indicates that the data are clustered closely around the mean (more reliable). </a:t>
            </a:r>
          </a:p>
        </p:txBody>
      </p:sp>
      <p:sp>
        <p:nvSpPr>
          <p:cNvPr id="174" name="Shape 174"/>
          <p:cNvSpPr txBox="1"/>
          <p:nvPr/>
        </p:nvSpPr>
        <p:spPr>
          <a:xfrm>
            <a:off x="2482625" y="1577975"/>
            <a:ext cx="4504500" cy="814200"/>
          </a:xfrm>
          <a:prstGeom prst="rect">
            <a:avLst/>
          </a:prstGeom>
          <a:noFill/>
          <a:ln>
            <a:noFill/>
          </a:ln>
        </p:spPr>
        <p:txBody>
          <a:bodyPr anchorCtr="0" anchor="t" bIns="91425" lIns="91425" rIns="91425" wrap="square" tIns="91425">
            <a:noAutofit/>
          </a:bodyPr>
          <a:lstStyle/>
          <a:p>
            <a:pPr lvl="0">
              <a:spcBef>
                <a:spcPts val="0"/>
              </a:spcBef>
              <a:buNone/>
            </a:pPr>
            <a:r>
              <a:rPr lang="en" sz="2400">
                <a:latin typeface="Source Code Pro"/>
                <a:ea typeface="Source Code Pro"/>
                <a:cs typeface="Source Code Pro"/>
                <a:sym typeface="Source Code Pro"/>
              </a:rPr>
              <a:t>As calculated earlier,</a:t>
            </a:r>
          </a:p>
          <a:p>
            <a:pPr indent="0" lvl="0" marL="914400">
              <a:spcBef>
                <a:spcPts val="0"/>
              </a:spcBef>
              <a:buNone/>
            </a:pPr>
            <a:r>
              <a:rPr lang="en" sz="2400">
                <a:latin typeface="Source Code Pro"/>
                <a:ea typeface="Source Code Pro"/>
                <a:cs typeface="Source Code Pro"/>
                <a:sym typeface="Source Code Pro"/>
              </a:rPr>
              <a:t>S.D. = 1.99</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Shape 179"/>
          <p:cNvSpPr txBox="1"/>
          <p:nvPr>
            <p:ph type="title"/>
          </p:nvPr>
        </p:nvSpPr>
        <p:spPr>
          <a:xfrm>
            <a:off x="311700" y="372500"/>
            <a:ext cx="8520600" cy="733500"/>
          </a:xfrm>
          <a:prstGeom prst="rect">
            <a:avLst/>
          </a:prstGeom>
        </p:spPr>
        <p:txBody>
          <a:bodyPr anchorCtr="0" anchor="b" bIns="91425" lIns="91425" rIns="91425" wrap="square" tIns="91425">
            <a:noAutofit/>
          </a:bodyPr>
          <a:lstStyle/>
          <a:p>
            <a:pPr lvl="0">
              <a:spcBef>
                <a:spcPts val="0"/>
              </a:spcBef>
              <a:buNone/>
            </a:pPr>
            <a:r>
              <a:rPr lang="en"/>
              <a:t>Conclusion</a:t>
            </a:r>
          </a:p>
        </p:txBody>
      </p:sp>
      <p:sp>
        <p:nvSpPr>
          <p:cNvPr id="180" name="Shape 180"/>
          <p:cNvSpPr txBox="1"/>
          <p:nvPr>
            <p:ph idx="1" type="body"/>
          </p:nvPr>
        </p:nvSpPr>
        <p:spPr>
          <a:xfrm>
            <a:off x="49050" y="1346700"/>
            <a:ext cx="9045900" cy="3099900"/>
          </a:xfrm>
          <a:prstGeom prst="rect">
            <a:avLst/>
          </a:prstGeom>
        </p:spPr>
        <p:txBody>
          <a:bodyPr anchorCtr="0" anchor="t" bIns="91425" lIns="91425" rIns="91425" wrap="square" tIns="91425">
            <a:noAutofit/>
          </a:bodyPr>
          <a:lstStyle/>
          <a:p>
            <a:pPr indent="-342900" lvl="0" marL="457200" rtl="0">
              <a:spcBef>
                <a:spcPts val="0"/>
              </a:spcBef>
              <a:spcAft>
                <a:spcPts val="0"/>
              </a:spcAft>
              <a:buSzPct val="100000"/>
              <a:buAutoNum type="arabicPeriod"/>
            </a:pPr>
            <a:r>
              <a:rPr lang="en"/>
              <a:t>Based on the normal probability, the data follows a binomial distribution as it forms the shape of a straight line.</a:t>
            </a:r>
          </a:p>
          <a:p>
            <a:pPr indent="-342900" lvl="0" marL="457200" rtl="0">
              <a:spcBef>
                <a:spcPts val="0"/>
              </a:spcBef>
              <a:spcAft>
                <a:spcPts val="0"/>
              </a:spcAft>
              <a:buSzPct val="100000"/>
              <a:buAutoNum type="arabicPeriod"/>
            </a:pPr>
            <a:r>
              <a:rPr lang="en"/>
              <a:t>We obtained a low standard deviation and this means that the data</a:t>
            </a:r>
            <a:r>
              <a:rPr lang="en"/>
              <a:t> closely around the mean (more reliable).</a:t>
            </a:r>
          </a:p>
          <a:p>
            <a:pPr indent="-342900" lvl="0" marL="457200" rtl="0">
              <a:spcBef>
                <a:spcPts val="0"/>
              </a:spcBef>
              <a:buSzPct val="100000"/>
              <a:buAutoNum type="arabicPeriod"/>
            </a:pPr>
            <a:r>
              <a:rPr lang="en"/>
              <a:t>Based on the P-chart, even though the acceptable range is   30 ± 0.4 mm, it may not be applicable to our population sample as the P-chart indicates there could also be inconsistencies in our measurement. However, this is not proven as we only recorded a total of 29 samples.</a:t>
            </a:r>
          </a:p>
          <a:p>
            <a:pPr lvl="0" rtl="0">
              <a:spcBef>
                <a:spcPts val="0"/>
              </a:spcBef>
              <a:buNone/>
            </a:pPr>
            <a:br>
              <a:rPr lang="en"/>
            </a:br>
            <a:r>
              <a:rPr lang="en"/>
              <a:t> </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Shape 68"/>
          <p:cNvSpPr txBox="1"/>
          <p:nvPr>
            <p:ph type="title"/>
          </p:nvPr>
        </p:nvSpPr>
        <p:spPr>
          <a:xfrm>
            <a:off x="311700" y="372500"/>
            <a:ext cx="8520600" cy="733500"/>
          </a:xfrm>
          <a:prstGeom prst="rect">
            <a:avLst/>
          </a:prstGeom>
        </p:spPr>
        <p:txBody>
          <a:bodyPr anchorCtr="0" anchor="b" bIns="91425" lIns="91425" rIns="91425" wrap="square" tIns="91425">
            <a:noAutofit/>
          </a:bodyPr>
          <a:lstStyle/>
          <a:p>
            <a:pPr lvl="0">
              <a:spcBef>
                <a:spcPts val="0"/>
              </a:spcBef>
              <a:buNone/>
            </a:pPr>
            <a:r>
              <a:rPr lang="en"/>
              <a:t>Problem Statement</a:t>
            </a:r>
          </a:p>
        </p:txBody>
      </p:sp>
      <p:sp>
        <p:nvSpPr>
          <p:cNvPr id="69" name="Shape 69"/>
          <p:cNvSpPr txBox="1"/>
          <p:nvPr>
            <p:ph idx="1" type="body"/>
          </p:nvPr>
        </p:nvSpPr>
        <p:spPr>
          <a:xfrm>
            <a:off x="311700" y="1202300"/>
            <a:ext cx="8520600" cy="3739200"/>
          </a:xfrm>
          <a:prstGeom prst="rect">
            <a:avLst/>
          </a:prstGeom>
        </p:spPr>
        <p:txBody>
          <a:bodyPr anchorCtr="0" anchor="t" bIns="91425" lIns="91425" rIns="91425" wrap="square" tIns="91425">
            <a:noAutofit/>
          </a:bodyPr>
          <a:lstStyle/>
          <a:p>
            <a:pPr lvl="0">
              <a:spcBef>
                <a:spcPts val="0"/>
              </a:spcBef>
              <a:buNone/>
            </a:pPr>
            <a:r>
              <a:rPr lang="en"/>
              <a:t>As the manufacturing of bottles are outsourced, management feels that it is essential to perform quality inspection of the manufactured bottles. They have highlighted two crucial dimensions for inspection: </a:t>
            </a:r>
          </a:p>
          <a:p>
            <a:pPr lvl="0">
              <a:spcBef>
                <a:spcPts val="0"/>
              </a:spcBef>
              <a:buNone/>
            </a:pPr>
            <a:r>
              <a:rPr lang="en"/>
              <a:t>(1) The diameter of the mid-section of the body and </a:t>
            </a:r>
          </a:p>
          <a:p>
            <a:pPr lvl="0">
              <a:spcBef>
                <a:spcPts val="0"/>
              </a:spcBef>
              <a:buNone/>
            </a:pPr>
            <a:r>
              <a:rPr lang="en"/>
              <a:t>(2) the diameter of the bottle cap.</a:t>
            </a:r>
          </a:p>
          <a:p>
            <a:pPr lvl="0">
              <a:spcBef>
                <a:spcPts val="0"/>
              </a:spcBef>
              <a:buNone/>
            </a:pPr>
            <a:r>
              <a:rPr lang="en"/>
              <a:t>Diameter of the bottle cap, D30 ± 0.4 mm</a:t>
            </a:r>
          </a:p>
          <a:p>
            <a:pPr lvl="0">
              <a:spcBef>
                <a:spcPts val="0"/>
              </a:spcBef>
              <a:buNone/>
            </a:pPr>
            <a:r>
              <a:rPr lang="en"/>
              <a:t>As highlighted above, we will recording, observing and calculating data based on the diameter of the bottle caps.</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Shape 185"/>
          <p:cNvSpPr txBox="1"/>
          <p:nvPr>
            <p:ph type="title"/>
          </p:nvPr>
        </p:nvSpPr>
        <p:spPr>
          <a:xfrm>
            <a:off x="311700" y="0"/>
            <a:ext cx="8520600" cy="733500"/>
          </a:xfrm>
          <a:prstGeom prst="rect">
            <a:avLst/>
          </a:prstGeom>
        </p:spPr>
        <p:txBody>
          <a:bodyPr anchorCtr="0" anchor="b" bIns="91425" lIns="91425" rIns="91425" wrap="square" tIns="91425">
            <a:noAutofit/>
          </a:bodyPr>
          <a:lstStyle/>
          <a:p>
            <a:pPr lvl="0">
              <a:spcBef>
                <a:spcPts val="0"/>
              </a:spcBef>
              <a:buNone/>
            </a:pPr>
            <a:r>
              <a:rPr lang="en"/>
              <a:t>Suggestions</a:t>
            </a:r>
          </a:p>
        </p:txBody>
      </p:sp>
      <p:sp>
        <p:nvSpPr>
          <p:cNvPr id="186" name="Shape 186"/>
          <p:cNvSpPr txBox="1"/>
          <p:nvPr>
            <p:ph idx="1" type="body"/>
          </p:nvPr>
        </p:nvSpPr>
        <p:spPr>
          <a:xfrm>
            <a:off x="134250" y="3660525"/>
            <a:ext cx="8875500" cy="1089900"/>
          </a:xfrm>
          <a:prstGeom prst="rect">
            <a:avLst/>
          </a:prstGeom>
        </p:spPr>
        <p:txBody>
          <a:bodyPr anchorCtr="0" anchor="t" bIns="91425" lIns="91425" rIns="91425" wrap="square" tIns="91425">
            <a:noAutofit/>
          </a:bodyPr>
          <a:lstStyle/>
          <a:p>
            <a:pPr lvl="0">
              <a:spcBef>
                <a:spcPts val="0"/>
              </a:spcBef>
              <a:buNone/>
            </a:pPr>
            <a:r>
              <a:rPr lang="en"/>
              <a:t>When you are interested in comparing multiple sample means, you can use the analysis of means (ANOM) as an alternative to the one-way analysis of variance test.</a:t>
            </a:r>
          </a:p>
          <a:p>
            <a:pPr lvl="0">
              <a:spcBef>
                <a:spcPts val="0"/>
              </a:spcBef>
              <a:buNone/>
            </a:pPr>
            <a:r>
              <a:t/>
            </a:r>
            <a:endParaRPr/>
          </a:p>
        </p:txBody>
      </p:sp>
      <p:pic>
        <p:nvPicPr>
          <p:cNvPr id="187" name="Shape 187"/>
          <p:cNvPicPr preferRelativeResize="0"/>
          <p:nvPr/>
        </p:nvPicPr>
        <p:blipFill>
          <a:blip r:embed="rId3">
            <a:alphaModFix/>
          </a:blip>
          <a:stretch>
            <a:fillRect/>
          </a:stretch>
        </p:blipFill>
        <p:spPr>
          <a:xfrm>
            <a:off x="2802800" y="733500"/>
            <a:ext cx="3962400" cy="27432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Shape 192"/>
          <p:cNvSpPr txBox="1"/>
          <p:nvPr>
            <p:ph type="title"/>
          </p:nvPr>
        </p:nvSpPr>
        <p:spPr>
          <a:xfrm>
            <a:off x="311700" y="372500"/>
            <a:ext cx="8520600" cy="733500"/>
          </a:xfrm>
          <a:prstGeom prst="rect">
            <a:avLst/>
          </a:prstGeom>
        </p:spPr>
        <p:txBody>
          <a:bodyPr anchorCtr="0" anchor="b" bIns="91425" lIns="91425" rIns="91425" wrap="square" tIns="91425">
            <a:noAutofit/>
          </a:bodyPr>
          <a:lstStyle/>
          <a:p>
            <a:pPr lvl="0">
              <a:spcBef>
                <a:spcPts val="0"/>
              </a:spcBef>
              <a:buNone/>
            </a:pPr>
            <a:r>
              <a:rPr lang="en"/>
              <a:t>Suggestions</a:t>
            </a:r>
          </a:p>
        </p:txBody>
      </p:sp>
      <p:sp>
        <p:nvSpPr>
          <p:cNvPr id="193" name="Shape 193"/>
          <p:cNvSpPr txBox="1"/>
          <p:nvPr>
            <p:ph idx="1" type="body"/>
          </p:nvPr>
        </p:nvSpPr>
        <p:spPr>
          <a:xfrm>
            <a:off x="0" y="1238100"/>
            <a:ext cx="9144000" cy="3099900"/>
          </a:xfrm>
          <a:prstGeom prst="rect">
            <a:avLst/>
          </a:prstGeom>
        </p:spPr>
        <p:txBody>
          <a:bodyPr anchorCtr="0" anchor="t" bIns="91425" lIns="91425" rIns="91425" wrap="square" tIns="91425">
            <a:noAutofit/>
          </a:bodyPr>
          <a:lstStyle/>
          <a:p>
            <a:pPr indent="-330200" lvl="0" marL="457200" rtl="0">
              <a:spcBef>
                <a:spcPts val="0"/>
              </a:spcBef>
              <a:spcAft>
                <a:spcPts val="0"/>
              </a:spcAft>
              <a:buSzPct val="100000"/>
            </a:pPr>
            <a:r>
              <a:rPr lang="en" sz="1600"/>
              <a:t>The ANOM provides a “confidence interval type of approach” that allows you to determine which, if any, of the groups has a mean significantly different from the overall average of all the sample means combined.</a:t>
            </a:r>
          </a:p>
          <a:p>
            <a:pPr indent="-330200" lvl="0" marL="457200" rtl="0">
              <a:spcBef>
                <a:spcPts val="0"/>
              </a:spcBef>
              <a:spcAft>
                <a:spcPts val="0"/>
              </a:spcAft>
              <a:buSzPct val="100000"/>
            </a:pPr>
            <a:r>
              <a:rPr lang="en" sz="1600"/>
              <a:t>Instead of looking at the lower and upper quartiles, we will be studying which of the sample means are not contained in an interval formed between a lower decision line and an upper decision line. </a:t>
            </a:r>
          </a:p>
          <a:p>
            <a:pPr indent="-330200" lvl="0" marL="457200" rtl="0">
              <a:spcBef>
                <a:spcPts val="0"/>
              </a:spcBef>
              <a:buSzPct val="100000"/>
            </a:pPr>
            <a:r>
              <a:rPr lang="en" sz="1600"/>
              <a:t>Any individual sample mean not contained in this interval is deemed significantly higher than the overall average of all groups if it lies above the upper decision line. Similarly, any group mean that falls below the lower decision line is declared significantly lower than the overall group average.</a:t>
            </a:r>
            <a:br>
              <a:rPr lang="en" sz="1600"/>
            </a:b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Shape 198"/>
          <p:cNvSpPr txBox="1"/>
          <p:nvPr>
            <p:ph type="title"/>
          </p:nvPr>
        </p:nvSpPr>
        <p:spPr>
          <a:xfrm>
            <a:off x="311700" y="372500"/>
            <a:ext cx="8520600" cy="733500"/>
          </a:xfrm>
          <a:prstGeom prst="rect">
            <a:avLst/>
          </a:prstGeom>
        </p:spPr>
        <p:txBody>
          <a:bodyPr anchorCtr="0" anchor="b" bIns="91425" lIns="91425" rIns="91425" wrap="square" tIns="91425">
            <a:noAutofit/>
          </a:bodyPr>
          <a:lstStyle/>
          <a:p>
            <a:pPr lvl="0">
              <a:spcBef>
                <a:spcPts val="0"/>
              </a:spcBef>
              <a:buNone/>
            </a:pPr>
            <a:r>
              <a:rPr lang="en"/>
              <a:t>Suggestions</a:t>
            </a:r>
          </a:p>
        </p:txBody>
      </p:sp>
      <p:sp>
        <p:nvSpPr>
          <p:cNvPr id="199" name="Shape 199"/>
          <p:cNvSpPr txBox="1"/>
          <p:nvPr>
            <p:ph idx="1" type="body"/>
          </p:nvPr>
        </p:nvSpPr>
        <p:spPr>
          <a:xfrm>
            <a:off x="5347175" y="1571400"/>
            <a:ext cx="2901600" cy="3099900"/>
          </a:xfrm>
          <a:prstGeom prst="rect">
            <a:avLst/>
          </a:prstGeom>
        </p:spPr>
        <p:txBody>
          <a:bodyPr anchorCtr="0" anchor="t" bIns="91425" lIns="91425" rIns="91425" wrap="square" tIns="91425">
            <a:noAutofit/>
          </a:bodyPr>
          <a:lstStyle/>
          <a:p>
            <a:pPr lvl="0">
              <a:spcBef>
                <a:spcPts val="0"/>
              </a:spcBef>
              <a:buNone/>
            </a:pPr>
            <a:r>
              <a:rPr lang="en"/>
              <a:t>Or using Excel;</a:t>
            </a:r>
          </a:p>
          <a:p>
            <a:pPr lvl="0">
              <a:spcBef>
                <a:spcPts val="0"/>
              </a:spcBef>
              <a:buNone/>
            </a:pPr>
            <a:r>
              <a:rPr lang="en"/>
              <a:t>“QiMacros” 2017 Extension</a:t>
            </a:r>
          </a:p>
          <a:p>
            <a:pPr lvl="0">
              <a:spcBef>
                <a:spcPts val="0"/>
              </a:spcBef>
              <a:buNone/>
            </a:pPr>
            <a:r>
              <a:rPr lang="en"/>
              <a:t> We used this method to create a “P” Chart. </a:t>
            </a:r>
          </a:p>
        </p:txBody>
      </p:sp>
      <p:pic>
        <p:nvPicPr>
          <p:cNvPr id="200" name="Shape 200"/>
          <p:cNvPicPr preferRelativeResize="0"/>
          <p:nvPr/>
        </p:nvPicPr>
        <p:blipFill>
          <a:blip r:embed="rId3">
            <a:alphaModFix/>
          </a:blip>
          <a:stretch>
            <a:fillRect/>
          </a:stretch>
        </p:blipFill>
        <p:spPr>
          <a:xfrm>
            <a:off x="97849" y="1571400"/>
            <a:ext cx="4940575" cy="35025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pic>
        <p:nvPicPr>
          <p:cNvPr id="205" name="Shape 205"/>
          <p:cNvPicPr preferRelativeResize="0"/>
          <p:nvPr/>
        </p:nvPicPr>
        <p:blipFill>
          <a:blip r:embed="rId3">
            <a:alphaModFix/>
          </a:blip>
          <a:stretch>
            <a:fillRect/>
          </a:stretch>
        </p:blipFill>
        <p:spPr>
          <a:xfrm>
            <a:off x="1587400" y="73338"/>
            <a:ext cx="6115050" cy="3781425"/>
          </a:xfrm>
          <a:prstGeom prst="rect">
            <a:avLst/>
          </a:prstGeom>
          <a:noFill/>
          <a:ln>
            <a:noFill/>
          </a:ln>
        </p:spPr>
      </p:pic>
      <p:sp>
        <p:nvSpPr>
          <p:cNvPr id="206" name="Shape 206"/>
          <p:cNvSpPr txBox="1"/>
          <p:nvPr>
            <p:ph idx="4294967295" type="body"/>
          </p:nvPr>
        </p:nvSpPr>
        <p:spPr>
          <a:xfrm>
            <a:off x="0" y="3922625"/>
            <a:ext cx="9144000" cy="1136700"/>
          </a:xfrm>
          <a:prstGeom prst="rect">
            <a:avLst/>
          </a:prstGeom>
        </p:spPr>
        <p:txBody>
          <a:bodyPr anchorCtr="0" anchor="t" bIns="91425" lIns="91425" rIns="91425" wrap="square" tIns="91425">
            <a:noAutofit/>
          </a:bodyPr>
          <a:lstStyle/>
          <a:p>
            <a:pPr lvl="0" rtl="0">
              <a:spcBef>
                <a:spcPts val="0"/>
              </a:spcBef>
              <a:buNone/>
            </a:pPr>
            <a:r>
              <a:rPr lang="en" sz="1600"/>
              <a:t>Based on our results, if we were to define the acceptable range based on just the sample means, there is a possibility of 21 defective bottles from the original 29 recorded samples. This means that the defective range provided might not be applicable to our data.</a:t>
            </a: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pic>
        <p:nvPicPr>
          <p:cNvPr descr="0KkEDpk.gif" id="211" name="Shape 211"/>
          <p:cNvPicPr preferRelativeResize="0"/>
          <p:nvPr/>
        </p:nvPicPr>
        <p:blipFill>
          <a:blip r:embed="rId3">
            <a:alphaModFix/>
          </a:blip>
          <a:stretch>
            <a:fillRect/>
          </a:stretch>
        </p:blipFill>
        <p:spPr>
          <a:xfrm>
            <a:off x="0" y="0"/>
            <a:ext cx="9144000" cy="5522976"/>
          </a:xfrm>
          <a:prstGeom prst="rect">
            <a:avLst/>
          </a:prstGeom>
          <a:noFill/>
          <a:ln>
            <a:noFill/>
          </a:ln>
        </p:spPr>
      </p:pic>
      <p:sp>
        <p:nvSpPr>
          <p:cNvPr id="212" name="Shape 212"/>
          <p:cNvSpPr txBox="1"/>
          <p:nvPr/>
        </p:nvSpPr>
        <p:spPr>
          <a:xfrm>
            <a:off x="2576250" y="95550"/>
            <a:ext cx="3991500" cy="787200"/>
          </a:xfrm>
          <a:prstGeom prst="rect">
            <a:avLst/>
          </a:prstGeom>
          <a:noFill/>
          <a:ln>
            <a:noFill/>
          </a:ln>
        </p:spPr>
        <p:txBody>
          <a:bodyPr anchorCtr="0" anchor="t" bIns="91425" lIns="91425" rIns="91425" wrap="square" tIns="91425">
            <a:noAutofit/>
          </a:bodyPr>
          <a:lstStyle/>
          <a:p>
            <a:pPr lvl="0">
              <a:spcBef>
                <a:spcPts val="0"/>
              </a:spcBef>
              <a:buNone/>
            </a:pPr>
            <a:r>
              <a:rPr lang="en" sz="4800">
                <a:latin typeface="Comic Sans MS"/>
                <a:ea typeface="Comic Sans MS"/>
                <a:cs typeface="Comic Sans MS"/>
                <a:sym typeface="Comic Sans MS"/>
              </a:rPr>
              <a:t>Thank You :)</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Shape 74"/>
          <p:cNvSpPr txBox="1"/>
          <p:nvPr>
            <p:ph type="title"/>
          </p:nvPr>
        </p:nvSpPr>
        <p:spPr>
          <a:xfrm>
            <a:off x="311700" y="372500"/>
            <a:ext cx="8520600" cy="733500"/>
          </a:xfrm>
          <a:prstGeom prst="rect">
            <a:avLst/>
          </a:prstGeom>
        </p:spPr>
        <p:txBody>
          <a:bodyPr anchorCtr="0" anchor="b" bIns="91425" lIns="91425" rIns="91425" wrap="square" tIns="91425">
            <a:noAutofit/>
          </a:bodyPr>
          <a:lstStyle/>
          <a:p>
            <a:pPr lvl="0" rtl="0">
              <a:spcBef>
                <a:spcPts val="0"/>
              </a:spcBef>
              <a:buNone/>
            </a:pPr>
            <a:r>
              <a:rPr lang="en"/>
              <a:t>Background Research (Method of Measurement)</a:t>
            </a:r>
          </a:p>
        </p:txBody>
      </p:sp>
      <p:sp>
        <p:nvSpPr>
          <p:cNvPr id="75" name="Shape 75"/>
          <p:cNvSpPr txBox="1"/>
          <p:nvPr>
            <p:ph idx="1" type="body"/>
          </p:nvPr>
        </p:nvSpPr>
        <p:spPr>
          <a:xfrm>
            <a:off x="311700" y="1325300"/>
            <a:ext cx="8520600" cy="3099900"/>
          </a:xfrm>
          <a:prstGeom prst="rect">
            <a:avLst/>
          </a:prstGeom>
        </p:spPr>
        <p:txBody>
          <a:bodyPr anchorCtr="0" anchor="t" bIns="91425" lIns="91425" rIns="91425" wrap="square" tIns="91425">
            <a:noAutofit/>
          </a:bodyPr>
          <a:lstStyle/>
          <a:p>
            <a:pPr lvl="0" rtl="0">
              <a:spcBef>
                <a:spcPts val="0"/>
              </a:spcBef>
              <a:buNone/>
            </a:pPr>
            <a:r>
              <a:rPr lang="en"/>
              <a:t>Vernier callipers, an instrument for making very accurate linear measurements was introduced in 1631 by Pierre Vernier of France. Vernier callipers are widely used in scientific laboratories and in manufacturing for quality control measurements</a:t>
            </a:r>
          </a:p>
          <a:p>
            <a:pPr lvl="0" rtl="0">
              <a:spcBef>
                <a:spcPts val="0"/>
              </a:spcBef>
              <a:buNone/>
            </a:pPr>
            <a:r>
              <a:t/>
            </a:r>
            <a:endParaRPr/>
          </a:p>
        </p:txBody>
      </p:sp>
      <p:pic>
        <p:nvPicPr>
          <p:cNvPr id="76" name="Shape 76"/>
          <p:cNvPicPr preferRelativeResize="0"/>
          <p:nvPr/>
        </p:nvPicPr>
        <p:blipFill>
          <a:blip r:embed="rId3">
            <a:alphaModFix/>
          </a:blip>
          <a:stretch>
            <a:fillRect/>
          </a:stretch>
        </p:blipFill>
        <p:spPr>
          <a:xfrm>
            <a:off x="2870500" y="2678674"/>
            <a:ext cx="5794475" cy="24648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Shape 81"/>
          <p:cNvSpPr txBox="1"/>
          <p:nvPr>
            <p:ph type="title"/>
          </p:nvPr>
        </p:nvSpPr>
        <p:spPr>
          <a:xfrm>
            <a:off x="311700" y="372500"/>
            <a:ext cx="8520600" cy="733500"/>
          </a:xfrm>
          <a:prstGeom prst="rect">
            <a:avLst/>
          </a:prstGeom>
        </p:spPr>
        <p:txBody>
          <a:bodyPr anchorCtr="0" anchor="b" bIns="91425" lIns="91425" rIns="91425" wrap="square" tIns="91425">
            <a:noAutofit/>
          </a:bodyPr>
          <a:lstStyle/>
          <a:p>
            <a:pPr lvl="0">
              <a:spcBef>
                <a:spcPts val="0"/>
              </a:spcBef>
              <a:buNone/>
            </a:pPr>
            <a:r>
              <a:rPr lang="en"/>
              <a:t>Background Research (Method of Measurement)</a:t>
            </a:r>
          </a:p>
        </p:txBody>
      </p:sp>
      <p:sp>
        <p:nvSpPr>
          <p:cNvPr id="82" name="Shape 82"/>
          <p:cNvSpPr txBox="1"/>
          <p:nvPr>
            <p:ph idx="1" type="body"/>
          </p:nvPr>
        </p:nvSpPr>
        <p:spPr>
          <a:xfrm>
            <a:off x="311700" y="1437625"/>
            <a:ext cx="8520600" cy="2475000"/>
          </a:xfrm>
          <a:prstGeom prst="rect">
            <a:avLst/>
          </a:prstGeom>
        </p:spPr>
        <p:txBody>
          <a:bodyPr anchorCtr="0" anchor="t" bIns="91425" lIns="91425" rIns="91425" wrap="square" tIns="91425">
            <a:noAutofit/>
          </a:bodyPr>
          <a:lstStyle/>
          <a:p>
            <a:pPr lvl="0">
              <a:spcBef>
                <a:spcPts val="0"/>
              </a:spcBef>
              <a:buNone/>
            </a:pPr>
            <a:r>
              <a:t/>
            </a:r>
            <a:endParaRPr/>
          </a:p>
          <a:p>
            <a:pPr lvl="0">
              <a:spcBef>
                <a:spcPts val="0"/>
              </a:spcBef>
              <a:buNone/>
            </a:pPr>
            <a:r>
              <a:rPr lang="en"/>
              <a:t>Uses of a vernier callipers</a:t>
            </a:r>
            <a:br>
              <a:rPr lang="en"/>
            </a:br>
            <a:r>
              <a:rPr lang="en"/>
              <a:t>Vernier callipers are used to measure</a:t>
            </a:r>
            <a:br>
              <a:rPr lang="en"/>
            </a:br>
            <a:r>
              <a:rPr lang="en"/>
              <a:t>(i)The length of a rod or any object</a:t>
            </a:r>
            <a:br>
              <a:rPr lang="en"/>
            </a:br>
            <a:r>
              <a:rPr lang="en"/>
              <a:t>(ii)The diameter of a sphere</a:t>
            </a:r>
            <a:br>
              <a:rPr lang="en"/>
            </a:br>
            <a:r>
              <a:rPr lang="en"/>
              <a:t>(iii)The internal and external diameter of a hollow cylinder</a:t>
            </a:r>
            <a:br>
              <a:rPr lang="en"/>
            </a:br>
            <a:r>
              <a:rPr lang="en"/>
              <a:t>(iv)The depth of a small beaker</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Shape 87"/>
          <p:cNvSpPr txBox="1"/>
          <p:nvPr>
            <p:ph type="title"/>
          </p:nvPr>
        </p:nvSpPr>
        <p:spPr>
          <a:xfrm>
            <a:off x="311700" y="372500"/>
            <a:ext cx="8520600" cy="733500"/>
          </a:xfrm>
          <a:prstGeom prst="rect">
            <a:avLst/>
          </a:prstGeom>
        </p:spPr>
        <p:txBody>
          <a:bodyPr anchorCtr="0" anchor="b" bIns="91425" lIns="91425" rIns="91425" wrap="square" tIns="91425">
            <a:noAutofit/>
          </a:bodyPr>
          <a:lstStyle/>
          <a:p>
            <a:pPr lvl="0" rtl="0">
              <a:spcBef>
                <a:spcPts val="0"/>
              </a:spcBef>
              <a:buNone/>
            </a:pPr>
            <a:r>
              <a:rPr lang="en"/>
              <a:t>Background Research (Method of Measurement)</a:t>
            </a:r>
          </a:p>
        </p:txBody>
      </p:sp>
      <p:sp>
        <p:nvSpPr>
          <p:cNvPr id="88" name="Shape 88"/>
          <p:cNvSpPr txBox="1"/>
          <p:nvPr>
            <p:ph idx="1" type="body"/>
          </p:nvPr>
        </p:nvSpPr>
        <p:spPr>
          <a:xfrm>
            <a:off x="311700" y="1106000"/>
            <a:ext cx="8520600" cy="3289200"/>
          </a:xfrm>
          <a:prstGeom prst="rect">
            <a:avLst/>
          </a:prstGeom>
        </p:spPr>
        <p:txBody>
          <a:bodyPr anchorCtr="0" anchor="t" bIns="91425" lIns="91425" rIns="91425" wrap="square" tIns="91425">
            <a:noAutofit/>
          </a:bodyPr>
          <a:lstStyle/>
          <a:p>
            <a:pPr lvl="0" rtl="0">
              <a:spcBef>
                <a:spcPts val="0"/>
              </a:spcBef>
              <a:buNone/>
            </a:pPr>
            <a:r>
              <a:t/>
            </a:r>
            <a:endParaRPr/>
          </a:p>
          <a:p>
            <a:pPr lvl="0">
              <a:spcBef>
                <a:spcPts val="0"/>
              </a:spcBef>
              <a:buNone/>
            </a:pPr>
            <a:r>
              <a:rPr lang="en"/>
              <a:t>Preparations </a:t>
            </a:r>
          </a:p>
          <a:p>
            <a:pPr lvl="0">
              <a:spcBef>
                <a:spcPts val="0"/>
              </a:spcBef>
              <a:buNone/>
            </a:pPr>
            <a:r>
              <a:rPr lang="en"/>
              <a:t>1. Slider can be removed only after the locking screw (10) is loosened. </a:t>
            </a:r>
          </a:p>
          <a:p>
            <a:pPr lvl="0">
              <a:spcBef>
                <a:spcPts val="0"/>
              </a:spcBef>
              <a:buNone/>
            </a:pPr>
            <a:r>
              <a:rPr lang="en"/>
              <a:t>2. Check to see if all the buttons, switches and LCD are responsive. </a:t>
            </a:r>
          </a:p>
          <a:p>
            <a:pPr lvl="0" rtl="0">
              <a:spcBef>
                <a:spcPts val="0"/>
              </a:spcBef>
              <a:buNone/>
            </a:pPr>
            <a:r>
              <a:rPr lang="en"/>
              <a:t>These steps were very important as it was to ensure that the consistency and reliability of the recorded data.</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Shape 93"/>
          <p:cNvSpPr txBox="1"/>
          <p:nvPr>
            <p:ph type="title"/>
          </p:nvPr>
        </p:nvSpPr>
        <p:spPr>
          <a:xfrm>
            <a:off x="311700" y="372500"/>
            <a:ext cx="8520600" cy="733500"/>
          </a:xfrm>
          <a:prstGeom prst="rect">
            <a:avLst/>
          </a:prstGeom>
        </p:spPr>
        <p:txBody>
          <a:bodyPr anchorCtr="0" anchor="b" bIns="91425" lIns="91425" rIns="91425" wrap="square" tIns="91425">
            <a:noAutofit/>
          </a:bodyPr>
          <a:lstStyle/>
          <a:p>
            <a:pPr lvl="0" rtl="0">
              <a:spcBef>
                <a:spcPts val="0"/>
              </a:spcBef>
              <a:buNone/>
            </a:pPr>
            <a:r>
              <a:rPr lang="en"/>
              <a:t>Background Research (Method of Measurement)</a:t>
            </a:r>
          </a:p>
        </p:txBody>
      </p:sp>
      <p:sp>
        <p:nvSpPr>
          <p:cNvPr id="94" name="Shape 94"/>
          <p:cNvSpPr txBox="1"/>
          <p:nvPr>
            <p:ph idx="1" type="body"/>
          </p:nvPr>
        </p:nvSpPr>
        <p:spPr>
          <a:xfrm>
            <a:off x="311700" y="730750"/>
            <a:ext cx="8520600" cy="3099900"/>
          </a:xfrm>
          <a:prstGeom prst="rect">
            <a:avLst/>
          </a:prstGeom>
        </p:spPr>
        <p:txBody>
          <a:bodyPr anchorCtr="0" anchor="t" bIns="91425" lIns="91425" rIns="91425" wrap="square" tIns="91425">
            <a:noAutofit/>
          </a:bodyPr>
          <a:lstStyle/>
          <a:p>
            <a:pPr lvl="0" rtl="0">
              <a:spcBef>
                <a:spcPts val="0"/>
              </a:spcBef>
              <a:buNone/>
            </a:pPr>
            <a:r>
              <a:rPr lang="en"/>
              <a:t> </a:t>
            </a:r>
          </a:p>
          <a:p>
            <a:pPr lvl="0">
              <a:spcBef>
                <a:spcPts val="0"/>
              </a:spcBef>
              <a:buNone/>
            </a:pPr>
            <a:r>
              <a:rPr lang="en"/>
              <a:t>Basic Measuring Methods </a:t>
            </a:r>
          </a:p>
          <a:p>
            <a:pPr lvl="0">
              <a:spcBef>
                <a:spcPts val="0"/>
              </a:spcBef>
              <a:buNone/>
            </a:pPr>
            <a:r>
              <a:rPr lang="en"/>
              <a:t>1. Loosen the locking screw. </a:t>
            </a:r>
          </a:p>
          <a:p>
            <a:pPr lvl="0">
              <a:spcBef>
                <a:spcPts val="0"/>
              </a:spcBef>
              <a:buNone/>
            </a:pPr>
            <a:r>
              <a:rPr lang="en"/>
              <a:t>2. Switch the unit on with a press of the ON button. Then select the measuring units needed by pressing the Inch/Metric button. </a:t>
            </a:r>
          </a:p>
          <a:p>
            <a:pPr lvl="0">
              <a:spcBef>
                <a:spcPts val="0"/>
              </a:spcBef>
              <a:buNone/>
            </a:pPr>
            <a:r>
              <a:rPr lang="en"/>
              <a:t>3. Apply normal measuring pressure on the slider to close the external measuring jaws. Then press the “ZERO” button to reset the display to zero.</a:t>
            </a:r>
          </a:p>
          <a:p>
            <a:pPr lvl="0">
              <a:spcBef>
                <a:spcPts val="0"/>
              </a:spcBef>
              <a:buNone/>
            </a:pPr>
            <a:r>
              <a:rPr lang="en"/>
              <a:t>The external jaws were used to record the data.</a:t>
            </a:r>
          </a:p>
          <a:p>
            <a:pPr lvl="0">
              <a:spcBef>
                <a:spcPts val="0"/>
              </a:spcBef>
              <a:buNone/>
            </a:pPr>
            <a:r>
              <a:t/>
            </a:r>
            <a:endParaRPr/>
          </a:p>
          <a:p>
            <a:pPr lvl="0">
              <a:spcBef>
                <a:spcPts val="0"/>
              </a:spcBef>
              <a:buNone/>
            </a:pPr>
            <a:r>
              <a:t/>
            </a:r>
            <a:endParaRPr/>
          </a:p>
          <a:p>
            <a:pPr lvl="0" rtl="0">
              <a:spcBef>
                <a:spcPts val="0"/>
              </a:spcBef>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Shape 99"/>
          <p:cNvSpPr txBox="1"/>
          <p:nvPr>
            <p:ph type="title"/>
          </p:nvPr>
        </p:nvSpPr>
        <p:spPr>
          <a:xfrm>
            <a:off x="311700" y="372500"/>
            <a:ext cx="8520600" cy="733500"/>
          </a:xfrm>
          <a:prstGeom prst="rect">
            <a:avLst/>
          </a:prstGeom>
        </p:spPr>
        <p:txBody>
          <a:bodyPr anchorCtr="0" anchor="b" bIns="91425" lIns="91425" rIns="91425" wrap="square" tIns="91425">
            <a:noAutofit/>
          </a:bodyPr>
          <a:lstStyle/>
          <a:p>
            <a:pPr lvl="0">
              <a:spcBef>
                <a:spcPts val="0"/>
              </a:spcBef>
              <a:buNone/>
            </a:pPr>
            <a:r>
              <a:rPr lang="en"/>
              <a:t>Our assumptions</a:t>
            </a:r>
          </a:p>
        </p:txBody>
      </p:sp>
      <p:sp>
        <p:nvSpPr>
          <p:cNvPr id="100" name="Shape 100"/>
          <p:cNvSpPr txBox="1"/>
          <p:nvPr>
            <p:ph idx="1" type="body"/>
          </p:nvPr>
        </p:nvSpPr>
        <p:spPr>
          <a:xfrm>
            <a:off x="311700" y="1468825"/>
            <a:ext cx="8520600" cy="3099900"/>
          </a:xfrm>
          <a:prstGeom prst="rect">
            <a:avLst/>
          </a:prstGeom>
        </p:spPr>
        <p:txBody>
          <a:bodyPr anchorCtr="0" anchor="t" bIns="91425" lIns="91425" rIns="91425" wrap="square" tIns="91425">
            <a:noAutofit/>
          </a:bodyPr>
          <a:lstStyle/>
          <a:p>
            <a:pPr indent="-342900" lvl="0" marL="457200">
              <a:spcBef>
                <a:spcPts val="0"/>
              </a:spcBef>
              <a:spcAft>
                <a:spcPts val="0"/>
              </a:spcAft>
              <a:buSzPct val="100000"/>
              <a:buAutoNum type="arabicPeriod"/>
            </a:pPr>
            <a:r>
              <a:rPr lang="en"/>
              <a:t>The vernier calliper is accurate hence the results are accurate.</a:t>
            </a:r>
          </a:p>
          <a:p>
            <a:pPr indent="-342900" lvl="0" marL="457200">
              <a:spcBef>
                <a:spcPts val="0"/>
              </a:spcBef>
              <a:spcAft>
                <a:spcPts val="0"/>
              </a:spcAft>
              <a:buSzPct val="100000"/>
              <a:buAutoNum type="arabicPeriod"/>
            </a:pPr>
            <a:r>
              <a:rPr lang="en"/>
              <a:t>We assume that the number of trials is fixed to 24.</a:t>
            </a:r>
          </a:p>
          <a:p>
            <a:pPr indent="-342900" lvl="0" marL="457200">
              <a:spcBef>
                <a:spcPts val="0"/>
              </a:spcBef>
              <a:buSzPct val="100000"/>
              <a:buAutoNum type="arabicPeriod"/>
            </a:pPr>
            <a:r>
              <a:rPr lang="en"/>
              <a:t>We assume that success -&gt; caps that failed inspection, not success -&gt; passed inspection.</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Shape 105"/>
          <p:cNvSpPr txBox="1"/>
          <p:nvPr>
            <p:ph type="title"/>
          </p:nvPr>
        </p:nvSpPr>
        <p:spPr>
          <a:xfrm>
            <a:off x="311700" y="372500"/>
            <a:ext cx="8520600" cy="733500"/>
          </a:xfrm>
          <a:prstGeom prst="rect">
            <a:avLst/>
          </a:prstGeom>
        </p:spPr>
        <p:txBody>
          <a:bodyPr anchorCtr="0" anchor="b" bIns="91425" lIns="91425" rIns="91425" wrap="square" tIns="91425">
            <a:noAutofit/>
          </a:bodyPr>
          <a:lstStyle/>
          <a:p>
            <a:pPr lvl="0">
              <a:spcBef>
                <a:spcPts val="0"/>
              </a:spcBef>
              <a:buNone/>
            </a:pPr>
            <a:r>
              <a:rPr lang="en"/>
              <a:t>Raw Data</a:t>
            </a:r>
          </a:p>
        </p:txBody>
      </p:sp>
      <p:pic>
        <p:nvPicPr>
          <p:cNvPr descr="Screenshot (18).png" id="106" name="Shape 106"/>
          <p:cNvPicPr preferRelativeResize="0"/>
          <p:nvPr/>
        </p:nvPicPr>
        <p:blipFill rotWithShape="1">
          <a:blip r:embed="rId3">
            <a:alphaModFix/>
          </a:blip>
          <a:srcRect b="13473" l="0" r="73361" t="8419"/>
          <a:stretch/>
        </p:blipFill>
        <p:spPr>
          <a:xfrm>
            <a:off x="5182900" y="-19050"/>
            <a:ext cx="3141600" cy="5181602"/>
          </a:xfrm>
          <a:prstGeom prst="rect">
            <a:avLst/>
          </a:prstGeom>
          <a:noFill/>
          <a:ln>
            <a:noFill/>
          </a:ln>
        </p:spPr>
      </p:pic>
      <p:sp>
        <p:nvSpPr>
          <p:cNvPr id="107" name="Shape 107"/>
          <p:cNvSpPr txBox="1"/>
          <p:nvPr/>
        </p:nvSpPr>
        <p:spPr>
          <a:xfrm>
            <a:off x="233650" y="1928775"/>
            <a:ext cx="4847400" cy="3067500"/>
          </a:xfrm>
          <a:prstGeom prst="rect">
            <a:avLst/>
          </a:prstGeom>
          <a:noFill/>
          <a:ln>
            <a:noFill/>
          </a:ln>
        </p:spPr>
        <p:txBody>
          <a:bodyPr anchorCtr="0" anchor="t" bIns="91425" lIns="91425" rIns="91425" wrap="square" tIns="91425">
            <a:noAutofit/>
          </a:bodyPr>
          <a:lstStyle/>
          <a:p>
            <a:pPr lvl="0">
              <a:spcBef>
                <a:spcPts val="0"/>
              </a:spcBef>
              <a:buNone/>
            </a:pPr>
            <a:r>
              <a:rPr lang="en" sz="1800">
                <a:latin typeface="Source Code Pro"/>
                <a:ea typeface="Source Code Pro"/>
                <a:cs typeface="Source Code Pro"/>
                <a:sym typeface="Source Code Pro"/>
              </a:rPr>
              <a:t>19 </a:t>
            </a:r>
            <a:r>
              <a:rPr lang="en" sz="1800">
                <a:latin typeface="Source Code Pro"/>
                <a:ea typeface="Source Code Pro"/>
                <a:cs typeface="Source Code Pro"/>
                <a:sym typeface="Source Code Pro"/>
              </a:rPr>
              <a:t>passes, </a:t>
            </a:r>
            <a:r>
              <a:rPr lang="en" sz="1800">
                <a:latin typeface="Source Code Pro"/>
                <a:ea typeface="Source Code Pro"/>
                <a:cs typeface="Source Code Pro"/>
                <a:sym typeface="Source Code Pro"/>
              </a:rPr>
              <a:t>5 fails</a:t>
            </a:r>
          </a:p>
          <a:p>
            <a:pPr lvl="0">
              <a:spcBef>
                <a:spcPts val="0"/>
              </a:spcBef>
              <a:buNone/>
            </a:pPr>
            <a:r>
              <a:t/>
            </a:r>
            <a:endParaRPr sz="1800">
              <a:latin typeface="Source Code Pro"/>
              <a:ea typeface="Source Code Pro"/>
              <a:cs typeface="Source Code Pro"/>
              <a:sym typeface="Source Code Pro"/>
            </a:endParaRPr>
          </a:p>
          <a:p>
            <a:pPr lvl="0">
              <a:spcBef>
                <a:spcPts val="0"/>
              </a:spcBef>
              <a:buNone/>
            </a:pPr>
            <a:r>
              <a:t/>
            </a:r>
            <a:endParaRPr sz="1800">
              <a:latin typeface="Source Code Pro"/>
              <a:ea typeface="Source Code Pro"/>
              <a:cs typeface="Source Code Pro"/>
              <a:sym typeface="Source Code Pro"/>
            </a:endParaRPr>
          </a:p>
          <a:p>
            <a:pPr lvl="0">
              <a:spcBef>
                <a:spcPts val="0"/>
              </a:spcBef>
              <a:buNone/>
            </a:pPr>
            <a:r>
              <a:t/>
            </a:r>
            <a:endParaRPr sz="1800">
              <a:latin typeface="Source Code Pro"/>
              <a:ea typeface="Source Code Pro"/>
              <a:cs typeface="Source Code Pro"/>
              <a:sym typeface="Source Code Pro"/>
            </a:endParaRPr>
          </a:p>
          <a:p>
            <a:pPr lvl="0">
              <a:spcBef>
                <a:spcPts val="0"/>
              </a:spcBef>
              <a:buNone/>
            </a:pPr>
            <a:r>
              <a:t/>
            </a:r>
            <a:endParaRPr sz="1800">
              <a:latin typeface="Source Code Pro"/>
              <a:ea typeface="Source Code Pro"/>
              <a:cs typeface="Source Code Pro"/>
              <a:sym typeface="Source Code Pro"/>
            </a:endParaRPr>
          </a:p>
          <a:p>
            <a:pPr lvl="0">
              <a:spcBef>
                <a:spcPts val="0"/>
              </a:spcBef>
              <a:buNone/>
            </a:pPr>
            <a:r>
              <a:t/>
            </a:r>
            <a:endParaRPr sz="1800">
              <a:latin typeface="Source Code Pro"/>
              <a:ea typeface="Source Code Pro"/>
              <a:cs typeface="Source Code Pro"/>
              <a:sym typeface="Source Code Pro"/>
            </a:endParaRPr>
          </a:p>
          <a:p>
            <a:pPr indent="-342900" lvl="0" marL="457200">
              <a:spcBef>
                <a:spcPts val="0"/>
              </a:spcBef>
              <a:buSzPct val="100000"/>
              <a:buFont typeface="Source Code Pro"/>
              <a:buChar char="-"/>
            </a:pPr>
            <a:r>
              <a:rPr lang="en" sz="1800">
                <a:latin typeface="Source Code Pro"/>
                <a:ea typeface="Source Code Pro"/>
                <a:cs typeface="Source Code Pro"/>
                <a:sym typeface="Source Code Pro"/>
              </a:rPr>
              <a:t>Therefore the </a:t>
            </a:r>
            <a:r>
              <a:rPr lang="en" sz="1800">
                <a:latin typeface="Source Code Pro"/>
                <a:ea typeface="Source Code Pro"/>
                <a:cs typeface="Source Code Pro"/>
                <a:sym typeface="Source Code Pro"/>
              </a:rPr>
              <a:t>proportion</a:t>
            </a:r>
            <a:r>
              <a:rPr lang="en" sz="1800">
                <a:latin typeface="Source Code Pro"/>
                <a:ea typeface="Source Code Pro"/>
                <a:cs typeface="Source Code Pro"/>
                <a:sym typeface="Source Code Pro"/>
              </a:rPr>
              <a:t> </a:t>
            </a:r>
            <a:r>
              <a:rPr lang="en" sz="1800">
                <a:latin typeface="Source Code Pro"/>
                <a:ea typeface="Source Code Pro"/>
                <a:cs typeface="Source Code Pro"/>
                <a:sym typeface="Source Code Pro"/>
              </a:rPr>
              <a:t>of bottles with the measurement that fail inspection is 5/24. (20.83333333%)</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Shape 112"/>
          <p:cNvSpPr txBox="1"/>
          <p:nvPr>
            <p:ph type="title"/>
          </p:nvPr>
        </p:nvSpPr>
        <p:spPr>
          <a:xfrm>
            <a:off x="311700" y="372500"/>
            <a:ext cx="8520600" cy="733500"/>
          </a:xfrm>
          <a:prstGeom prst="rect">
            <a:avLst/>
          </a:prstGeom>
        </p:spPr>
        <p:txBody>
          <a:bodyPr anchorCtr="0" anchor="b" bIns="91425" lIns="91425" rIns="91425" wrap="square" tIns="91425">
            <a:noAutofit/>
          </a:bodyPr>
          <a:lstStyle/>
          <a:p>
            <a:pPr lvl="0">
              <a:spcBef>
                <a:spcPts val="0"/>
              </a:spcBef>
              <a:buNone/>
            </a:pPr>
            <a:r>
              <a:rPr lang="en"/>
              <a:t>In a randomly chosen packed cartons of 24 bottles each...</a:t>
            </a:r>
          </a:p>
        </p:txBody>
      </p:sp>
      <p:sp>
        <p:nvSpPr>
          <p:cNvPr id="113" name="Shape 113"/>
          <p:cNvSpPr txBox="1"/>
          <p:nvPr>
            <p:ph idx="1" type="body"/>
          </p:nvPr>
        </p:nvSpPr>
        <p:spPr>
          <a:xfrm>
            <a:off x="272675" y="1476625"/>
            <a:ext cx="8520600" cy="3099900"/>
          </a:xfrm>
          <a:prstGeom prst="rect">
            <a:avLst/>
          </a:prstGeom>
        </p:spPr>
        <p:txBody>
          <a:bodyPr anchorCtr="0" anchor="t" bIns="91425" lIns="91425" rIns="91425" wrap="square" tIns="91425">
            <a:noAutofit/>
          </a:bodyPr>
          <a:lstStyle/>
          <a:p>
            <a:pPr lvl="0">
              <a:spcBef>
                <a:spcPts val="0"/>
              </a:spcBef>
              <a:buNone/>
            </a:pPr>
            <a:r>
              <a:rPr lang="en">
                <a:solidFill>
                  <a:srgbClr val="000000"/>
                </a:solidFill>
              </a:rPr>
              <a:t>n =  24</a:t>
            </a:r>
          </a:p>
          <a:p>
            <a:pPr lvl="0">
              <a:spcBef>
                <a:spcPts val="0"/>
              </a:spcBef>
              <a:buNone/>
            </a:pPr>
            <a:r>
              <a:rPr lang="en">
                <a:solidFill>
                  <a:srgbClr val="000000"/>
                </a:solidFill>
              </a:rPr>
              <a:t>p = 0.2083333333</a:t>
            </a:r>
          </a:p>
          <a:p>
            <a:pPr lvl="0">
              <a:spcBef>
                <a:spcPts val="0"/>
              </a:spcBef>
              <a:buNone/>
            </a:pPr>
            <a:r>
              <a:rPr lang="en">
                <a:solidFill>
                  <a:srgbClr val="000000"/>
                </a:solidFill>
              </a:rPr>
              <a:t>Success → failed inspection, Not success → passed inspections</a:t>
            </a:r>
          </a:p>
          <a:p>
            <a:pPr lvl="0" rtl="0">
              <a:spcBef>
                <a:spcPts val="0"/>
              </a:spcBef>
              <a:buNone/>
            </a:pPr>
            <a:r>
              <a:rPr lang="en">
                <a:solidFill>
                  <a:srgbClr val="000000"/>
                </a:solidFill>
              </a:rPr>
              <a:t>X ~ B ( 24,0.2083333333)</a:t>
            </a:r>
          </a:p>
          <a:p>
            <a:pPr lvl="0">
              <a:spcBef>
                <a:spcPts val="0"/>
              </a:spcBef>
              <a:buNone/>
            </a:pPr>
            <a:r>
              <a:t/>
            </a:r>
            <a:endParaRPr>
              <a:solidFill>
                <a:srgbClr val="000000"/>
              </a:solidFill>
              <a:latin typeface="Open Sans"/>
              <a:ea typeface="Open Sans"/>
              <a:cs typeface="Open Sans"/>
              <a:sym typeface="Open Sans"/>
            </a:endParaRPr>
          </a:p>
        </p:txBody>
      </p:sp>
    </p:spTree>
  </p:cSld>
  <p:clrMapOvr>
    <a:masterClrMapping/>
  </p:clrMapOvr>
</p:sld>
</file>

<file path=ppt/theme/theme1.xml><?xml version="1.0" encoding="utf-8"?>
<a:theme xmlns:a="http://schemas.openxmlformats.org/drawingml/2006/main" xmlns:r="http://schemas.openxmlformats.org/officeDocument/2006/relationships" name="Modern Writer">
  <a:themeElements>
    <a:clrScheme name="Modern Writer">
      <a:dk1>
        <a:srgbClr val="E91D63"/>
      </a:dk1>
      <a:lt1>
        <a:srgbClr val="FFFFFF"/>
      </a:lt1>
      <a:dk2>
        <a:srgbClr val="424242"/>
      </a:dk2>
      <a:lt2>
        <a:srgbClr val="999999"/>
      </a:lt2>
      <a:accent1>
        <a:srgbClr val="607D8B"/>
      </a:accent1>
      <a:accent2>
        <a:srgbClr val="673AB7"/>
      </a:accent2>
      <a:accent3>
        <a:srgbClr val="9C26B0"/>
      </a:accent3>
      <a:accent4>
        <a:srgbClr val="0090AC"/>
      </a:accent4>
      <a:accent5>
        <a:srgbClr val="01AFD1"/>
      </a:accent5>
      <a:accent6>
        <a:srgbClr val="F8E71C"/>
      </a:accent6>
      <a:hlink>
        <a:srgbClr val="01AFD1"/>
      </a:hlink>
      <a:folHlink>
        <a:srgbClr val="01AFD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