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6.xml" ContentType="application/vnd.ms-office.drawingml.diagramDrawing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5" r:id="rId16"/>
    <p:sldId id="274" r:id="rId17"/>
    <p:sldId id="276" r:id="rId18"/>
    <p:sldId id="277" r:id="rId19"/>
    <p:sldId id="272" r:id="rId20"/>
    <p:sldId id="278" r:id="rId21"/>
    <p:sldId id="283" r:id="rId22"/>
    <p:sldId id="284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BDBB6-B178-443E-BB48-3BAD89E9D8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3E5EAFB-5DFD-4B68-9F02-7C8D63FFD0C6}">
      <dgm:prSet phldrT="[Text]" custT="1"/>
      <dgm:spPr/>
      <dgm:t>
        <a:bodyPr/>
        <a:lstStyle/>
        <a:p>
          <a:r>
            <a:rPr lang="en-SG" sz="1400" b="1" dirty="0" smtClean="0">
              <a:solidFill>
                <a:schemeClr val="tx1"/>
              </a:solidFill>
            </a:rPr>
            <a:t>Types of questions</a:t>
          </a:r>
          <a:endParaRPr lang="en-SG" sz="1400" b="1" dirty="0">
            <a:solidFill>
              <a:schemeClr val="tx1"/>
            </a:solidFill>
          </a:endParaRPr>
        </a:p>
      </dgm:t>
    </dgm:pt>
    <dgm:pt modelId="{7358741D-F008-4326-96E2-FE5274ED3EA2}" type="parTrans" cxnId="{238E2E71-ADA6-4971-B585-667932BD42B6}">
      <dgm:prSet/>
      <dgm:spPr/>
      <dgm:t>
        <a:bodyPr/>
        <a:lstStyle/>
        <a:p>
          <a:endParaRPr lang="en-SG"/>
        </a:p>
      </dgm:t>
    </dgm:pt>
    <dgm:pt modelId="{F4428AFB-79D3-4B3A-B7E9-26DCD94F0911}" type="sibTrans" cxnId="{238E2E71-ADA6-4971-B585-667932BD42B6}">
      <dgm:prSet/>
      <dgm:spPr/>
      <dgm:t>
        <a:bodyPr/>
        <a:lstStyle/>
        <a:p>
          <a:endParaRPr lang="en-SG"/>
        </a:p>
      </dgm:t>
    </dgm:pt>
    <dgm:pt modelId="{BE539453-A519-481D-A9D1-D0919EE2F520}">
      <dgm:prSet phldrT="[Text]" custT="1"/>
      <dgm:spPr/>
      <dgm:t>
        <a:bodyPr/>
        <a:lstStyle/>
        <a:p>
          <a:r>
            <a:rPr lang="en-SG" sz="1600" dirty="0" smtClean="0"/>
            <a:t>The fight: Who is at fault? </a:t>
          </a:r>
          <a:endParaRPr lang="en-SG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694F27D-FEE6-48CF-B7CF-E746B118C303}" type="parTrans" cxnId="{C4EDF697-5F80-46A4-BD0D-589A5714BA49}">
      <dgm:prSet/>
      <dgm:spPr/>
      <dgm:t>
        <a:bodyPr/>
        <a:lstStyle/>
        <a:p>
          <a:endParaRPr lang="en-SG"/>
        </a:p>
      </dgm:t>
    </dgm:pt>
    <dgm:pt modelId="{BB39D757-626B-41DE-B6EC-DE677C321F28}" type="sibTrans" cxnId="{C4EDF697-5F80-46A4-BD0D-589A5714BA49}">
      <dgm:prSet/>
      <dgm:spPr/>
      <dgm:t>
        <a:bodyPr/>
        <a:lstStyle/>
        <a:p>
          <a:endParaRPr lang="en-SG"/>
        </a:p>
      </dgm:t>
    </dgm:pt>
    <dgm:pt modelId="{3603AFBD-A44B-45F2-A52B-CEBE3C99625E}">
      <dgm:prSet phldrT="[Text]" custT="1"/>
      <dgm:spPr/>
      <dgm:t>
        <a:bodyPr/>
        <a:lstStyle/>
        <a:p>
          <a:r>
            <a:rPr lang="en-SG" sz="1100" b="1" dirty="0" smtClean="0">
              <a:solidFill>
                <a:schemeClr val="tx1"/>
              </a:solidFill>
            </a:rPr>
            <a:t>Link between question type &amp; purpose</a:t>
          </a:r>
          <a:endParaRPr lang="en-SG" sz="1100" b="1" dirty="0">
            <a:solidFill>
              <a:schemeClr val="tx1"/>
            </a:solidFill>
          </a:endParaRPr>
        </a:p>
      </dgm:t>
    </dgm:pt>
    <dgm:pt modelId="{B652001D-AB2E-4D3E-A67C-F5120448A1B6}" type="parTrans" cxnId="{7EA04B79-64D3-4142-BAF7-6A2DE43D77FC}">
      <dgm:prSet/>
      <dgm:spPr/>
      <dgm:t>
        <a:bodyPr/>
        <a:lstStyle/>
        <a:p>
          <a:endParaRPr lang="en-SG"/>
        </a:p>
      </dgm:t>
    </dgm:pt>
    <dgm:pt modelId="{D949C6A7-C80A-47A7-9AEC-DBE6C78788DF}" type="sibTrans" cxnId="{7EA04B79-64D3-4142-BAF7-6A2DE43D77FC}">
      <dgm:prSet/>
      <dgm:spPr/>
      <dgm:t>
        <a:bodyPr/>
        <a:lstStyle/>
        <a:p>
          <a:endParaRPr lang="en-SG"/>
        </a:p>
      </dgm:t>
    </dgm:pt>
    <dgm:pt modelId="{13C42CC1-095B-4941-8D4F-2990B04DB474}">
      <dgm:prSet phldrT="[Text]" custT="1"/>
      <dgm:spPr/>
      <dgm:t>
        <a:bodyPr/>
        <a:lstStyle/>
        <a:p>
          <a:r>
            <a:rPr lang="en-SG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How do we craft questions with a certain </a:t>
          </a:r>
          <a:r>
            <a:rPr lang="en-SG" sz="16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objectives</a:t>
          </a:r>
          <a:r>
            <a:rPr lang="en-SG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 in mind?</a:t>
          </a:r>
          <a:endParaRPr lang="en-SG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843E4CA-B2ED-4949-85EF-4756D11246CD}" type="parTrans" cxnId="{B7619E28-D81B-4E64-BE87-37C760252159}">
      <dgm:prSet/>
      <dgm:spPr/>
      <dgm:t>
        <a:bodyPr/>
        <a:lstStyle/>
        <a:p>
          <a:endParaRPr lang="en-SG"/>
        </a:p>
      </dgm:t>
    </dgm:pt>
    <dgm:pt modelId="{DEF461BA-59C6-4A5D-B287-0C77974B48E6}" type="sibTrans" cxnId="{B7619E28-D81B-4E64-BE87-37C760252159}">
      <dgm:prSet/>
      <dgm:spPr/>
      <dgm:t>
        <a:bodyPr/>
        <a:lstStyle/>
        <a:p>
          <a:endParaRPr lang="en-SG"/>
        </a:p>
      </dgm:t>
    </dgm:pt>
    <dgm:pt modelId="{54A66B5C-BF3E-4FD5-BB51-DEA040D77E17}">
      <dgm:prSet phldrT="[Text]" custT="1"/>
      <dgm:spPr/>
      <dgm:t>
        <a:bodyPr/>
        <a:lstStyle/>
        <a:p>
          <a:r>
            <a:rPr lang="en-SG" sz="1500" b="1" dirty="0" smtClean="0">
              <a:solidFill>
                <a:schemeClr val="tx1"/>
              </a:solidFill>
            </a:rPr>
            <a:t>Language used</a:t>
          </a:r>
          <a:endParaRPr lang="en-SG" sz="1500" b="1" dirty="0">
            <a:solidFill>
              <a:schemeClr val="tx1"/>
            </a:solidFill>
          </a:endParaRPr>
        </a:p>
      </dgm:t>
    </dgm:pt>
    <dgm:pt modelId="{FF00376B-7EB8-4982-AD07-F1D158056D63}" type="parTrans" cxnId="{F5ED5541-887E-4472-8B45-D0ED897EB572}">
      <dgm:prSet/>
      <dgm:spPr/>
      <dgm:t>
        <a:bodyPr/>
        <a:lstStyle/>
        <a:p>
          <a:endParaRPr lang="en-SG"/>
        </a:p>
      </dgm:t>
    </dgm:pt>
    <dgm:pt modelId="{8F30FB09-8BD0-4F8B-9859-823E9BE62972}" type="sibTrans" cxnId="{F5ED5541-887E-4472-8B45-D0ED897EB572}">
      <dgm:prSet/>
      <dgm:spPr/>
      <dgm:t>
        <a:bodyPr/>
        <a:lstStyle/>
        <a:p>
          <a:endParaRPr lang="en-SG"/>
        </a:p>
      </dgm:t>
    </dgm:pt>
    <dgm:pt modelId="{FDD65B51-CC31-4709-A84E-FAB530C0E55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How should we use words/phrases so that questions are </a:t>
          </a:r>
          <a:r>
            <a: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clear and unbiased</a:t>
          </a:r>
          <a:r>
            <a:rPr lang="en-US" sz="1600" b="0" dirty="0" smtClean="0">
              <a:solidFill>
                <a:schemeClr val="tx1">
                  <a:lumMod val="75000"/>
                  <a:lumOff val="25000"/>
                </a:schemeClr>
              </a:solidFill>
            </a:rPr>
            <a:t>?</a:t>
          </a:r>
          <a:endParaRPr lang="en-SG" sz="1600" b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0282159-E636-413D-9E3B-E6E3AA9FB5B8}" type="parTrans" cxnId="{F302625D-744C-4123-826A-E02CB312F179}">
      <dgm:prSet/>
      <dgm:spPr/>
      <dgm:t>
        <a:bodyPr/>
        <a:lstStyle/>
        <a:p>
          <a:endParaRPr lang="en-SG"/>
        </a:p>
      </dgm:t>
    </dgm:pt>
    <dgm:pt modelId="{7C490A28-F252-481B-8B7C-1CC39DFED73B}" type="sibTrans" cxnId="{F302625D-744C-4123-826A-E02CB312F179}">
      <dgm:prSet/>
      <dgm:spPr/>
      <dgm:t>
        <a:bodyPr/>
        <a:lstStyle/>
        <a:p>
          <a:endParaRPr lang="en-SG"/>
        </a:p>
      </dgm:t>
    </dgm:pt>
    <dgm:pt modelId="{1FECF144-D04C-4888-BAD9-F268CCC4340F}">
      <dgm:prSet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How does language affect the </a:t>
          </a:r>
          <a:r>
            <a: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tone</a:t>
          </a:r>
          <a:r>
            <a:rPr lang="en-US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 of the question?</a:t>
          </a:r>
          <a:endParaRPr lang="en-SG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6DCD38E-A342-4E31-9ACA-4CD82EDFA484}" type="parTrans" cxnId="{F491997F-8126-4675-8003-A9B30AE5CF1B}">
      <dgm:prSet/>
      <dgm:spPr/>
      <dgm:t>
        <a:bodyPr/>
        <a:lstStyle/>
        <a:p>
          <a:endParaRPr lang="en-SG"/>
        </a:p>
      </dgm:t>
    </dgm:pt>
    <dgm:pt modelId="{145370B6-1A9C-4F70-A0F7-C7CEAF124790}" type="sibTrans" cxnId="{F491997F-8126-4675-8003-A9B30AE5CF1B}">
      <dgm:prSet/>
      <dgm:spPr/>
      <dgm:t>
        <a:bodyPr/>
        <a:lstStyle/>
        <a:p>
          <a:endParaRPr lang="en-SG"/>
        </a:p>
      </dgm:t>
    </dgm:pt>
    <dgm:pt modelId="{3A02B492-038D-45A9-B4F2-1EB8AAEE85BC}">
      <dgm:prSet custT="1"/>
      <dgm:spPr/>
      <dgm:t>
        <a:bodyPr/>
        <a:lstStyle/>
        <a:p>
          <a:r>
            <a:rPr lang="en-SG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Does the </a:t>
          </a:r>
          <a:r>
            <a:rPr lang="en-SG" sz="16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sequence</a:t>
          </a:r>
          <a:r>
            <a:rPr lang="en-SG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 of questions matter? </a:t>
          </a:r>
          <a:endParaRPr lang="en-SG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84751F4-F012-487E-B55E-589257BFFF82}" type="parTrans" cxnId="{FE1439CC-67A4-46D7-8C12-42BB0B35FAC0}">
      <dgm:prSet/>
      <dgm:spPr/>
      <dgm:t>
        <a:bodyPr/>
        <a:lstStyle/>
        <a:p>
          <a:endParaRPr lang="en-SG"/>
        </a:p>
      </dgm:t>
    </dgm:pt>
    <dgm:pt modelId="{86629580-863B-4F10-8F22-DCE27A7BAC6D}" type="sibTrans" cxnId="{FE1439CC-67A4-46D7-8C12-42BB0B35FAC0}">
      <dgm:prSet/>
      <dgm:spPr/>
      <dgm:t>
        <a:bodyPr/>
        <a:lstStyle/>
        <a:p>
          <a:endParaRPr lang="en-SG"/>
        </a:p>
      </dgm:t>
    </dgm:pt>
    <dgm:pt modelId="{0B07FBE7-BA9C-4C7A-B935-BA25DFB7429C}">
      <dgm:prSet phldrT="[Text]" custT="1"/>
      <dgm:spPr/>
      <dgm:t>
        <a:bodyPr/>
        <a:lstStyle/>
        <a:p>
          <a:r>
            <a:rPr lang="en-GB" sz="1600" dirty="0" smtClean="0"/>
            <a:t>What are the </a:t>
          </a:r>
          <a:r>
            <a:rPr lang="en-GB" sz="1600" b="1" dirty="0" smtClean="0"/>
            <a:t>types of questions</a:t>
          </a:r>
          <a:r>
            <a:rPr lang="en-GB" sz="1600" dirty="0" smtClean="0"/>
            <a:t> to help us find out?</a:t>
          </a:r>
          <a:endParaRPr lang="en-SG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0338F39-EC67-43CE-B0FE-10596483BFB9}" type="parTrans" cxnId="{3177628F-358F-4B4B-9E6B-5B049991FD04}">
      <dgm:prSet/>
      <dgm:spPr/>
      <dgm:t>
        <a:bodyPr/>
        <a:lstStyle/>
        <a:p>
          <a:endParaRPr lang="en-SG"/>
        </a:p>
      </dgm:t>
    </dgm:pt>
    <dgm:pt modelId="{1CAEF8EC-96DB-40F2-9347-69DDE7439633}" type="sibTrans" cxnId="{3177628F-358F-4B4B-9E6B-5B049991FD04}">
      <dgm:prSet/>
      <dgm:spPr/>
      <dgm:t>
        <a:bodyPr/>
        <a:lstStyle/>
        <a:p>
          <a:endParaRPr lang="en-SG"/>
        </a:p>
      </dgm:t>
    </dgm:pt>
    <dgm:pt modelId="{CAB0BBAB-28D6-4837-AB78-C79243BCE6EF}" type="pres">
      <dgm:prSet presAssocID="{671BDBB6-B178-443E-BB48-3BAD89E9D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8E4DCEF-2909-4D01-8D5B-7263D8EAE7C6}" type="pres">
      <dgm:prSet presAssocID="{13E5EAFB-5DFD-4B68-9F02-7C8D63FFD0C6}" presName="composite" presStyleCnt="0"/>
      <dgm:spPr/>
    </dgm:pt>
    <dgm:pt modelId="{75B1E6C9-3FAB-4EB6-8FD6-DD73DB5E0FB5}" type="pres">
      <dgm:prSet presAssocID="{13E5EAFB-5DFD-4B68-9F02-7C8D63FFD0C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6DDB71C-8421-4E03-AA34-3F3D496A3B60}" type="pres">
      <dgm:prSet presAssocID="{13E5EAFB-5DFD-4B68-9F02-7C8D63FFD0C6}" presName="descendantText" presStyleLbl="alignAcc1" presStyleIdx="0" presStyleCnt="3" custLinFactNeighborX="121" custLinFactNeighborY="-3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DEB6AA0-3385-417E-888E-44B996065467}" type="pres">
      <dgm:prSet presAssocID="{F4428AFB-79D3-4B3A-B7E9-26DCD94F0911}" presName="sp" presStyleCnt="0"/>
      <dgm:spPr/>
    </dgm:pt>
    <dgm:pt modelId="{E75AD310-3D43-43BA-A5F3-1AD728C9738D}" type="pres">
      <dgm:prSet presAssocID="{3603AFBD-A44B-45F2-A52B-CEBE3C99625E}" presName="composite" presStyleCnt="0"/>
      <dgm:spPr/>
    </dgm:pt>
    <dgm:pt modelId="{713AED07-2541-44E6-B762-C98644909209}" type="pres">
      <dgm:prSet presAssocID="{3603AFBD-A44B-45F2-A52B-CEBE3C99625E}" presName="parentText" presStyleLbl="alignNode1" presStyleIdx="1" presStyleCnt="3" custLinFactNeighborY="-4541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64C30B1-C7A5-4985-9AD8-DBBE992A8BDE}" type="pres">
      <dgm:prSet presAssocID="{3603AFBD-A44B-45F2-A52B-CEBE3C99625E}" presName="descendantText" presStyleLbl="alignAcc1" presStyleIdx="1" presStyleCnt="3" custScaleX="99361" custScaleY="11858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9CC479-7628-4832-8A3D-318D001DE3B5}" type="pres">
      <dgm:prSet presAssocID="{D949C6A7-C80A-47A7-9AEC-DBE6C78788DF}" presName="sp" presStyleCnt="0"/>
      <dgm:spPr/>
    </dgm:pt>
    <dgm:pt modelId="{14BAE838-EE48-4BA3-B9ED-3C8C76C73155}" type="pres">
      <dgm:prSet presAssocID="{54A66B5C-BF3E-4FD5-BB51-DEA040D77E17}" presName="composite" presStyleCnt="0"/>
      <dgm:spPr/>
    </dgm:pt>
    <dgm:pt modelId="{5800383B-2FAC-41D3-9BFF-F421B595D5B6}" type="pres">
      <dgm:prSet presAssocID="{54A66B5C-BF3E-4FD5-BB51-DEA040D77E17}" presName="parentText" presStyleLbl="alignNode1" presStyleIdx="2" presStyleCnt="3" custLinFactNeighborY="-12549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E5B8B52-A006-4C60-9B55-D10E174AA3F1}" type="pres">
      <dgm:prSet presAssocID="{54A66B5C-BF3E-4FD5-BB51-DEA040D77E17}" presName="descendantText" presStyleLbl="alignAcc1" presStyleIdx="2" presStyleCnt="3" custScaleX="99122" custScaleY="13398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B797D67-F187-4D26-8AF1-5C1E8374603F}" type="presOf" srcId="{671BDBB6-B178-443E-BB48-3BAD89E9D84A}" destId="{CAB0BBAB-28D6-4837-AB78-C79243BCE6EF}" srcOrd="0" destOrd="0" presId="urn:microsoft.com/office/officeart/2005/8/layout/chevron2"/>
    <dgm:cxn modelId="{F5ED5541-887E-4472-8B45-D0ED897EB572}" srcId="{671BDBB6-B178-443E-BB48-3BAD89E9D84A}" destId="{54A66B5C-BF3E-4FD5-BB51-DEA040D77E17}" srcOrd="2" destOrd="0" parTransId="{FF00376B-7EB8-4982-AD07-F1D158056D63}" sibTransId="{8F30FB09-8BD0-4F8B-9859-823E9BE62972}"/>
    <dgm:cxn modelId="{851A27B7-46AE-4C66-BE07-C4D92E5EE4E6}" type="presOf" srcId="{54A66B5C-BF3E-4FD5-BB51-DEA040D77E17}" destId="{5800383B-2FAC-41D3-9BFF-F421B595D5B6}" srcOrd="0" destOrd="0" presId="urn:microsoft.com/office/officeart/2005/8/layout/chevron2"/>
    <dgm:cxn modelId="{B468B6BF-1626-44C7-8365-32B54DEE8513}" type="presOf" srcId="{3A02B492-038D-45A9-B4F2-1EB8AAEE85BC}" destId="{A64C30B1-C7A5-4985-9AD8-DBBE992A8BDE}" srcOrd="0" destOrd="1" presId="urn:microsoft.com/office/officeart/2005/8/layout/chevron2"/>
    <dgm:cxn modelId="{238E2E71-ADA6-4971-B585-667932BD42B6}" srcId="{671BDBB6-B178-443E-BB48-3BAD89E9D84A}" destId="{13E5EAFB-5DFD-4B68-9F02-7C8D63FFD0C6}" srcOrd="0" destOrd="0" parTransId="{7358741D-F008-4326-96E2-FE5274ED3EA2}" sibTransId="{F4428AFB-79D3-4B3A-B7E9-26DCD94F0911}"/>
    <dgm:cxn modelId="{52CBA66A-789E-4763-AA23-9201C66EF789}" type="presOf" srcId="{1FECF144-D04C-4888-BAD9-F268CCC4340F}" destId="{3E5B8B52-A006-4C60-9B55-D10E174AA3F1}" srcOrd="0" destOrd="1" presId="urn:microsoft.com/office/officeart/2005/8/layout/chevron2"/>
    <dgm:cxn modelId="{A90E6E75-2FED-4974-A9A4-CB8637F74FD2}" type="presOf" srcId="{13C42CC1-095B-4941-8D4F-2990B04DB474}" destId="{A64C30B1-C7A5-4985-9AD8-DBBE992A8BDE}" srcOrd="0" destOrd="0" presId="urn:microsoft.com/office/officeart/2005/8/layout/chevron2"/>
    <dgm:cxn modelId="{81D3475C-6B88-4DBD-AFA8-4CA19833DE2C}" type="presOf" srcId="{0B07FBE7-BA9C-4C7A-B935-BA25DFB7429C}" destId="{96DDB71C-8421-4E03-AA34-3F3D496A3B60}" srcOrd="0" destOrd="1" presId="urn:microsoft.com/office/officeart/2005/8/layout/chevron2"/>
    <dgm:cxn modelId="{60683B15-595E-4638-A092-92C19D6EDE9E}" type="presOf" srcId="{3603AFBD-A44B-45F2-A52B-CEBE3C99625E}" destId="{713AED07-2541-44E6-B762-C98644909209}" srcOrd="0" destOrd="0" presId="urn:microsoft.com/office/officeart/2005/8/layout/chevron2"/>
    <dgm:cxn modelId="{B7619E28-D81B-4E64-BE87-37C760252159}" srcId="{3603AFBD-A44B-45F2-A52B-CEBE3C99625E}" destId="{13C42CC1-095B-4941-8D4F-2990B04DB474}" srcOrd="0" destOrd="0" parTransId="{B843E4CA-B2ED-4949-85EF-4756D11246CD}" sibTransId="{DEF461BA-59C6-4A5D-B287-0C77974B48E6}"/>
    <dgm:cxn modelId="{F280B962-1F7E-4156-9E62-34518F4C9345}" type="presOf" srcId="{BE539453-A519-481D-A9D1-D0919EE2F520}" destId="{96DDB71C-8421-4E03-AA34-3F3D496A3B60}" srcOrd="0" destOrd="0" presId="urn:microsoft.com/office/officeart/2005/8/layout/chevron2"/>
    <dgm:cxn modelId="{F302625D-744C-4123-826A-E02CB312F179}" srcId="{54A66B5C-BF3E-4FD5-BB51-DEA040D77E17}" destId="{FDD65B51-CC31-4709-A84E-FAB530C0E554}" srcOrd="0" destOrd="0" parTransId="{70282159-E636-413D-9E3B-E6E3AA9FB5B8}" sibTransId="{7C490A28-F252-481B-8B7C-1CC39DFED73B}"/>
    <dgm:cxn modelId="{C4EDF697-5F80-46A4-BD0D-589A5714BA49}" srcId="{13E5EAFB-5DFD-4B68-9F02-7C8D63FFD0C6}" destId="{BE539453-A519-481D-A9D1-D0919EE2F520}" srcOrd="0" destOrd="0" parTransId="{9694F27D-FEE6-48CF-B7CF-E746B118C303}" sibTransId="{BB39D757-626B-41DE-B6EC-DE677C321F28}"/>
    <dgm:cxn modelId="{398F3FD3-38CF-4834-9A06-28D6A82F2531}" type="presOf" srcId="{FDD65B51-CC31-4709-A84E-FAB530C0E554}" destId="{3E5B8B52-A006-4C60-9B55-D10E174AA3F1}" srcOrd="0" destOrd="0" presId="urn:microsoft.com/office/officeart/2005/8/layout/chevron2"/>
    <dgm:cxn modelId="{FE1439CC-67A4-46D7-8C12-42BB0B35FAC0}" srcId="{3603AFBD-A44B-45F2-A52B-CEBE3C99625E}" destId="{3A02B492-038D-45A9-B4F2-1EB8AAEE85BC}" srcOrd="1" destOrd="0" parTransId="{284751F4-F012-487E-B55E-589257BFFF82}" sibTransId="{86629580-863B-4F10-8F22-DCE27A7BAC6D}"/>
    <dgm:cxn modelId="{3177628F-358F-4B4B-9E6B-5B049991FD04}" srcId="{13E5EAFB-5DFD-4B68-9F02-7C8D63FFD0C6}" destId="{0B07FBE7-BA9C-4C7A-B935-BA25DFB7429C}" srcOrd="1" destOrd="0" parTransId="{60338F39-EC67-43CE-B0FE-10596483BFB9}" sibTransId="{1CAEF8EC-96DB-40F2-9347-69DDE7439633}"/>
    <dgm:cxn modelId="{7EA04B79-64D3-4142-BAF7-6A2DE43D77FC}" srcId="{671BDBB6-B178-443E-BB48-3BAD89E9D84A}" destId="{3603AFBD-A44B-45F2-A52B-CEBE3C99625E}" srcOrd="1" destOrd="0" parTransId="{B652001D-AB2E-4D3E-A67C-F5120448A1B6}" sibTransId="{D949C6A7-C80A-47A7-9AEC-DBE6C78788DF}"/>
    <dgm:cxn modelId="{965B7AD7-6787-4722-A08E-CE778473CB1A}" type="presOf" srcId="{13E5EAFB-5DFD-4B68-9F02-7C8D63FFD0C6}" destId="{75B1E6C9-3FAB-4EB6-8FD6-DD73DB5E0FB5}" srcOrd="0" destOrd="0" presId="urn:microsoft.com/office/officeart/2005/8/layout/chevron2"/>
    <dgm:cxn modelId="{F491997F-8126-4675-8003-A9B30AE5CF1B}" srcId="{54A66B5C-BF3E-4FD5-BB51-DEA040D77E17}" destId="{1FECF144-D04C-4888-BAD9-F268CCC4340F}" srcOrd="1" destOrd="0" parTransId="{C6DCD38E-A342-4E31-9ACA-4CD82EDFA484}" sibTransId="{145370B6-1A9C-4F70-A0F7-C7CEAF124790}"/>
    <dgm:cxn modelId="{51FAC977-DBF9-4000-909A-160C65001264}" type="presParOf" srcId="{CAB0BBAB-28D6-4837-AB78-C79243BCE6EF}" destId="{C8E4DCEF-2909-4D01-8D5B-7263D8EAE7C6}" srcOrd="0" destOrd="0" presId="urn:microsoft.com/office/officeart/2005/8/layout/chevron2"/>
    <dgm:cxn modelId="{532312FD-0FF8-4C95-B92A-0AB23F717472}" type="presParOf" srcId="{C8E4DCEF-2909-4D01-8D5B-7263D8EAE7C6}" destId="{75B1E6C9-3FAB-4EB6-8FD6-DD73DB5E0FB5}" srcOrd="0" destOrd="0" presId="urn:microsoft.com/office/officeart/2005/8/layout/chevron2"/>
    <dgm:cxn modelId="{509F8C3F-63E3-47B2-B9F5-6CC79944CAD3}" type="presParOf" srcId="{C8E4DCEF-2909-4D01-8D5B-7263D8EAE7C6}" destId="{96DDB71C-8421-4E03-AA34-3F3D496A3B60}" srcOrd="1" destOrd="0" presId="urn:microsoft.com/office/officeart/2005/8/layout/chevron2"/>
    <dgm:cxn modelId="{09D4BE78-C09E-4FA7-89E9-F73C33EE0C78}" type="presParOf" srcId="{CAB0BBAB-28D6-4837-AB78-C79243BCE6EF}" destId="{2DEB6AA0-3385-417E-888E-44B996065467}" srcOrd="1" destOrd="0" presId="urn:microsoft.com/office/officeart/2005/8/layout/chevron2"/>
    <dgm:cxn modelId="{62E8674E-3D9C-4147-B1BF-26A88E03EF2A}" type="presParOf" srcId="{CAB0BBAB-28D6-4837-AB78-C79243BCE6EF}" destId="{E75AD310-3D43-43BA-A5F3-1AD728C9738D}" srcOrd="2" destOrd="0" presId="urn:microsoft.com/office/officeart/2005/8/layout/chevron2"/>
    <dgm:cxn modelId="{820A5C71-FCFD-4653-89A6-8D1022962502}" type="presParOf" srcId="{E75AD310-3D43-43BA-A5F3-1AD728C9738D}" destId="{713AED07-2541-44E6-B762-C98644909209}" srcOrd="0" destOrd="0" presId="urn:microsoft.com/office/officeart/2005/8/layout/chevron2"/>
    <dgm:cxn modelId="{13E728EB-F329-45C8-ADCF-42E718449FAE}" type="presParOf" srcId="{E75AD310-3D43-43BA-A5F3-1AD728C9738D}" destId="{A64C30B1-C7A5-4985-9AD8-DBBE992A8BDE}" srcOrd="1" destOrd="0" presId="urn:microsoft.com/office/officeart/2005/8/layout/chevron2"/>
    <dgm:cxn modelId="{590B3F1A-64A1-40AE-97D6-14880DA0D880}" type="presParOf" srcId="{CAB0BBAB-28D6-4837-AB78-C79243BCE6EF}" destId="{249CC479-7628-4832-8A3D-318D001DE3B5}" srcOrd="3" destOrd="0" presId="urn:microsoft.com/office/officeart/2005/8/layout/chevron2"/>
    <dgm:cxn modelId="{DB36CD9C-18C1-4B5D-8F90-160633B6D507}" type="presParOf" srcId="{CAB0BBAB-28D6-4837-AB78-C79243BCE6EF}" destId="{14BAE838-EE48-4BA3-B9ED-3C8C76C73155}" srcOrd="4" destOrd="0" presId="urn:microsoft.com/office/officeart/2005/8/layout/chevron2"/>
    <dgm:cxn modelId="{9661D733-A4A5-45B5-B85E-8C5E2136CD63}" type="presParOf" srcId="{14BAE838-EE48-4BA3-B9ED-3C8C76C73155}" destId="{5800383B-2FAC-41D3-9BFF-F421B595D5B6}" srcOrd="0" destOrd="0" presId="urn:microsoft.com/office/officeart/2005/8/layout/chevron2"/>
    <dgm:cxn modelId="{94128F1A-A4DF-4B6D-AD01-48DD83AF918E}" type="presParOf" srcId="{14BAE838-EE48-4BA3-B9ED-3C8C76C73155}" destId="{3E5B8B52-A006-4C60-9B55-D10E174AA3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5C0C2-CED2-4BBB-BE26-BAE4EB8E13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89ABC8F-EFB1-4A76-990E-509F71E18EDC}">
      <dgm:prSet phldrT="[Text]" custT="1"/>
      <dgm:spPr/>
      <dgm:t>
        <a:bodyPr/>
        <a:lstStyle/>
        <a:p>
          <a:r>
            <a:rPr lang="en-US" sz="1400" dirty="0" err="1" smtClean="0"/>
            <a:t>i</a:t>
          </a:r>
          <a:r>
            <a:rPr lang="en-US" sz="1400" dirty="0" smtClean="0"/>
            <a:t>. What were you doing  at Orchard Central?</a:t>
          </a:r>
        </a:p>
        <a:p>
          <a:r>
            <a:rPr lang="en-US" sz="1400" dirty="0" smtClean="0"/>
            <a:t>ii. How did the incident happen?</a:t>
          </a:r>
          <a:endParaRPr lang="en-SG" sz="1400" dirty="0"/>
        </a:p>
      </dgm:t>
    </dgm:pt>
    <dgm:pt modelId="{3820E863-8066-43A0-90E1-4C5EF14DD4B5}" type="parTrans" cxnId="{8365C0D5-76AD-407F-9BB7-5417B7BFB990}">
      <dgm:prSet/>
      <dgm:spPr/>
      <dgm:t>
        <a:bodyPr/>
        <a:lstStyle/>
        <a:p>
          <a:endParaRPr lang="en-SG" sz="1800"/>
        </a:p>
      </dgm:t>
    </dgm:pt>
    <dgm:pt modelId="{DA95885F-EC44-4A95-9EBD-47B93796855E}" type="sibTrans" cxnId="{8365C0D5-76AD-407F-9BB7-5417B7BFB990}">
      <dgm:prSet/>
      <dgm:spPr/>
      <dgm:t>
        <a:bodyPr/>
        <a:lstStyle/>
        <a:p>
          <a:endParaRPr lang="en-SG" sz="1800"/>
        </a:p>
      </dgm:t>
    </dgm:pt>
    <dgm:pt modelId="{1F36FBEE-9D56-4944-BB87-896C0D87D2D2}">
      <dgm:prSet phldrT="[Text]" custT="1"/>
      <dgm:spPr/>
      <dgm:t>
        <a:bodyPr/>
        <a:lstStyle/>
        <a:p>
          <a:r>
            <a:rPr lang="en-US" sz="1800" dirty="0" smtClean="0"/>
            <a:t>Open-ended question to gather more facts. </a:t>
          </a:r>
          <a:endParaRPr lang="en-SG" sz="1800" dirty="0"/>
        </a:p>
      </dgm:t>
    </dgm:pt>
    <dgm:pt modelId="{41AF3AFC-4912-49FA-84C7-1909A15885BA}" type="parTrans" cxnId="{767D6D63-46DC-478C-91F0-E986A0540C67}">
      <dgm:prSet/>
      <dgm:spPr/>
      <dgm:t>
        <a:bodyPr/>
        <a:lstStyle/>
        <a:p>
          <a:endParaRPr lang="en-SG" sz="1800"/>
        </a:p>
      </dgm:t>
    </dgm:pt>
    <dgm:pt modelId="{59842A5B-7AE5-43D0-9284-E89B5BD84BEA}" type="sibTrans" cxnId="{767D6D63-46DC-478C-91F0-E986A0540C67}">
      <dgm:prSet/>
      <dgm:spPr/>
      <dgm:t>
        <a:bodyPr/>
        <a:lstStyle/>
        <a:p>
          <a:endParaRPr lang="en-SG" sz="1800"/>
        </a:p>
      </dgm:t>
    </dgm:pt>
    <dgm:pt modelId="{985648DF-5883-4DB4-8E0B-1C27263509FA}">
      <dgm:prSet phldrT="[Text]" custT="1"/>
      <dgm:spPr/>
      <dgm:t>
        <a:bodyPr/>
        <a:lstStyle/>
        <a:p>
          <a:r>
            <a:rPr lang="en-US" sz="1400" dirty="0" err="1" smtClean="0"/>
            <a:t>i</a:t>
          </a:r>
          <a:r>
            <a:rPr lang="en-US" sz="1400" dirty="0" smtClean="0"/>
            <a:t>. What happened when the Grabdriver stepped out of his car?</a:t>
          </a:r>
        </a:p>
        <a:p>
          <a:r>
            <a:rPr lang="en-US" sz="1400" dirty="0" smtClean="0"/>
            <a:t>ii. Did you spit on his car?</a:t>
          </a:r>
          <a:endParaRPr lang="en-SG" sz="1400" dirty="0"/>
        </a:p>
      </dgm:t>
    </dgm:pt>
    <dgm:pt modelId="{448690B8-893F-4539-ABB3-B9D90A8B144A}" type="parTrans" cxnId="{62891BD0-F40F-4DF9-A799-1247005BA093}">
      <dgm:prSet/>
      <dgm:spPr/>
      <dgm:t>
        <a:bodyPr/>
        <a:lstStyle/>
        <a:p>
          <a:endParaRPr lang="en-SG" sz="1800"/>
        </a:p>
      </dgm:t>
    </dgm:pt>
    <dgm:pt modelId="{C55B3BD3-815F-4AF5-9DF5-C9C3C1ACBD8E}" type="sibTrans" cxnId="{62891BD0-F40F-4DF9-A799-1247005BA093}">
      <dgm:prSet/>
      <dgm:spPr/>
      <dgm:t>
        <a:bodyPr/>
        <a:lstStyle/>
        <a:p>
          <a:endParaRPr lang="en-SG" sz="1800"/>
        </a:p>
      </dgm:t>
    </dgm:pt>
    <dgm:pt modelId="{63C2282C-0FDD-4256-8E8E-4F08029F089E}">
      <dgm:prSet phldrT="[Text]" custT="1"/>
      <dgm:spPr/>
      <dgm:t>
        <a:bodyPr/>
        <a:lstStyle/>
        <a:p>
          <a:r>
            <a:rPr lang="en-US" sz="1800" dirty="0" smtClean="0"/>
            <a:t>Open-ended, probing questions to determine events.</a:t>
          </a:r>
          <a:endParaRPr lang="en-SG" sz="1800" dirty="0"/>
        </a:p>
      </dgm:t>
    </dgm:pt>
    <dgm:pt modelId="{880C9567-660C-477D-B952-FDE37ED385AA}" type="parTrans" cxnId="{61054C73-8A2B-4151-A4E2-8F09CDC8801E}">
      <dgm:prSet/>
      <dgm:spPr/>
      <dgm:t>
        <a:bodyPr/>
        <a:lstStyle/>
        <a:p>
          <a:endParaRPr lang="en-SG" sz="1800"/>
        </a:p>
      </dgm:t>
    </dgm:pt>
    <dgm:pt modelId="{F3953CE1-89D1-44D5-ABF1-5FEB4AA103E5}" type="sibTrans" cxnId="{61054C73-8A2B-4151-A4E2-8F09CDC8801E}">
      <dgm:prSet/>
      <dgm:spPr/>
      <dgm:t>
        <a:bodyPr/>
        <a:lstStyle/>
        <a:p>
          <a:endParaRPr lang="en-SG" sz="1800"/>
        </a:p>
      </dgm:t>
    </dgm:pt>
    <dgm:pt modelId="{B77EAE0A-E6B4-4430-908E-C58890D33B08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i. Is your medical condition under control?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ii. Why did you miss your doctor’s appointment?</a:t>
          </a:r>
          <a:endParaRPr lang="en-SG" sz="1400" dirty="0"/>
        </a:p>
      </dgm:t>
    </dgm:pt>
    <dgm:pt modelId="{B74AA576-0FBE-4737-A13F-F1A1117841CE}" type="parTrans" cxnId="{0427D8EC-B2DB-4285-9CEA-1E4A475BBBF8}">
      <dgm:prSet/>
      <dgm:spPr/>
      <dgm:t>
        <a:bodyPr/>
        <a:lstStyle/>
        <a:p>
          <a:endParaRPr lang="en-SG" sz="1800"/>
        </a:p>
      </dgm:t>
    </dgm:pt>
    <dgm:pt modelId="{9B4E3826-87A4-49D8-A274-CBB4CCA5F883}" type="sibTrans" cxnId="{0427D8EC-B2DB-4285-9CEA-1E4A475BBBF8}">
      <dgm:prSet/>
      <dgm:spPr/>
      <dgm:t>
        <a:bodyPr/>
        <a:lstStyle/>
        <a:p>
          <a:endParaRPr lang="en-SG" sz="1800"/>
        </a:p>
      </dgm:t>
    </dgm:pt>
    <dgm:pt modelId="{42096F47-F565-4524-BA32-D9376A1B6264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smtClean="0"/>
            <a:t>Closed, probing questions to obtain specific information.</a:t>
          </a:r>
          <a:endParaRPr lang="en-SG" sz="1800" dirty="0"/>
        </a:p>
      </dgm:t>
    </dgm:pt>
    <dgm:pt modelId="{A239DA3B-1D3F-437C-AC15-07EB78BD2CCC}" type="parTrans" cxnId="{0CE851B9-C322-4845-BF9B-7EEC5D27722B}">
      <dgm:prSet/>
      <dgm:spPr/>
      <dgm:t>
        <a:bodyPr/>
        <a:lstStyle/>
        <a:p>
          <a:endParaRPr lang="en-SG" sz="1800"/>
        </a:p>
      </dgm:t>
    </dgm:pt>
    <dgm:pt modelId="{A0DF82A3-A705-4AD0-913A-B5460F68F60F}" type="sibTrans" cxnId="{0CE851B9-C322-4845-BF9B-7EEC5D27722B}">
      <dgm:prSet/>
      <dgm:spPr/>
      <dgm:t>
        <a:bodyPr/>
        <a:lstStyle/>
        <a:p>
          <a:endParaRPr lang="en-SG" sz="1800"/>
        </a:p>
      </dgm:t>
    </dgm:pt>
    <dgm:pt modelId="{82F6F2C7-0E42-41A0-8B32-7F6BFE5D5873}">
      <dgm:prSet phldrT="[Text]" custT="1"/>
      <dgm:spPr/>
      <dgm:t>
        <a:bodyPr/>
        <a:lstStyle/>
        <a:p>
          <a:r>
            <a:rPr lang="en-US" sz="1800" dirty="0" smtClean="0"/>
            <a:t>Close-ended, to confirm a fact.</a:t>
          </a:r>
          <a:endParaRPr lang="en-SG" sz="1800" dirty="0"/>
        </a:p>
      </dgm:t>
    </dgm:pt>
    <dgm:pt modelId="{076822FC-026C-4C12-9872-C92210FB5B3F}" type="parTrans" cxnId="{98FD43E1-B1EC-4AB5-8A9E-4FB91E84EEF7}">
      <dgm:prSet/>
      <dgm:spPr/>
      <dgm:t>
        <a:bodyPr/>
        <a:lstStyle/>
        <a:p>
          <a:endParaRPr lang="en-SG" sz="1800"/>
        </a:p>
      </dgm:t>
    </dgm:pt>
    <dgm:pt modelId="{75726C3B-832A-4D07-A65B-8EEE9ED61EDE}" type="sibTrans" cxnId="{98FD43E1-B1EC-4AB5-8A9E-4FB91E84EEF7}">
      <dgm:prSet/>
      <dgm:spPr/>
      <dgm:t>
        <a:bodyPr/>
        <a:lstStyle/>
        <a:p>
          <a:endParaRPr lang="en-SG" sz="1800"/>
        </a:p>
      </dgm:t>
    </dgm:pt>
    <dgm:pt modelId="{25008CB7-B783-4C73-BAF7-A1F4921F7854}">
      <dgm:prSet phldrT="[Text]" custT="1"/>
      <dgm:spPr/>
      <dgm:t>
        <a:bodyPr/>
        <a:lstStyle/>
        <a:p>
          <a:pPr marL="171450" indent="0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SG" sz="1800" dirty="0"/>
        </a:p>
      </dgm:t>
    </dgm:pt>
    <dgm:pt modelId="{CFE52AE9-9856-4588-BDE9-ACA5E256522F}" type="parTrans" cxnId="{F0847D07-58C8-4E0C-ADA0-665C79E7898C}">
      <dgm:prSet/>
      <dgm:spPr/>
      <dgm:t>
        <a:bodyPr/>
        <a:lstStyle/>
        <a:p>
          <a:endParaRPr lang="en-GB" sz="1800"/>
        </a:p>
      </dgm:t>
    </dgm:pt>
    <dgm:pt modelId="{8ACDF036-9FFB-4ACF-A8A9-6407F297E8C2}" type="sibTrans" cxnId="{F0847D07-58C8-4E0C-ADA0-665C79E7898C}">
      <dgm:prSet/>
      <dgm:spPr/>
      <dgm:t>
        <a:bodyPr/>
        <a:lstStyle/>
        <a:p>
          <a:endParaRPr lang="en-GB" sz="1800"/>
        </a:p>
      </dgm:t>
    </dgm:pt>
    <dgm:pt modelId="{2000A7E7-9DDF-4C5C-BF93-C7E503475BD3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smtClean="0"/>
            <a:t>Open-ended, probing.</a:t>
          </a:r>
          <a:endParaRPr lang="en-SG" sz="1800" dirty="0"/>
        </a:p>
      </dgm:t>
    </dgm:pt>
    <dgm:pt modelId="{D5822C9A-C393-4429-BEF6-526E1FE9AF60}" type="parTrans" cxnId="{D3C1A0FE-920A-4B48-A0E1-912EB304118D}">
      <dgm:prSet/>
      <dgm:spPr/>
      <dgm:t>
        <a:bodyPr/>
        <a:lstStyle/>
        <a:p>
          <a:endParaRPr lang="en-SG"/>
        </a:p>
      </dgm:t>
    </dgm:pt>
    <dgm:pt modelId="{41432EBF-72E3-4925-A415-E40FA4DD8776}" type="sibTrans" cxnId="{D3C1A0FE-920A-4B48-A0E1-912EB304118D}">
      <dgm:prSet/>
      <dgm:spPr/>
      <dgm:t>
        <a:bodyPr/>
        <a:lstStyle/>
        <a:p>
          <a:endParaRPr lang="en-SG"/>
        </a:p>
      </dgm:t>
    </dgm:pt>
    <dgm:pt modelId="{C68F4C4F-42DB-4BCC-99A5-863E67998DD9}" type="pres">
      <dgm:prSet presAssocID="{71B5C0C2-CED2-4BBB-BE26-BAE4EB8E133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SG"/>
        </a:p>
      </dgm:t>
    </dgm:pt>
    <dgm:pt modelId="{39D527E6-EE30-4BEA-BCF3-C5450E60C80D}" type="pres">
      <dgm:prSet presAssocID="{889ABC8F-EFB1-4A76-990E-509F71E18EDC}" presName="composite" presStyleCnt="0"/>
      <dgm:spPr/>
    </dgm:pt>
    <dgm:pt modelId="{D6011382-3433-4709-BA52-16108063C4CA}" type="pres">
      <dgm:prSet presAssocID="{889ABC8F-EFB1-4A76-990E-509F71E18EDC}" presName="bentUpArrow1" presStyleLbl="alignImgPlace1" presStyleIdx="0" presStyleCnt="2"/>
      <dgm:spPr/>
    </dgm:pt>
    <dgm:pt modelId="{F11C9ED6-1044-410E-9C08-9360A988FE36}" type="pres">
      <dgm:prSet presAssocID="{889ABC8F-EFB1-4A76-990E-509F71E18E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9C3AB35-B457-41C6-90AD-6D932BFB7579}" type="pres">
      <dgm:prSet presAssocID="{889ABC8F-EFB1-4A76-990E-509F71E18EDC}" presName="ChildText" presStyleLbl="revTx" presStyleIdx="0" presStyleCnt="3" custScaleX="291336" custScaleY="84910" custLinFactX="10005" custLinFactNeighborX="100000" custLinFactNeighborY="-1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FA335-C5F9-42B8-B40E-303C5EF253DE}" type="pres">
      <dgm:prSet presAssocID="{DA95885F-EC44-4A95-9EBD-47B93796855E}" presName="sibTrans" presStyleCnt="0"/>
      <dgm:spPr/>
    </dgm:pt>
    <dgm:pt modelId="{FE113E31-5449-4B90-A247-0D981718B11A}" type="pres">
      <dgm:prSet presAssocID="{985648DF-5883-4DB4-8E0B-1C27263509FA}" presName="composite" presStyleCnt="0"/>
      <dgm:spPr/>
    </dgm:pt>
    <dgm:pt modelId="{8562E334-1392-42FD-97B9-8203784C6D17}" type="pres">
      <dgm:prSet presAssocID="{985648DF-5883-4DB4-8E0B-1C27263509FA}" presName="bentUpArrow1" presStyleLbl="alignImgPlace1" presStyleIdx="1" presStyleCnt="2" custLinFactNeighborX="-37065" custLinFactNeighborY="-9523"/>
      <dgm:spPr/>
    </dgm:pt>
    <dgm:pt modelId="{81B2313A-3F60-46EA-BDFC-FE99F1AA4F42}" type="pres">
      <dgm:prSet presAssocID="{985648DF-5883-4DB4-8E0B-1C27263509FA}" presName="ParentText" presStyleLbl="node1" presStyleIdx="1" presStyleCnt="3" custScaleX="116478" custScaleY="94799" custLinFactNeighborX="-35166" custLinFactNeighborY="-114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AF42F78-BBFD-4711-918F-C05DAA2B422B}" type="pres">
      <dgm:prSet presAssocID="{985648DF-5883-4DB4-8E0B-1C27263509FA}" presName="ChildText" presStyleLbl="revTx" presStyleIdx="1" presStyleCnt="3" custScaleX="279190" custScaleY="148224" custLinFactNeighborX="46908" custLinFactNeighborY="-196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5D5BFE9-A511-4461-96F0-B4160DCB028E}" type="pres">
      <dgm:prSet presAssocID="{C55B3BD3-815F-4AF5-9DF5-C9C3C1ACBD8E}" presName="sibTrans" presStyleCnt="0"/>
      <dgm:spPr/>
    </dgm:pt>
    <dgm:pt modelId="{673B7A08-7B4C-4ABC-A90E-FD58D23BCD82}" type="pres">
      <dgm:prSet presAssocID="{B77EAE0A-E6B4-4430-908E-C58890D33B08}" presName="composite" presStyleCnt="0"/>
      <dgm:spPr/>
    </dgm:pt>
    <dgm:pt modelId="{C7CE9992-2C91-4DB1-B647-E77C7D38DDD9}" type="pres">
      <dgm:prSet presAssocID="{B77EAE0A-E6B4-4430-908E-C58890D33B08}" presName="ParentText" presStyleLbl="node1" presStyleIdx="2" presStyleCnt="3" custScaleX="99499" custScaleY="103409" custLinFactNeighborX="-51456" custLinFactNeighborY="-28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8D02764-338E-4F5D-BC7C-FF422AB097C2}" type="pres">
      <dgm:prSet presAssocID="{B77EAE0A-E6B4-4430-908E-C58890D33B08}" presName="FinalChildText" presStyleLbl="revTx" presStyleIdx="2" presStyleCnt="3" custScaleX="198578" custScaleY="133201" custLinFactNeighborX="-11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5094058-1D32-4064-9B8D-8058FF77E2CD}" type="presOf" srcId="{985648DF-5883-4DB4-8E0B-1C27263509FA}" destId="{81B2313A-3F60-46EA-BDFC-FE99F1AA4F42}" srcOrd="0" destOrd="0" presId="urn:microsoft.com/office/officeart/2005/8/layout/StepDownProcess"/>
    <dgm:cxn modelId="{31D178A3-A060-489E-95F8-443102E235D9}" type="presOf" srcId="{82F6F2C7-0E42-41A0-8B32-7F6BFE5D5873}" destId="{9AF42F78-BBFD-4711-918F-C05DAA2B422B}" srcOrd="0" destOrd="1" presId="urn:microsoft.com/office/officeart/2005/8/layout/StepDownProcess"/>
    <dgm:cxn modelId="{2AB2758F-3251-4743-8856-5679B31B737A}" type="presOf" srcId="{B77EAE0A-E6B4-4430-908E-C58890D33B08}" destId="{C7CE9992-2C91-4DB1-B647-E77C7D38DDD9}" srcOrd="0" destOrd="0" presId="urn:microsoft.com/office/officeart/2005/8/layout/StepDownProcess"/>
    <dgm:cxn modelId="{1CD5E524-48CC-4F90-8906-695844B92373}" type="presOf" srcId="{25008CB7-B783-4C73-BAF7-A1F4921F7854}" destId="{08D02764-338E-4F5D-BC7C-FF422AB097C2}" srcOrd="0" destOrd="2" presId="urn:microsoft.com/office/officeart/2005/8/layout/StepDownProcess"/>
    <dgm:cxn modelId="{BDA8300E-6915-48EE-89DA-F3343C1103D6}" type="presOf" srcId="{1F36FBEE-9D56-4944-BB87-896C0D87D2D2}" destId="{89C3AB35-B457-41C6-90AD-6D932BFB7579}" srcOrd="0" destOrd="0" presId="urn:microsoft.com/office/officeart/2005/8/layout/StepDownProcess"/>
    <dgm:cxn modelId="{0CE851B9-C322-4845-BF9B-7EEC5D27722B}" srcId="{B77EAE0A-E6B4-4430-908E-C58890D33B08}" destId="{42096F47-F565-4524-BA32-D9376A1B6264}" srcOrd="0" destOrd="0" parTransId="{A239DA3B-1D3F-437C-AC15-07EB78BD2CCC}" sibTransId="{A0DF82A3-A705-4AD0-913A-B5460F68F60F}"/>
    <dgm:cxn modelId="{D3C1A0FE-920A-4B48-A0E1-912EB304118D}" srcId="{B77EAE0A-E6B4-4430-908E-C58890D33B08}" destId="{2000A7E7-9DDF-4C5C-BF93-C7E503475BD3}" srcOrd="1" destOrd="0" parTransId="{D5822C9A-C393-4429-BEF6-526E1FE9AF60}" sibTransId="{41432EBF-72E3-4925-A415-E40FA4DD8776}"/>
    <dgm:cxn modelId="{767D6D63-46DC-478C-91F0-E986A0540C67}" srcId="{889ABC8F-EFB1-4A76-990E-509F71E18EDC}" destId="{1F36FBEE-9D56-4944-BB87-896C0D87D2D2}" srcOrd="0" destOrd="0" parTransId="{41AF3AFC-4912-49FA-84C7-1909A15885BA}" sibTransId="{59842A5B-7AE5-43D0-9284-E89B5BD84BEA}"/>
    <dgm:cxn modelId="{0427D8EC-B2DB-4285-9CEA-1E4A475BBBF8}" srcId="{71B5C0C2-CED2-4BBB-BE26-BAE4EB8E1332}" destId="{B77EAE0A-E6B4-4430-908E-C58890D33B08}" srcOrd="2" destOrd="0" parTransId="{B74AA576-0FBE-4737-A13F-F1A1117841CE}" sibTransId="{9B4E3826-87A4-49D8-A274-CBB4CCA5F883}"/>
    <dgm:cxn modelId="{B2DC88BF-32C1-44F7-9E99-65FEDDD7884D}" type="presOf" srcId="{71B5C0C2-CED2-4BBB-BE26-BAE4EB8E1332}" destId="{C68F4C4F-42DB-4BCC-99A5-863E67998DD9}" srcOrd="0" destOrd="0" presId="urn:microsoft.com/office/officeart/2005/8/layout/StepDownProcess"/>
    <dgm:cxn modelId="{F0847D07-58C8-4E0C-ADA0-665C79E7898C}" srcId="{B77EAE0A-E6B4-4430-908E-C58890D33B08}" destId="{25008CB7-B783-4C73-BAF7-A1F4921F7854}" srcOrd="2" destOrd="0" parTransId="{CFE52AE9-9856-4588-BDE9-ACA5E256522F}" sibTransId="{8ACDF036-9FFB-4ACF-A8A9-6407F297E8C2}"/>
    <dgm:cxn modelId="{A7DE438D-4A23-4CA3-9DB7-87CFC17E7F7A}" type="presOf" srcId="{889ABC8F-EFB1-4A76-990E-509F71E18EDC}" destId="{F11C9ED6-1044-410E-9C08-9360A988FE36}" srcOrd="0" destOrd="0" presId="urn:microsoft.com/office/officeart/2005/8/layout/StepDownProcess"/>
    <dgm:cxn modelId="{08C6119B-7193-4D61-B68B-5833BB88D3DA}" type="presOf" srcId="{42096F47-F565-4524-BA32-D9376A1B6264}" destId="{08D02764-338E-4F5D-BC7C-FF422AB097C2}" srcOrd="0" destOrd="0" presId="urn:microsoft.com/office/officeart/2005/8/layout/StepDownProcess"/>
    <dgm:cxn modelId="{3D2A04DC-877B-46A0-BEB3-5314B596C58C}" type="presOf" srcId="{2000A7E7-9DDF-4C5C-BF93-C7E503475BD3}" destId="{08D02764-338E-4F5D-BC7C-FF422AB097C2}" srcOrd="0" destOrd="1" presId="urn:microsoft.com/office/officeart/2005/8/layout/StepDownProcess"/>
    <dgm:cxn modelId="{61054C73-8A2B-4151-A4E2-8F09CDC8801E}" srcId="{985648DF-5883-4DB4-8E0B-1C27263509FA}" destId="{63C2282C-0FDD-4256-8E8E-4F08029F089E}" srcOrd="0" destOrd="0" parTransId="{880C9567-660C-477D-B952-FDE37ED385AA}" sibTransId="{F3953CE1-89D1-44D5-ABF1-5FEB4AA103E5}"/>
    <dgm:cxn modelId="{62891BD0-F40F-4DF9-A799-1247005BA093}" srcId="{71B5C0C2-CED2-4BBB-BE26-BAE4EB8E1332}" destId="{985648DF-5883-4DB4-8E0B-1C27263509FA}" srcOrd="1" destOrd="0" parTransId="{448690B8-893F-4539-ABB3-B9D90A8B144A}" sibTransId="{C55B3BD3-815F-4AF5-9DF5-C9C3C1ACBD8E}"/>
    <dgm:cxn modelId="{98FD43E1-B1EC-4AB5-8A9E-4FB91E84EEF7}" srcId="{985648DF-5883-4DB4-8E0B-1C27263509FA}" destId="{82F6F2C7-0E42-41A0-8B32-7F6BFE5D5873}" srcOrd="1" destOrd="0" parTransId="{076822FC-026C-4C12-9872-C92210FB5B3F}" sibTransId="{75726C3B-832A-4D07-A65B-8EEE9ED61EDE}"/>
    <dgm:cxn modelId="{8A0203EC-28BC-4D8E-94C4-764C01E1603B}" type="presOf" srcId="{63C2282C-0FDD-4256-8E8E-4F08029F089E}" destId="{9AF42F78-BBFD-4711-918F-C05DAA2B422B}" srcOrd="0" destOrd="0" presId="urn:microsoft.com/office/officeart/2005/8/layout/StepDownProcess"/>
    <dgm:cxn modelId="{8365C0D5-76AD-407F-9BB7-5417B7BFB990}" srcId="{71B5C0C2-CED2-4BBB-BE26-BAE4EB8E1332}" destId="{889ABC8F-EFB1-4A76-990E-509F71E18EDC}" srcOrd="0" destOrd="0" parTransId="{3820E863-8066-43A0-90E1-4C5EF14DD4B5}" sibTransId="{DA95885F-EC44-4A95-9EBD-47B93796855E}"/>
    <dgm:cxn modelId="{4C605D67-C7E7-4965-8DE3-9D4F1493DA18}" type="presParOf" srcId="{C68F4C4F-42DB-4BCC-99A5-863E67998DD9}" destId="{39D527E6-EE30-4BEA-BCF3-C5450E60C80D}" srcOrd="0" destOrd="0" presId="urn:microsoft.com/office/officeart/2005/8/layout/StepDownProcess"/>
    <dgm:cxn modelId="{F475287E-592F-4ACF-9DD7-A45884EC3EFA}" type="presParOf" srcId="{39D527E6-EE30-4BEA-BCF3-C5450E60C80D}" destId="{D6011382-3433-4709-BA52-16108063C4CA}" srcOrd="0" destOrd="0" presId="urn:microsoft.com/office/officeart/2005/8/layout/StepDownProcess"/>
    <dgm:cxn modelId="{04A2625A-25D1-45FD-AB6D-BB7B0C1ED392}" type="presParOf" srcId="{39D527E6-EE30-4BEA-BCF3-C5450E60C80D}" destId="{F11C9ED6-1044-410E-9C08-9360A988FE36}" srcOrd="1" destOrd="0" presId="urn:microsoft.com/office/officeart/2005/8/layout/StepDownProcess"/>
    <dgm:cxn modelId="{58B60BB2-6A00-4A1F-888A-87260B067A83}" type="presParOf" srcId="{39D527E6-EE30-4BEA-BCF3-C5450E60C80D}" destId="{89C3AB35-B457-41C6-90AD-6D932BFB7579}" srcOrd="2" destOrd="0" presId="urn:microsoft.com/office/officeart/2005/8/layout/StepDownProcess"/>
    <dgm:cxn modelId="{309584ED-8690-41FC-A8CD-F940056AED50}" type="presParOf" srcId="{C68F4C4F-42DB-4BCC-99A5-863E67998DD9}" destId="{D29FA335-C5F9-42B8-B40E-303C5EF253DE}" srcOrd="1" destOrd="0" presId="urn:microsoft.com/office/officeart/2005/8/layout/StepDownProcess"/>
    <dgm:cxn modelId="{F646E502-1AEC-458E-82B4-D9B2029194A3}" type="presParOf" srcId="{C68F4C4F-42DB-4BCC-99A5-863E67998DD9}" destId="{FE113E31-5449-4B90-A247-0D981718B11A}" srcOrd="2" destOrd="0" presId="urn:microsoft.com/office/officeart/2005/8/layout/StepDownProcess"/>
    <dgm:cxn modelId="{4D307834-7A81-4DFD-B7A2-304BC028E397}" type="presParOf" srcId="{FE113E31-5449-4B90-A247-0D981718B11A}" destId="{8562E334-1392-42FD-97B9-8203784C6D17}" srcOrd="0" destOrd="0" presId="urn:microsoft.com/office/officeart/2005/8/layout/StepDownProcess"/>
    <dgm:cxn modelId="{21FC4791-F4B7-4BCD-A118-9A4F413DCE88}" type="presParOf" srcId="{FE113E31-5449-4B90-A247-0D981718B11A}" destId="{81B2313A-3F60-46EA-BDFC-FE99F1AA4F42}" srcOrd="1" destOrd="0" presId="urn:microsoft.com/office/officeart/2005/8/layout/StepDownProcess"/>
    <dgm:cxn modelId="{BFAB728E-B157-4B1D-8017-7FDC0ECE1484}" type="presParOf" srcId="{FE113E31-5449-4B90-A247-0D981718B11A}" destId="{9AF42F78-BBFD-4711-918F-C05DAA2B422B}" srcOrd="2" destOrd="0" presId="urn:microsoft.com/office/officeart/2005/8/layout/StepDownProcess"/>
    <dgm:cxn modelId="{EB7514E7-4A4B-43B1-B562-15E8AB4526AB}" type="presParOf" srcId="{C68F4C4F-42DB-4BCC-99A5-863E67998DD9}" destId="{25D5BFE9-A511-4461-96F0-B4160DCB028E}" srcOrd="3" destOrd="0" presId="urn:microsoft.com/office/officeart/2005/8/layout/StepDownProcess"/>
    <dgm:cxn modelId="{F5DA6976-57E4-4230-A3D8-63837D72A322}" type="presParOf" srcId="{C68F4C4F-42DB-4BCC-99A5-863E67998DD9}" destId="{673B7A08-7B4C-4ABC-A90E-FD58D23BCD82}" srcOrd="4" destOrd="0" presId="urn:microsoft.com/office/officeart/2005/8/layout/StepDownProcess"/>
    <dgm:cxn modelId="{46CFF960-6637-4B94-9E3A-7134868458EC}" type="presParOf" srcId="{673B7A08-7B4C-4ABC-A90E-FD58D23BCD82}" destId="{C7CE9992-2C91-4DB1-B647-E77C7D38DDD9}" srcOrd="0" destOrd="0" presId="urn:microsoft.com/office/officeart/2005/8/layout/StepDownProcess"/>
    <dgm:cxn modelId="{DED55578-F2EA-4686-B200-380935A6382C}" type="presParOf" srcId="{673B7A08-7B4C-4ABC-A90E-FD58D23BCD82}" destId="{08D02764-338E-4F5D-BC7C-FF422AB097C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D658B-B612-4D9F-A86F-363E88755FF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FA816CB5-92EB-448A-95AD-7B8808185BFB}">
      <dgm:prSet phldrT="[Text]" custT="1"/>
      <dgm:spPr/>
      <dgm:t>
        <a:bodyPr/>
        <a:lstStyle/>
        <a:p>
          <a:r>
            <a:rPr lang="en-US" sz="1600" dirty="0" smtClean="0"/>
            <a:t>Adrian, </a:t>
          </a:r>
          <a:r>
            <a:rPr lang="en-US" sz="1600" dirty="0" smtClean="0"/>
            <a:t>can you tell us what happened in the incident?</a:t>
          </a:r>
          <a:endParaRPr lang="en-SG" sz="1600" dirty="0"/>
        </a:p>
      </dgm:t>
    </dgm:pt>
    <dgm:pt modelId="{E091E2DE-EFA1-47A7-906E-731CE0B53D21}" type="parTrans" cxnId="{E8949C7C-645E-4096-86C0-597A79746805}">
      <dgm:prSet/>
      <dgm:spPr/>
      <dgm:t>
        <a:bodyPr/>
        <a:lstStyle/>
        <a:p>
          <a:endParaRPr lang="en-SG"/>
        </a:p>
      </dgm:t>
    </dgm:pt>
    <dgm:pt modelId="{3AA680CF-8E6F-4034-9BE2-B593BD8801CC}" type="sibTrans" cxnId="{E8949C7C-645E-4096-86C0-597A79746805}">
      <dgm:prSet/>
      <dgm:spPr/>
      <dgm:t>
        <a:bodyPr/>
        <a:lstStyle/>
        <a:p>
          <a:endParaRPr lang="en-SG"/>
        </a:p>
      </dgm:t>
    </dgm:pt>
    <dgm:pt modelId="{4A4AA292-07F8-44BB-9A1F-E6D291FEA59A}">
      <dgm:prSet phldrT="[Text]" custT="1"/>
      <dgm:spPr/>
      <dgm:t>
        <a:bodyPr/>
        <a:lstStyle/>
        <a:p>
          <a:r>
            <a:rPr lang="en-US" sz="1800" dirty="0" smtClean="0"/>
            <a:t>Open-ended question to allow </a:t>
          </a:r>
          <a:r>
            <a:rPr lang="en-US" sz="1800" dirty="0" smtClean="0"/>
            <a:t>Adrian </a:t>
          </a:r>
          <a:r>
            <a:rPr lang="en-US" sz="1800" dirty="0" smtClean="0"/>
            <a:t>to tell his account.</a:t>
          </a:r>
          <a:endParaRPr lang="en-SG" sz="1800" dirty="0"/>
        </a:p>
      </dgm:t>
    </dgm:pt>
    <dgm:pt modelId="{08A37BF4-3696-4F07-9AEE-0B6BC58EEA3A}" type="parTrans" cxnId="{EE33586C-4740-49BF-A7A6-5FEC0CF09A79}">
      <dgm:prSet/>
      <dgm:spPr/>
      <dgm:t>
        <a:bodyPr/>
        <a:lstStyle/>
        <a:p>
          <a:endParaRPr lang="en-SG"/>
        </a:p>
      </dgm:t>
    </dgm:pt>
    <dgm:pt modelId="{3F2E2825-B775-4741-A894-3443C1DD734B}" type="sibTrans" cxnId="{EE33586C-4740-49BF-A7A6-5FEC0CF09A79}">
      <dgm:prSet/>
      <dgm:spPr/>
      <dgm:t>
        <a:bodyPr/>
        <a:lstStyle/>
        <a:p>
          <a:endParaRPr lang="en-SG"/>
        </a:p>
      </dgm:t>
    </dgm:pt>
    <dgm:pt modelId="{140682C3-00FB-4380-B7BA-EC0096981DF7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i. </a:t>
          </a:r>
          <a:r>
            <a:rPr lang="en-US" sz="1400" dirty="0" smtClean="0"/>
            <a:t>Adrian, </a:t>
          </a:r>
          <a:r>
            <a:rPr lang="en-US" sz="1400" dirty="0" smtClean="0"/>
            <a:t>what did you do to get </a:t>
          </a:r>
          <a:r>
            <a:rPr lang="en-US" sz="1400" dirty="0" smtClean="0"/>
            <a:t>Benny’s </a:t>
          </a:r>
          <a:r>
            <a:rPr lang="en-US" sz="1400" dirty="0" smtClean="0"/>
            <a:t>attention?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ii. Did you intend to hurt </a:t>
          </a:r>
          <a:r>
            <a:rPr lang="en-US" sz="1400" dirty="0" smtClean="0"/>
            <a:t>Benny?</a:t>
          </a:r>
          <a:endParaRPr lang="en-SG" sz="1400" dirty="0" smtClean="0"/>
        </a:p>
      </dgm:t>
    </dgm:pt>
    <dgm:pt modelId="{BCA87DA5-5439-4D21-B603-442646B36642}" type="parTrans" cxnId="{CC950131-8577-4E1D-A57E-893E0A335289}">
      <dgm:prSet/>
      <dgm:spPr/>
      <dgm:t>
        <a:bodyPr/>
        <a:lstStyle/>
        <a:p>
          <a:endParaRPr lang="en-SG"/>
        </a:p>
      </dgm:t>
    </dgm:pt>
    <dgm:pt modelId="{862421A1-7418-4C38-9A84-5855C7DECB7A}" type="sibTrans" cxnId="{CC950131-8577-4E1D-A57E-893E0A335289}">
      <dgm:prSet/>
      <dgm:spPr/>
      <dgm:t>
        <a:bodyPr/>
        <a:lstStyle/>
        <a:p>
          <a:endParaRPr lang="en-SG"/>
        </a:p>
      </dgm:t>
    </dgm:pt>
    <dgm:pt modelId="{F54E6E20-543B-4380-ABC6-CF6352F06266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smtClean="0"/>
            <a:t>Open-ended,  leading question to show that </a:t>
          </a:r>
          <a:r>
            <a:rPr lang="en-SG" sz="1800" dirty="0" smtClean="0"/>
            <a:t>Adrian </a:t>
          </a:r>
          <a:r>
            <a:rPr lang="en-SG" sz="1800" dirty="0" smtClean="0"/>
            <a:t>was carrying out his duties as a  CISCO guard.</a:t>
          </a:r>
          <a:endParaRPr lang="en-SG" sz="1800" dirty="0"/>
        </a:p>
      </dgm:t>
    </dgm:pt>
    <dgm:pt modelId="{03AB9C6E-6FDA-4CDE-832F-18FB89388BEA}" type="parTrans" cxnId="{CB30097E-2155-46D6-8976-383B6B74264E}">
      <dgm:prSet/>
      <dgm:spPr/>
      <dgm:t>
        <a:bodyPr/>
        <a:lstStyle/>
        <a:p>
          <a:endParaRPr lang="en-SG"/>
        </a:p>
      </dgm:t>
    </dgm:pt>
    <dgm:pt modelId="{A53E6D59-5B74-4369-97DC-F2A0DDB708A9}" type="sibTrans" cxnId="{CB30097E-2155-46D6-8976-383B6B74264E}">
      <dgm:prSet/>
      <dgm:spPr/>
      <dgm:t>
        <a:bodyPr/>
        <a:lstStyle/>
        <a:p>
          <a:endParaRPr lang="en-SG"/>
        </a:p>
      </dgm:t>
    </dgm:pt>
    <dgm:pt modelId="{868F640E-98A1-4994-BA53-35CE726BAC77}">
      <dgm:prSet phldrT="[Text]" custT="1"/>
      <dgm:spPr/>
      <dgm:t>
        <a:bodyPr/>
        <a:lstStyle/>
        <a:p>
          <a:r>
            <a:rPr lang="en-US" sz="1400" dirty="0" smtClean="0"/>
            <a:t>Benny, </a:t>
          </a:r>
          <a:r>
            <a:rPr lang="en-US" sz="1400" dirty="0" smtClean="0"/>
            <a:t>is it true that you get agitated  easily when you miss your medication?</a:t>
          </a:r>
          <a:endParaRPr lang="en-SG" sz="1400" dirty="0"/>
        </a:p>
      </dgm:t>
    </dgm:pt>
    <dgm:pt modelId="{8E50C21D-24CB-4B5B-B58C-3AC3754A81C7}" type="parTrans" cxnId="{AED8A96F-08E1-49CC-92A8-83CD425F50F3}">
      <dgm:prSet/>
      <dgm:spPr/>
      <dgm:t>
        <a:bodyPr/>
        <a:lstStyle/>
        <a:p>
          <a:endParaRPr lang="en-SG"/>
        </a:p>
      </dgm:t>
    </dgm:pt>
    <dgm:pt modelId="{9FB208CE-5575-49F8-B461-049656B21CBB}" type="sibTrans" cxnId="{AED8A96F-08E1-49CC-92A8-83CD425F50F3}">
      <dgm:prSet/>
      <dgm:spPr/>
      <dgm:t>
        <a:bodyPr/>
        <a:lstStyle/>
        <a:p>
          <a:endParaRPr lang="en-SG"/>
        </a:p>
      </dgm:t>
    </dgm:pt>
    <dgm:pt modelId="{E6B74059-CF8D-4395-A356-D9B588B4EA0D}">
      <dgm:prSet phldrT="[Text]" custT="1"/>
      <dgm:spPr/>
      <dgm:t>
        <a:bodyPr/>
        <a:lstStyle/>
        <a:p>
          <a:r>
            <a:rPr lang="en-US" sz="1800" dirty="0" smtClean="0"/>
            <a:t>Close-ended, leading question to discredit </a:t>
          </a:r>
          <a:r>
            <a:rPr lang="en-US" sz="1800" dirty="0" smtClean="0"/>
            <a:t>Benny.</a:t>
          </a:r>
          <a:endParaRPr lang="en-SG" sz="1800" dirty="0"/>
        </a:p>
      </dgm:t>
    </dgm:pt>
    <dgm:pt modelId="{9DCC0DC2-3416-488C-BD2C-DB4FC2E740BB}" type="parTrans" cxnId="{CB88C77F-7152-4777-A7F2-9AD8E6CBBBE5}">
      <dgm:prSet/>
      <dgm:spPr/>
      <dgm:t>
        <a:bodyPr/>
        <a:lstStyle/>
        <a:p>
          <a:endParaRPr lang="en-SG"/>
        </a:p>
      </dgm:t>
    </dgm:pt>
    <dgm:pt modelId="{2D479242-B979-4752-BC5D-A77EE690BC19}" type="sibTrans" cxnId="{CB88C77F-7152-4777-A7F2-9AD8E6CBBBE5}">
      <dgm:prSet/>
      <dgm:spPr/>
      <dgm:t>
        <a:bodyPr/>
        <a:lstStyle/>
        <a:p>
          <a:endParaRPr lang="en-SG"/>
        </a:p>
      </dgm:t>
    </dgm:pt>
    <dgm:pt modelId="{43D402AB-511C-4B2E-ABE3-A17AD5754061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smtClean="0"/>
            <a:t>Close-ended, to prove lack of intent to cause hurt.</a:t>
          </a:r>
          <a:endParaRPr lang="en-SG" sz="1800" dirty="0"/>
        </a:p>
      </dgm:t>
    </dgm:pt>
    <dgm:pt modelId="{E8BE9866-149F-4C1B-9AED-390B748171FA}" type="parTrans" cxnId="{DBA9939E-DCC1-46C4-9224-3E85A01B53B5}">
      <dgm:prSet/>
      <dgm:spPr/>
      <dgm:t>
        <a:bodyPr/>
        <a:lstStyle/>
        <a:p>
          <a:endParaRPr lang="en-SG"/>
        </a:p>
      </dgm:t>
    </dgm:pt>
    <dgm:pt modelId="{4F9DE87B-33D4-403F-8FB2-CA05B58E8EA5}" type="sibTrans" cxnId="{DBA9939E-DCC1-46C4-9224-3E85A01B53B5}">
      <dgm:prSet/>
      <dgm:spPr/>
      <dgm:t>
        <a:bodyPr/>
        <a:lstStyle/>
        <a:p>
          <a:endParaRPr lang="en-SG"/>
        </a:p>
      </dgm:t>
    </dgm:pt>
    <dgm:pt modelId="{EFE2535E-73F6-45E3-AE0D-247811172486}" type="pres">
      <dgm:prSet presAssocID="{F87D658B-B612-4D9F-A86F-363E88755FF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SG"/>
        </a:p>
      </dgm:t>
    </dgm:pt>
    <dgm:pt modelId="{4A9C1A96-838D-4E68-9DB7-FFAFF6C8237C}" type="pres">
      <dgm:prSet presAssocID="{FA816CB5-92EB-448A-95AD-7B8808185BFB}" presName="composite" presStyleCnt="0"/>
      <dgm:spPr/>
    </dgm:pt>
    <dgm:pt modelId="{6E026A09-EBF8-4F81-A926-DDE02F40014F}" type="pres">
      <dgm:prSet presAssocID="{FA816CB5-92EB-448A-95AD-7B8808185BFB}" presName="bentUpArrow1" presStyleLbl="alignImgPlace1" presStyleIdx="0" presStyleCnt="2" custLinFactNeighborX="666" custLinFactNeighborY="674"/>
      <dgm:spPr/>
    </dgm:pt>
    <dgm:pt modelId="{2D87141E-74F1-457C-BB95-8888BD40F10C}" type="pres">
      <dgm:prSet presAssocID="{FA816CB5-92EB-448A-95AD-7B8808185BFB}" presName="ParentText" presStyleLbl="node1" presStyleIdx="0" presStyleCnt="3" custLinFactNeighborX="714" custLinFactNeighborY="-47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9F48EC-DE5F-49C4-8CD6-9DE103E2BD30}" type="pres">
      <dgm:prSet presAssocID="{FA816CB5-92EB-448A-95AD-7B8808185BFB}" presName="ChildText" presStyleLbl="revTx" presStyleIdx="0" presStyleCnt="3" custScaleX="303015" custLinFactX="14166" custLinFactNeighborX="100000" custLinFactNeighborY="-67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2CF318D-4209-474C-A3EB-3752008CCF43}" type="pres">
      <dgm:prSet presAssocID="{3AA680CF-8E6F-4034-9BE2-B593BD8801CC}" presName="sibTrans" presStyleCnt="0"/>
      <dgm:spPr/>
    </dgm:pt>
    <dgm:pt modelId="{BEAD0580-1A36-442A-A9FB-DEE8585DE5B7}" type="pres">
      <dgm:prSet presAssocID="{140682C3-00FB-4380-B7BA-EC0096981DF7}" presName="composite" presStyleCnt="0"/>
      <dgm:spPr/>
    </dgm:pt>
    <dgm:pt modelId="{B1AD3C36-B3D3-4E1F-BEC2-4EA44DD70C18}" type="pres">
      <dgm:prSet presAssocID="{140682C3-00FB-4380-B7BA-EC0096981DF7}" presName="bentUpArrow1" presStyleLbl="alignImgPlace1" presStyleIdx="1" presStyleCnt="2" custLinFactNeighborX="-57012" custLinFactNeighborY="22960"/>
      <dgm:spPr/>
    </dgm:pt>
    <dgm:pt modelId="{43CE0D4B-44D2-4638-BC9F-8F80A6E7F45C}" type="pres">
      <dgm:prSet presAssocID="{140682C3-00FB-4380-B7BA-EC0096981DF7}" presName="ParentText" presStyleLbl="node1" presStyleIdx="1" presStyleCnt="3" custScaleX="107362" custScaleY="111932" custLinFactNeighborX="-38643" custLinFactNeighborY="-151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E96B6C-4077-4424-8AB3-D82D8AD7DB04}" type="pres">
      <dgm:prSet presAssocID="{140682C3-00FB-4380-B7BA-EC0096981DF7}" presName="ChildText" presStyleLbl="revTx" presStyleIdx="1" presStyleCnt="3" custScaleX="399921" custScaleY="107917" custLinFactNeighborX="98134" custLinFactNeighborY="50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A24C269-0153-425B-804D-3D831D340FF5}" type="pres">
      <dgm:prSet presAssocID="{862421A1-7418-4C38-9A84-5855C7DECB7A}" presName="sibTrans" presStyleCnt="0"/>
      <dgm:spPr/>
    </dgm:pt>
    <dgm:pt modelId="{3900839C-1392-48B6-B545-532E568D4B65}" type="pres">
      <dgm:prSet presAssocID="{868F640E-98A1-4994-BA53-35CE726BAC77}" presName="composite" presStyleCnt="0"/>
      <dgm:spPr/>
    </dgm:pt>
    <dgm:pt modelId="{3E10A412-CF79-4A44-836C-7BB9309C76A1}" type="pres">
      <dgm:prSet presAssocID="{868F640E-98A1-4994-BA53-35CE726BAC77}" presName="ParentText" presStyleLbl="node1" presStyleIdx="2" presStyleCnt="3" custScaleX="131778" custScaleY="100283" custLinFactNeighborX="-75801" custLinFactNeighborY="174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6A88D5D-CE43-4E09-A0F2-21C001112B6C}" type="pres">
      <dgm:prSet presAssocID="{868F640E-98A1-4994-BA53-35CE726BAC77}" presName="FinalChildText" presStyleLbl="revTx" presStyleIdx="2" presStyleCnt="3" custScaleX="265806" custScaleY="66987" custLinFactNeighborX="4573" custLinFactNeighborY="338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C950131-8577-4E1D-A57E-893E0A335289}" srcId="{F87D658B-B612-4D9F-A86F-363E88755FF9}" destId="{140682C3-00FB-4380-B7BA-EC0096981DF7}" srcOrd="1" destOrd="0" parTransId="{BCA87DA5-5439-4D21-B603-442646B36642}" sibTransId="{862421A1-7418-4C38-9A84-5855C7DECB7A}"/>
    <dgm:cxn modelId="{00707B3B-8092-4050-AC72-FF5F809847C7}" type="presOf" srcId="{140682C3-00FB-4380-B7BA-EC0096981DF7}" destId="{43CE0D4B-44D2-4638-BC9F-8F80A6E7F45C}" srcOrd="0" destOrd="0" presId="urn:microsoft.com/office/officeart/2005/8/layout/StepDownProcess"/>
    <dgm:cxn modelId="{634183C5-9826-41EB-BEB4-97A74109EE78}" type="presOf" srcId="{F87D658B-B612-4D9F-A86F-363E88755FF9}" destId="{EFE2535E-73F6-45E3-AE0D-247811172486}" srcOrd="0" destOrd="0" presId="urn:microsoft.com/office/officeart/2005/8/layout/StepDownProcess"/>
    <dgm:cxn modelId="{CB30097E-2155-46D6-8976-383B6B74264E}" srcId="{140682C3-00FB-4380-B7BA-EC0096981DF7}" destId="{F54E6E20-543B-4380-ABC6-CF6352F06266}" srcOrd="0" destOrd="0" parTransId="{03AB9C6E-6FDA-4CDE-832F-18FB89388BEA}" sibTransId="{A53E6D59-5B74-4369-97DC-F2A0DDB708A9}"/>
    <dgm:cxn modelId="{F50A6F01-9A75-4D7F-9BA9-46FF869FC978}" type="presOf" srcId="{E6B74059-CF8D-4395-A356-D9B588B4EA0D}" destId="{06A88D5D-CE43-4E09-A0F2-21C001112B6C}" srcOrd="0" destOrd="0" presId="urn:microsoft.com/office/officeart/2005/8/layout/StepDownProcess"/>
    <dgm:cxn modelId="{A822A250-FF70-4DCC-9D8B-4FFB4732947B}" type="presOf" srcId="{43D402AB-511C-4B2E-ABE3-A17AD5754061}" destId="{D2E96B6C-4077-4424-8AB3-D82D8AD7DB04}" srcOrd="0" destOrd="1" presId="urn:microsoft.com/office/officeart/2005/8/layout/StepDownProcess"/>
    <dgm:cxn modelId="{E8949C7C-645E-4096-86C0-597A79746805}" srcId="{F87D658B-B612-4D9F-A86F-363E88755FF9}" destId="{FA816CB5-92EB-448A-95AD-7B8808185BFB}" srcOrd="0" destOrd="0" parTransId="{E091E2DE-EFA1-47A7-906E-731CE0B53D21}" sibTransId="{3AA680CF-8E6F-4034-9BE2-B593BD8801CC}"/>
    <dgm:cxn modelId="{5B9C0F0F-6F94-4B58-9C58-F535DBBAFF8E}" type="presOf" srcId="{4A4AA292-07F8-44BB-9A1F-E6D291FEA59A}" destId="{249F48EC-DE5F-49C4-8CD6-9DE103E2BD30}" srcOrd="0" destOrd="0" presId="urn:microsoft.com/office/officeart/2005/8/layout/StepDownProcess"/>
    <dgm:cxn modelId="{AED8A96F-08E1-49CC-92A8-83CD425F50F3}" srcId="{F87D658B-B612-4D9F-A86F-363E88755FF9}" destId="{868F640E-98A1-4994-BA53-35CE726BAC77}" srcOrd="2" destOrd="0" parTransId="{8E50C21D-24CB-4B5B-B58C-3AC3754A81C7}" sibTransId="{9FB208CE-5575-49F8-B461-049656B21CBB}"/>
    <dgm:cxn modelId="{C46E9EDA-6896-40A0-BC58-F7DF26763C74}" type="presOf" srcId="{F54E6E20-543B-4380-ABC6-CF6352F06266}" destId="{D2E96B6C-4077-4424-8AB3-D82D8AD7DB04}" srcOrd="0" destOrd="0" presId="urn:microsoft.com/office/officeart/2005/8/layout/StepDownProcess"/>
    <dgm:cxn modelId="{CB88C77F-7152-4777-A7F2-9AD8E6CBBBE5}" srcId="{868F640E-98A1-4994-BA53-35CE726BAC77}" destId="{E6B74059-CF8D-4395-A356-D9B588B4EA0D}" srcOrd="0" destOrd="0" parTransId="{9DCC0DC2-3416-488C-BD2C-DB4FC2E740BB}" sibTransId="{2D479242-B979-4752-BC5D-A77EE690BC19}"/>
    <dgm:cxn modelId="{4DC3DEDD-4772-4D7F-8040-12B68C504250}" type="presOf" srcId="{FA816CB5-92EB-448A-95AD-7B8808185BFB}" destId="{2D87141E-74F1-457C-BB95-8888BD40F10C}" srcOrd="0" destOrd="0" presId="urn:microsoft.com/office/officeart/2005/8/layout/StepDownProcess"/>
    <dgm:cxn modelId="{DBA9939E-DCC1-46C4-9224-3E85A01B53B5}" srcId="{140682C3-00FB-4380-B7BA-EC0096981DF7}" destId="{43D402AB-511C-4B2E-ABE3-A17AD5754061}" srcOrd="1" destOrd="0" parTransId="{E8BE9866-149F-4C1B-9AED-390B748171FA}" sibTransId="{4F9DE87B-33D4-403F-8FB2-CA05B58E8EA5}"/>
    <dgm:cxn modelId="{EE33586C-4740-49BF-A7A6-5FEC0CF09A79}" srcId="{FA816CB5-92EB-448A-95AD-7B8808185BFB}" destId="{4A4AA292-07F8-44BB-9A1F-E6D291FEA59A}" srcOrd="0" destOrd="0" parTransId="{08A37BF4-3696-4F07-9AEE-0B6BC58EEA3A}" sibTransId="{3F2E2825-B775-4741-A894-3443C1DD734B}"/>
    <dgm:cxn modelId="{85BFDB87-5B58-4553-BF21-459AC7CA709C}" type="presOf" srcId="{868F640E-98A1-4994-BA53-35CE726BAC77}" destId="{3E10A412-CF79-4A44-836C-7BB9309C76A1}" srcOrd="0" destOrd="0" presId="urn:microsoft.com/office/officeart/2005/8/layout/StepDownProcess"/>
    <dgm:cxn modelId="{1D9AAC5C-A8D5-4425-9CB8-6BE08A81BB63}" type="presParOf" srcId="{EFE2535E-73F6-45E3-AE0D-247811172486}" destId="{4A9C1A96-838D-4E68-9DB7-FFAFF6C8237C}" srcOrd="0" destOrd="0" presId="urn:microsoft.com/office/officeart/2005/8/layout/StepDownProcess"/>
    <dgm:cxn modelId="{37022FA4-94FA-4C7D-B170-A27FACB97844}" type="presParOf" srcId="{4A9C1A96-838D-4E68-9DB7-FFAFF6C8237C}" destId="{6E026A09-EBF8-4F81-A926-DDE02F40014F}" srcOrd="0" destOrd="0" presId="urn:microsoft.com/office/officeart/2005/8/layout/StepDownProcess"/>
    <dgm:cxn modelId="{65FDB31A-BA3E-4060-8E86-CB6C52B32294}" type="presParOf" srcId="{4A9C1A96-838D-4E68-9DB7-FFAFF6C8237C}" destId="{2D87141E-74F1-457C-BB95-8888BD40F10C}" srcOrd="1" destOrd="0" presId="urn:microsoft.com/office/officeart/2005/8/layout/StepDownProcess"/>
    <dgm:cxn modelId="{89B589C6-80B2-4A9F-808B-1BA969E4CE23}" type="presParOf" srcId="{4A9C1A96-838D-4E68-9DB7-FFAFF6C8237C}" destId="{249F48EC-DE5F-49C4-8CD6-9DE103E2BD30}" srcOrd="2" destOrd="0" presId="urn:microsoft.com/office/officeart/2005/8/layout/StepDownProcess"/>
    <dgm:cxn modelId="{505DC1DD-6531-457A-B259-98EEE70E46CB}" type="presParOf" srcId="{EFE2535E-73F6-45E3-AE0D-247811172486}" destId="{32CF318D-4209-474C-A3EB-3752008CCF43}" srcOrd="1" destOrd="0" presId="urn:microsoft.com/office/officeart/2005/8/layout/StepDownProcess"/>
    <dgm:cxn modelId="{D28E8104-0926-4C7D-B572-4B0DD7481CFA}" type="presParOf" srcId="{EFE2535E-73F6-45E3-AE0D-247811172486}" destId="{BEAD0580-1A36-442A-A9FB-DEE8585DE5B7}" srcOrd="2" destOrd="0" presId="urn:microsoft.com/office/officeart/2005/8/layout/StepDownProcess"/>
    <dgm:cxn modelId="{6432A598-8A2E-483C-8331-3425B548EC12}" type="presParOf" srcId="{BEAD0580-1A36-442A-A9FB-DEE8585DE5B7}" destId="{B1AD3C36-B3D3-4E1F-BEC2-4EA44DD70C18}" srcOrd="0" destOrd="0" presId="urn:microsoft.com/office/officeart/2005/8/layout/StepDownProcess"/>
    <dgm:cxn modelId="{5ED1B4D4-999B-4430-87D8-EB9941378942}" type="presParOf" srcId="{BEAD0580-1A36-442A-A9FB-DEE8585DE5B7}" destId="{43CE0D4B-44D2-4638-BC9F-8F80A6E7F45C}" srcOrd="1" destOrd="0" presId="urn:microsoft.com/office/officeart/2005/8/layout/StepDownProcess"/>
    <dgm:cxn modelId="{61887AE3-92D9-4F74-9850-D295F3839FDE}" type="presParOf" srcId="{BEAD0580-1A36-442A-A9FB-DEE8585DE5B7}" destId="{D2E96B6C-4077-4424-8AB3-D82D8AD7DB04}" srcOrd="2" destOrd="0" presId="urn:microsoft.com/office/officeart/2005/8/layout/StepDownProcess"/>
    <dgm:cxn modelId="{F5B28CE4-A12E-46FD-9F3B-875C04C40C85}" type="presParOf" srcId="{EFE2535E-73F6-45E3-AE0D-247811172486}" destId="{8A24C269-0153-425B-804D-3D831D340FF5}" srcOrd="3" destOrd="0" presId="urn:microsoft.com/office/officeart/2005/8/layout/StepDownProcess"/>
    <dgm:cxn modelId="{9FB69981-E58C-49B2-BD98-E9B25CA50BC0}" type="presParOf" srcId="{EFE2535E-73F6-45E3-AE0D-247811172486}" destId="{3900839C-1392-48B6-B545-532E568D4B65}" srcOrd="4" destOrd="0" presId="urn:microsoft.com/office/officeart/2005/8/layout/StepDownProcess"/>
    <dgm:cxn modelId="{1ECD7149-D45D-46E1-8916-54C2E5DC7BBA}" type="presParOf" srcId="{3900839C-1392-48B6-B545-532E568D4B65}" destId="{3E10A412-CF79-4A44-836C-7BB9309C76A1}" srcOrd="0" destOrd="0" presId="urn:microsoft.com/office/officeart/2005/8/layout/StepDownProcess"/>
    <dgm:cxn modelId="{3EEB0494-8160-47AF-AA19-2428037A3273}" type="presParOf" srcId="{3900839C-1392-48B6-B545-532E568D4B65}" destId="{06A88D5D-CE43-4E09-A0F2-21C001112B6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D658B-B612-4D9F-A86F-363E88755FF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FA816CB5-92EB-448A-95AD-7B8808185BFB}">
      <dgm:prSet phldrT="[Text]" custT="1"/>
      <dgm:spPr/>
      <dgm:t>
        <a:bodyPr/>
        <a:lstStyle/>
        <a:p>
          <a:r>
            <a:rPr lang="en-US" sz="1400" dirty="0" smtClean="0"/>
            <a:t>i. </a:t>
          </a:r>
          <a:r>
            <a:rPr lang="en-US" sz="1400" dirty="0" smtClean="0"/>
            <a:t>Adrian, </a:t>
          </a:r>
          <a:r>
            <a:rPr lang="en-US" sz="1400" dirty="0" smtClean="0"/>
            <a:t>were you in a bad mood the day of the accident?</a:t>
          </a:r>
        </a:p>
        <a:p>
          <a:r>
            <a:rPr lang="en-US" sz="1400" dirty="0" smtClean="0"/>
            <a:t>ii. Do you have a bad temper?</a:t>
          </a:r>
          <a:endParaRPr lang="en-SG" sz="1400" dirty="0"/>
        </a:p>
      </dgm:t>
    </dgm:pt>
    <dgm:pt modelId="{E091E2DE-EFA1-47A7-906E-731CE0B53D21}" type="parTrans" cxnId="{E8949C7C-645E-4096-86C0-597A79746805}">
      <dgm:prSet/>
      <dgm:spPr/>
      <dgm:t>
        <a:bodyPr/>
        <a:lstStyle/>
        <a:p>
          <a:endParaRPr lang="en-SG"/>
        </a:p>
      </dgm:t>
    </dgm:pt>
    <dgm:pt modelId="{3AA680CF-8E6F-4034-9BE2-B593BD8801CC}" type="sibTrans" cxnId="{E8949C7C-645E-4096-86C0-597A79746805}">
      <dgm:prSet/>
      <dgm:spPr/>
      <dgm:t>
        <a:bodyPr/>
        <a:lstStyle/>
        <a:p>
          <a:endParaRPr lang="en-SG"/>
        </a:p>
      </dgm:t>
    </dgm:pt>
    <dgm:pt modelId="{4A4AA292-07F8-44BB-9A1F-E6D291FEA59A}">
      <dgm:prSet phldrT="[Text]" custT="1"/>
      <dgm:spPr/>
      <dgm:t>
        <a:bodyPr/>
        <a:lstStyle/>
        <a:p>
          <a:r>
            <a:rPr lang="en-US" sz="1800" dirty="0" smtClean="0"/>
            <a:t>Close-ended, leading question to get facts, discredit </a:t>
          </a:r>
          <a:r>
            <a:rPr lang="en-US" sz="1800" dirty="0" smtClean="0"/>
            <a:t>Adrian.</a:t>
          </a:r>
          <a:endParaRPr lang="en-SG" sz="1800" dirty="0"/>
        </a:p>
      </dgm:t>
    </dgm:pt>
    <dgm:pt modelId="{08A37BF4-3696-4F07-9AEE-0B6BC58EEA3A}" type="parTrans" cxnId="{EE33586C-4740-49BF-A7A6-5FEC0CF09A79}">
      <dgm:prSet/>
      <dgm:spPr/>
      <dgm:t>
        <a:bodyPr/>
        <a:lstStyle/>
        <a:p>
          <a:endParaRPr lang="en-SG"/>
        </a:p>
      </dgm:t>
    </dgm:pt>
    <dgm:pt modelId="{3F2E2825-B775-4741-A894-3443C1DD734B}" type="sibTrans" cxnId="{EE33586C-4740-49BF-A7A6-5FEC0CF09A79}">
      <dgm:prSet/>
      <dgm:spPr/>
      <dgm:t>
        <a:bodyPr/>
        <a:lstStyle/>
        <a:p>
          <a:endParaRPr lang="en-SG"/>
        </a:p>
      </dgm:t>
    </dgm:pt>
    <dgm:pt modelId="{140682C3-00FB-4380-B7BA-EC0096981DF7}">
      <dgm:prSet phldrT="[Text]" custT="1"/>
      <dgm:spPr/>
      <dgm:t>
        <a:bodyPr/>
        <a:lstStyle/>
        <a:p>
          <a:r>
            <a:rPr lang="en-US" sz="1400" dirty="0" smtClean="0"/>
            <a:t>i. </a:t>
          </a:r>
          <a:r>
            <a:rPr lang="en-US" sz="1400" dirty="0" smtClean="0"/>
            <a:t>Benny, </a:t>
          </a:r>
          <a:r>
            <a:rPr lang="en-US" sz="1400" dirty="0" smtClean="0"/>
            <a:t>did the CISCO guard signal you to step out of your car? </a:t>
          </a:r>
        </a:p>
        <a:p>
          <a:r>
            <a:rPr lang="en-US" sz="1400" dirty="0" smtClean="0"/>
            <a:t>ii. What happened next?</a:t>
          </a:r>
        </a:p>
      </dgm:t>
    </dgm:pt>
    <dgm:pt modelId="{BCA87DA5-5439-4D21-B603-442646B36642}" type="parTrans" cxnId="{CC950131-8577-4E1D-A57E-893E0A335289}">
      <dgm:prSet/>
      <dgm:spPr/>
      <dgm:t>
        <a:bodyPr/>
        <a:lstStyle/>
        <a:p>
          <a:endParaRPr lang="en-SG"/>
        </a:p>
      </dgm:t>
    </dgm:pt>
    <dgm:pt modelId="{862421A1-7418-4C38-9A84-5855C7DECB7A}" type="sibTrans" cxnId="{CC950131-8577-4E1D-A57E-893E0A335289}">
      <dgm:prSet/>
      <dgm:spPr/>
      <dgm:t>
        <a:bodyPr/>
        <a:lstStyle/>
        <a:p>
          <a:endParaRPr lang="en-SG"/>
        </a:p>
      </dgm:t>
    </dgm:pt>
    <dgm:pt modelId="{F54E6E20-543B-4380-ABC6-CF6352F06266}">
      <dgm:prSet phldrT="[Text]" custT="1"/>
      <dgm:spPr/>
      <dgm:t>
        <a:bodyPr/>
        <a:lstStyle/>
        <a:p>
          <a:r>
            <a:rPr lang="en-US" sz="1800" dirty="0" smtClean="0"/>
            <a:t>Close-ended and Open-ended  clarifying questions to clarify facts.</a:t>
          </a:r>
          <a:endParaRPr lang="en-SG" sz="1800" dirty="0"/>
        </a:p>
      </dgm:t>
    </dgm:pt>
    <dgm:pt modelId="{03AB9C6E-6FDA-4CDE-832F-18FB89388BEA}" type="parTrans" cxnId="{CB30097E-2155-46D6-8976-383B6B74264E}">
      <dgm:prSet/>
      <dgm:spPr/>
      <dgm:t>
        <a:bodyPr/>
        <a:lstStyle/>
        <a:p>
          <a:endParaRPr lang="en-SG"/>
        </a:p>
      </dgm:t>
    </dgm:pt>
    <dgm:pt modelId="{A53E6D59-5B74-4369-97DC-F2A0DDB708A9}" type="sibTrans" cxnId="{CB30097E-2155-46D6-8976-383B6B74264E}">
      <dgm:prSet/>
      <dgm:spPr/>
      <dgm:t>
        <a:bodyPr/>
        <a:lstStyle/>
        <a:p>
          <a:endParaRPr lang="en-SG"/>
        </a:p>
      </dgm:t>
    </dgm:pt>
    <dgm:pt modelId="{E6B74059-CF8D-4395-A356-D9B588B4EA0D}">
      <dgm:prSet phldrT="[Text]" custT="1"/>
      <dgm:spPr/>
      <dgm:t>
        <a:bodyPr/>
        <a:lstStyle/>
        <a:p>
          <a:r>
            <a:rPr lang="en-US" sz="1800" dirty="0" smtClean="0"/>
            <a:t>Open-ended, probing question to allow </a:t>
          </a:r>
          <a:r>
            <a:rPr lang="en-US" sz="1800" dirty="0" smtClean="0"/>
            <a:t>Benny </a:t>
          </a:r>
          <a:r>
            <a:rPr lang="en-US" sz="1800" dirty="0" smtClean="0"/>
            <a:t>to explain his views on </a:t>
          </a:r>
          <a:r>
            <a:rPr lang="en-US" sz="1800" dirty="0" smtClean="0"/>
            <a:t>Adrian.</a:t>
          </a:r>
          <a:endParaRPr lang="en-SG" sz="1800" dirty="0"/>
        </a:p>
      </dgm:t>
    </dgm:pt>
    <dgm:pt modelId="{9DCC0DC2-3416-488C-BD2C-DB4FC2E740BB}" type="parTrans" cxnId="{CB88C77F-7152-4777-A7F2-9AD8E6CBBBE5}">
      <dgm:prSet/>
      <dgm:spPr/>
      <dgm:t>
        <a:bodyPr/>
        <a:lstStyle/>
        <a:p>
          <a:endParaRPr lang="en-SG"/>
        </a:p>
      </dgm:t>
    </dgm:pt>
    <dgm:pt modelId="{2D479242-B979-4752-BC5D-A77EE690BC19}" type="sibTrans" cxnId="{CB88C77F-7152-4777-A7F2-9AD8E6CBBBE5}">
      <dgm:prSet/>
      <dgm:spPr/>
      <dgm:t>
        <a:bodyPr/>
        <a:lstStyle/>
        <a:p>
          <a:endParaRPr lang="en-SG"/>
        </a:p>
      </dgm:t>
    </dgm:pt>
    <dgm:pt modelId="{868F640E-98A1-4994-BA53-35CE726BAC77}">
      <dgm:prSet phldrT="[Text]" custT="1"/>
      <dgm:spPr/>
      <dgm:t>
        <a:bodyPr/>
        <a:lstStyle/>
        <a:p>
          <a:r>
            <a:rPr lang="en-US" sz="1400" dirty="0" smtClean="0"/>
            <a:t>Benny, </a:t>
          </a:r>
          <a:r>
            <a:rPr lang="en-US" sz="1400" dirty="0" smtClean="0"/>
            <a:t>could you describe  how you felt when </a:t>
          </a:r>
          <a:r>
            <a:rPr lang="en-US" sz="1400" dirty="0" smtClean="0"/>
            <a:t>Adrian </a:t>
          </a:r>
          <a:r>
            <a:rPr lang="en-US" sz="1400" dirty="0" smtClean="0"/>
            <a:t>approached you? </a:t>
          </a:r>
        </a:p>
      </dgm:t>
    </dgm:pt>
    <dgm:pt modelId="{9FB208CE-5575-49F8-B461-049656B21CBB}" type="sibTrans" cxnId="{AED8A96F-08E1-49CC-92A8-83CD425F50F3}">
      <dgm:prSet/>
      <dgm:spPr/>
      <dgm:t>
        <a:bodyPr/>
        <a:lstStyle/>
        <a:p>
          <a:endParaRPr lang="en-SG"/>
        </a:p>
      </dgm:t>
    </dgm:pt>
    <dgm:pt modelId="{8E50C21D-24CB-4B5B-B58C-3AC3754A81C7}" type="parTrans" cxnId="{AED8A96F-08E1-49CC-92A8-83CD425F50F3}">
      <dgm:prSet/>
      <dgm:spPr/>
      <dgm:t>
        <a:bodyPr/>
        <a:lstStyle/>
        <a:p>
          <a:endParaRPr lang="en-SG"/>
        </a:p>
      </dgm:t>
    </dgm:pt>
    <dgm:pt modelId="{EFE2535E-73F6-45E3-AE0D-247811172486}" type="pres">
      <dgm:prSet presAssocID="{F87D658B-B612-4D9F-A86F-363E88755FF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SG"/>
        </a:p>
      </dgm:t>
    </dgm:pt>
    <dgm:pt modelId="{4A9C1A96-838D-4E68-9DB7-FFAFF6C8237C}" type="pres">
      <dgm:prSet presAssocID="{FA816CB5-92EB-448A-95AD-7B8808185BFB}" presName="composite" presStyleCnt="0"/>
      <dgm:spPr/>
    </dgm:pt>
    <dgm:pt modelId="{6E026A09-EBF8-4F81-A926-DDE02F40014F}" type="pres">
      <dgm:prSet presAssocID="{FA816CB5-92EB-448A-95AD-7B8808185BFB}" presName="bentUpArrow1" presStyleLbl="alignImgPlace1" presStyleIdx="0" presStyleCnt="2" custLinFactNeighborX="-48928" custLinFactNeighborY="-6802"/>
      <dgm:spPr/>
    </dgm:pt>
    <dgm:pt modelId="{2D87141E-74F1-457C-BB95-8888BD40F10C}" type="pres">
      <dgm:prSet presAssocID="{FA816CB5-92EB-448A-95AD-7B8808185BFB}" presName="ParentText" presStyleLbl="node1" presStyleIdx="0" presStyleCnt="3" custScaleX="168332" custScaleY="150269" custLinFactNeighborX="973" custLinFactNeighborY="-519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9F48EC-DE5F-49C4-8CD6-9DE103E2BD30}" type="pres">
      <dgm:prSet presAssocID="{FA816CB5-92EB-448A-95AD-7B8808185BFB}" presName="ChildText" presStyleLbl="revTx" presStyleIdx="0" presStyleCnt="3" custAng="0" custScaleX="347818" custScaleY="77114" custLinFactX="71386" custLinFactNeighborX="100000" custLinFactNeighborY="-29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2CF318D-4209-474C-A3EB-3752008CCF43}" type="pres">
      <dgm:prSet presAssocID="{3AA680CF-8E6F-4034-9BE2-B593BD8801CC}" presName="sibTrans" presStyleCnt="0"/>
      <dgm:spPr/>
    </dgm:pt>
    <dgm:pt modelId="{BEAD0580-1A36-442A-A9FB-DEE8585DE5B7}" type="pres">
      <dgm:prSet presAssocID="{140682C3-00FB-4380-B7BA-EC0096981DF7}" presName="composite" presStyleCnt="0"/>
      <dgm:spPr/>
    </dgm:pt>
    <dgm:pt modelId="{B1AD3C36-B3D3-4E1F-BEC2-4EA44DD70C18}" type="pres">
      <dgm:prSet presAssocID="{140682C3-00FB-4380-B7BA-EC0096981DF7}" presName="bentUpArrow1" presStyleLbl="alignImgPlace1" presStyleIdx="1" presStyleCnt="2" custLinFactX="-75149" custLinFactNeighborX="-100000" custLinFactNeighborY="13010"/>
      <dgm:spPr/>
    </dgm:pt>
    <dgm:pt modelId="{43CE0D4B-44D2-4638-BC9F-8F80A6E7F45C}" type="pres">
      <dgm:prSet presAssocID="{140682C3-00FB-4380-B7BA-EC0096981DF7}" presName="ParentText" presStyleLbl="node1" presStyleIdx="1" presStyleCnt="3" custScaleX="224334" custLinFactNeighborX="-60744" custLinFactNeighborY="21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E96B6C-4077-4424-8AB3-D82D8AD7DB04}" type="pres">
      <dgm:prSet presAssocID="{140682C3-00FB-4380-B7BA-EC0096981DF7}" presName="ChildText" presStyleLbl="revTx" presStyleIdx="1" presStyleCnt="3" custScaleX="318351" custLinFactX="31130" custLinFactNeighborX="100000" custLinFactNeighborY="-2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A24C269-0153-425B-804D-3D831D340FF5}" type="pres">
      <dgm:prSet presAssocID="{862421A1-7418-4C38-9A84-5855C7DECB7A}" presName="sibTrans" presStyleCnt="0"/>
      <dgm:spPr/>
    </dgm:pt>
    <dgm:pt modelId="{3900839C-1392-48B6-B545-532E568D4B65}" type="pres">
      <dgm:prSet presAssocID="{868F640E-98A1-4994-BA53-35CE726BAC77}" presName="composite" presStyleCnt="0"/>
      <dgm:spPr/>
    </dgm:pt>
    <dgm:pt modelId="{3E10A412-CF79-4A44-836C-7BB9309C76A1}" type="pres">
      <dgm:prSet presAssocID="{868F640E-98A1-4994-BA53-35CE726BAC77}" presName="ParentText" presStyleLbl="node1" presStyleIdx="2" presStyleCnt="3" custScaleX="245707" custScaleY="98750" custLinFactX="-24243" custLinFactNeighborX="-100000" custLinFactNeighborY="293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6A88D5D-CE43-4E09-A0F2-21C001112B6C}" type="pres">
      <dgm:prSet presAssocID="{868F640E-98A1-4994-BA53-35CE726BAC77}" presName="FinalChildText" presStyleLbl="revTx" presStyleIdx="2" presStyleCnt="3" custScaleX="227705" custLinFactNeighborX="-8143" custLinFactNeighborY="39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C950131-8577-4E1D-A57E-893E0A335289}" srcId="{F87D658B-B612-4D9F-A86F-363E88755FF9}" destId="{140682C3-00FB-4380-B7BA-EC0096981DF7}" srcOrd="1" destOrd="0" parTransId="{BCA87DA5-5439-4D21-B603-442646B36642}" sibTransId="{862421A1-7418-4C38-9A84-5855C7DECB7A}"/>
    <dgm:cxn modelId="{6E46DD68-EBB3-4AAF-888E-6A1F81D53E29}" type="presOf" srcId="{868F640E-98A1-4994-BA53-35CE726BAC77}" destId="{3E10A412-CF79-4A44-836C-7BB9309C76A1}" srcOrd="0" destOrd="0" presId="urn:microsoft.com/office/officeart/2005/8/layout/StepDownProcess"/>
    <dgm:cxn modelId="{CB30097E-2155-46D6-8976-383B6B74264E}" srcId="{140682C3-00FB-4380-B7BA-EC0096981DF7}" destId="{F54E6E20-543B-4380-ABC6-CF6352F06266}" srcOrd="0" destOrd="0" parTransId="{03AB9C6E-6FDA-4CDE-832F-18FB89388BEA}" sibTransId="{A53E6D59-5B74-4369-97DC-F2A0DDB708A9}"/>
    <dgm:cxn modelId="{82FD404F-EDEF-4F1B-946E-56FDBD32E8AF}" type="presOf" srcId="{F87D658B-B612-4D9F-A86F-363E88755FF9}" destId="{EFE2535E-73F6-45E3-AE0D-247811172486}" srcOrd="0" destOrd="0" presId="urn:microsoft.com/office/officeart/2005/8/layout/StepDownProcess"/>
    <dgm:cxn modelId="{E8949C7C-645E-4096-86C0-597A79746805}" srcId="{F87D658B-B612-4D9F-A86F-363E88755FF9}" destId="{FA816CB5-92EB-448A-95AD-7B8808185BFB}" srcOrd="0" destOrd="0" parTransId="{E091E2DE-EFA1-47A7-906E-731CE0B53D21}" sibTransId="{3AA680CF-8E6F-4034-9BE2-B593BD8801CC}"/>
    <dgm:cxn modelId="{15EC02E5-6B66-418C-B2C5-3C43B961FDD8}" type="presOf" srcId="{140682C3-00FB-4380-B7BA-EC0096981DF7}" destId="{43CE0D4B-44D2-4638-BC9F-8F80A6E7F45C}" srcOrd="0" destOrd="0" presId="urn:microsoft.com/office/officeart/2005/8/layout/StepDownProcess"/>
    <dgm:cxn modelId="{633FC838-65DA-4944-9886-0BC383AF342F}" type="presOf" srcId="{E6B74059-CF8D-4395-A356-D9B588B4EA0D}" destId="{06A88D5D-CE43-4E09-A0F2-21C001112B6C}" srcOrd="0" destOrd="0" presId="urn:microsoft.com/office/officeart/2005/8/layout/StepDownProcess"/>
    <dgm:cxn modelId="{AED8A96F-08E1-49CC-92A8-83CD425F50F3}" srcId="{F87D658B-B612-4D9F-A86F-363E88755FF9}" destId="{868F640E-98A1-4994-BA53-35CE726BAC77}" srcOrd="2" destOrd="0" parTransId="{8E50C21D-24CB-4B5B-B58C-3AC3754A81C7}" sibTransId="{9FB208CE-5575-49F8-B461-049656B21CBB}"/>
    <dgm:cxn modelId="{EAF4AAB7-AF21-471E-BC96-2127069A74CC}" type="presOf" srcId="{F54E6E20-543B-4380-ABC6-CF6352F06266}" destId="{D2E96B6C-4077-4424-8AB3-D82D8AD7DB04}" srcOrd="0" destOrd="0" presId="urn:microsoft.com/office/officeart/2005/8/layout/StepDownProcess"/>
    <dgm:cxn modelId="{CB88C77F-7152-4777-A7F2-9AD8E6CBBBE5}" srcId="{868F640E-98A1-4994-BA53-35CE726BAC77}" destId="{E6B74059-CF8D-4395-A356-D9B588B4EA0D}" srcOrd="0" destOrd="0" parTransId="{9DCC0DC2-3416-488C-BD2C-DB4FC2E740BB}" sibTransId="{2D479242-B979-4752-BC5D-A77EE690BC19}"/>
    <dgm:cxn modelId="{86892296-4DD5-428B-8830-6D0322BDF079}" type="presOf" srcId="{FA816CB5-92EB-448A-95AD-7B8808185BFB}" destId="{2D87141E-74F1-457C-BB95-8888BD40F10C}" srcOrd="0" destOrd="0" presId="urn:microsoft.com/office/officeart/2005/8/layout/StepDownProcess"/>
    <dgm:cxn modelId="{EE33586C-4740-49BF-A7A6-5FEC0CF09A79}" srcId="{FA816CB5-92EB-448A-95AD-7B8808185BFB}" destId="{4A4AA292-07F8-44BB-9A1F-E6D291FEA59A}" srcOrd="0" destOrd="0" parTransId="{08A37BF4-3696-4F07-9AEE-0B6BC58EEA3A}" sibTransId="{3F2E2825-B775-4741-A894-3443C1DD734B}"/>
    <dgm:cxn modelId="{47F8D2D0-95D8-484A-BD35-B3E6F998CE5A}" type="presOf" srcId="{4A4AA292-07F8-44BB-9A1F-E6D291FEA59A}" destId="{249F48EC-DE5F-49C4-8CD6-9DE103E2BD30}" srcOrd="0" destOrd="0" presId="urn:microsoft.com/office/officeart/2005/8/layout/StepDownProcess"/>
    <dgm:cxn modelId="{B46479C5-271B-4165-9805-185DEB185AC2}" type="presParOf" srcId="{EFE2535E-73F6-45E3-AE0D-247811172486}" destId="{4A9C1A96-838D-4E68-9DB7-FFAFF6C8237C}" srcOrd="0" destOrd="0" presId="urn:microsoft.com/office/officeart/2005/8/layout/StepDownProcess"/>
    <dgm:cxn modelId="{6835B923-A20B-4A90-9878-B6D423F65EC2}" type="presParOf" srcId="{4A9C1A96-838D-4E68-9DB7-FFAFF6C8237C}" destId="{6E026A09-EBF8-4F81-A926-DDE02F40014F}" srcOrd="0" destOrd="0" presId="urn:microsoft.com/office/officeart/2005/8/layout/StepDownProcess"/>
    <dgm:cxn modelId="{FE47F33E-D993-46C8-A7E3-3EB5B566B409}" type="presParOf" srcId="{4A9C1A96-838D-4E68-9DB7-FFAFF6C8237C}" destId="{2D87141E-74F1-457C-BB95-8888BD40F10C}" srcOrd="1" destOrd="0" presId="urn:microsoft.com/office/officeart/2005/8/layout/StepDownProcess"/>
    <dgm:cxn modelId="{FF6C94FC-44A8-42FB-B65C-85304D630901}" type="presParOf" srcId="{4A9C1A96-838D-4E68-9DB7-FFAFF6C8237C}" destId="{249F48EC-DE5F-49C4-8CD6-9DE103E2BD30}" srcOrd="2" destOrd="0" presId="urn:microsoft.com/office/officeart/2005/8/layout/StepDownProcess"/>
    <dgm:cxn modelId="{043861BD-D5D8-4573-B0B1-773246975428}" type="presParOf" srcId="{EFE2535E-73F6-45E3-AE0D-247811172486}" destId="{32CF318D-4209-474C-A3EB-3752008CCF43}" srcOrd="1" destOrd="0" presId="urn:microsoft.com/office/officeart/2005/8/layout/StepDownProcess"/>
    <dgm:cxn modelId="{B41D8CC3-DA65-46DE-AD70-8F6134CB1D4B}" type="presParOf" srcId="{EFE2535E-73F6-45E3-AE0D-247811172486}" destId="{BEAD0580-1A36-442A-A9FB-DEE8585DE5B7}" srcOrd="2" destOrd="0" presId="urn:microsoft.com/office/officeart/2005/8/layout/StepDownProcess"/>
    <dgm:cxn modelId="{B998B935-88D0-4C63-B0C2-E3FA82D84005}" type="presParOf" srcId="{BEAD0580-1A36-442A-A9FB-DEE8585DE5B7}" destId="{B1AD3C36-B3D3-4E1F-BEC2-4EA44DD70C18}" srcOrd="0" destOrd="0" presId="urn:microsoft.com/office/officeart/2005/8/layout/StepDownProcess"/>
    <dgm:cxn modelId="{7AC260EA-F3DF-4613-9C57-245950EACCA1}" type="presParOf" srcId="{BEAD0580-1A36-442A-A9FB-DEE8585DE5B7}" destId="{43CE0D4B-44D2-4638-BC9F-8F80A6E7F45C}" srcOrd="1" destOrd="0" presId="urn:microsoft.com/office/officeart/2005/8/layout/StepDownProcess"/>
    <dgm:cxn modelId="{7BEC3A17-C2FD-4867-8378-55391CFA98C3}" type="presParOf" srcId="{BEAD0580-1A36-442A-A9FB-DEE8585DE5B7}" destId="{D2E96B6C-4077-4424-8AB3-D82D8AD7DB04}" srcOrd="2" destOrd="0" presId="urn:microsoft.com/office/officeart/2005/8/layout/StepDownProcess"/>
    <dgm:cxn modelId="{E4A7D5B6-3787-4665-AFCD-FAA154BDBC25}" type="presParOf" srcId="{EFE2535E-73F6-45E3-AE0D-247811172486}" destId="{8A24C269-0153-425B-804D-3D831D340FF5}" srcOrd="3" destOrd="0" presId="urn:microsoft.com/office/officeart/2005/8/layout/StepDownProcess"/>
    <dgm:cxn modelId="{EBFCF692-96CA-4D0A-A3D3-7C44DBEB294A}" type="presParOf" srcId="{EFE2535E-73F6-45E3-AE0D-247811172486}" destId="{3900839C-1392-48B6-B545-532E568D4B65}" srcOrd="4" destOrd="0" presId="urn:microsoft.com/office/officeart/2005/8/layout/StepDownProcess"/>
    <dgm:cxn modelId="{2DA9DEAD-1D96-4D34-980E-0C59B48AD6B1}" type="presParOf" srcId="{3900839C-1392-48B6-B545-532E568D4B65}" destId="{3E10A412-CF79-4A44-836C-7BB9309C76A1}" srcOrd="0" destOrd="0" presId="urn:microsoft.com/office/officeart/2005/8/layout/StepDownProcess"/>
    <dgm:cxn modelId="{9A193A73-1FC1-4A0E-8FFF-5EBE79F771A8}" type="presParOf" srcId="{3900839C-1392-48B6-B545-532E568D4B65}" destId="{06A88D5D-CE43-4E09-A0F2-21C001112B6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D658B-B612-4D9F-A86F-363E88755FF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FA816CB5-92EB-448A-95AD-7B8808185BFB}">
      <dgm:prSet phldrT="[Text]"/>
      <dgm:spPr/>
      <dgm:t>
        <a:bodyPr/>
        <a:lstStyle/>
        <a:p>
          <a:r>
            <a:rPr lang="en-US" dirty="0" smtClean="0"/>
            <a:t>Adrian, </a:t>
          </a:r>
          <a:r>
            <a:rPr lang="en-US" dirty="0" smtClean="0"/>
            <a:t>when was the last time you hit someone when you were angry?</a:t>
          </a:r>
          <a:endParaRPr lang="en-SG" dirty="0"/>
        </a:p>
      </dgm:t>
    </dgm:pt>
    <dgm:pt modelId="{E091E2DE-EFA1-47A7-906E-731CE0B53D21}" type="parTrans" cxnId="{E8949C7C-645E-4096-86C0-597A79746805}">
      <dgm:prSet/>
      <dgm:spPr/>
      <dgm:t>
        <a:bodyPr/>
        <a:lstStyle/>
        <a:p>
          <a:endParaRPr lang="en-SG"/>
        </a:p>
      </dgm:t>
    </dgm:pt>
    <dgm:pt modelId="{3AA680CF-8E6F-4034-9BE2-B593BD8801CC}" type="sibTrans" cxnId="{E8949C7C-645E-4096-86C0-597A79746805}">
      <dgm:prSet/>
      <dgm:spPr/>
      <dgm:t>
        <a:bodyPr/>
        <a:lstStyle/>
        <a:p>
          <a:endParaRPr lang="en-SG"/>
        </a:p>
      </dgm:t>
    </dgm:pt>
    <dgm:pt modelId="{4A4AA292-07F8-44BB-9A1F-E6D291FEA59A}">
      <dgm:prSet phldrT="[Text]" custT="1"/>
      <dgm:spPr/>
      <dgm:t>
        <a:bodyPr/>
        <a:lstStyle/>
        <a:p>
          <a:r>
            <a:rPr lang="en-US" sz="1800" dirty="0" smtClean="0"/>
            <a:t>Closed, embarrassing question to fish for potential gossip.</a:t>
          </a:r>
          <a:endParaRPr lang="en-SG" sz="1800" dirty="0"/>
        </a:p>
      </dgm:t>
    </dgm:pt>
    <dgm:pt modelId="{08A37BF4-3696-4F07-9AEE-0B6BC58EEA3A}" type="parTrans" cxnId="{EE33586C-4740-49BF-A7A6-5FEC0CF09A79}">
      <dgm:prSet/>
      <dgm:spPr/>
      <dgm:t>
        <a:bodyPr/>
        <a:lstStyle/>
        <a:p>
          <a:endParaRPr lang="en-SG"/>
        </a:p>
      </dgm:t>
    </dgm:pt>
    <dgm:pt modelId="{3F2E2825-B775-4741-A894-3443C1DD734B}" type="sibTrans" cxnId="{EE33586C-4740-49BF-A7A6-5FEC0CF09A79}">
      <dgm:prSet/>
      <dgm:spPr/>
      <dgm:t>
        <a:bodyPr/>
        <a:lstStyle/>
        <a:p>
          <a:endParaRPr lang="en-SG"/>
        </a:p>
      </dgm:t>
    </dgm:pt>
    <dgm:pt modelId="{140682C3-00FB-4380-B7BA-EC0096981DF7}">
      <dgm:prSet phldrT="[Text]" custT="1"/>
      <dgm:spPr/>
      <dgm:t>
        <a:bodyPr/>
        <a:lstStyle/>
        <a:p>
          <a:r>
            <a:rPr lang="en-US" sz="1500" dirty="0" smtClean="0"/>
            <a:t>Adrian, </a:t>
          </a:r>
          <a:r>
            <a:rPr lang="en-US" sz="1500" dirty="0" smtClean="0"/>
            <a:t>were you stressed by your unreasonable working hours?</a:t>
          </a:r>
          <a:endParaRPr lang="en-SG" sz="1500" dirty="0"/>
        </a:p>
      </dgm:t>
    </dgm:pt>
    <dgm:pt modelId="{BCA87DA5-5439-4D21-B603-442646B36642}" type="parTrans" cxnId="{CC950131-8577-4E1D-A57E-893E0A335289}">
      <dgm:prSet/>
      <dgm:spPr/>
      <dgm:t>
        <a:bodyPr/>
        <a:lstStyle/>
        <a:p>
          <a:endParaRPr lang="en-SG"/>
        </a:p>
      </dgm:t>
    </dgm:pt>
    <dgm:pt modelId="{862421A1-7418-4C38-9A84-5855C7DECB7A}" type="sibTrans" cxnId="{CC950131-8577-4E1D-A57E-893E0A335289}">
      <dgm:prSet/>
      <dgm:spPr/>
      <dgm:t>
        <a:bodyPr/>
        <a:lstStyle/>
        <a:p>
          <a:endParaRPr lang="en-SG"/>
        </a:p>
      </dgm:t>
    </dgm:pt>
    <dgm:pt modelId="{F54E6E20-543B-4380-ABC6-CF6352F06266}">
      <dgm:prSet phldrT="[Text]" custT="1"/>
      <dgm:spPr/>
      <dgm:t>
        <a:bodyPr/>
        <a:lstStyle/>
        <a:p>
          <a:r>
            <a:rPr lang="en-US" sz="1800" dirty="0" smtClean="0"/>
            <a:t>Closed-ended, leading question to entice </a:t>
          </a:r>
          <a:r>
            <a:rPr lang="en-US" sz="1800" dirty="0" smtClean="0"/>
            <a:t>Adrian  </a:t>
          </a:r>
          <a:r>
            <a:rPr lang="en-US" sz="1800" dirty="0" smtClean="0"/>
            <a:t>to share more.</a:t>
          </a:r>
          <a:endParaRPr lang="en-SG" sz="1800" dirty="0"/>
        </a:p>
      </dgm:t>
    </dgm:pt>
    <dgm:pt modelId="{03AB9C6E-6FDA-4CDE-832F-18FB89388BEA}" type="parTrans" cxnId="{CB30097E-2155-46D6-8976-383B6B74264E}">
      <dgm:prSet/>
      <dgm:spPr/>
      <dgm:t>
        <a:bodyPr/>
        <a:lstStyle/>
        <a:p>
          <a:endParaRPr lang="en-SG"/>
        </a:p>
      </dgm:t>
    </dgm:pt>
    <dgm:pt modelId="{A53E6D59-5B74-4369-97DC-F2A0DDB708A9}" type="sibTrans" cxnId="{CB30097E-2155-46D6-8976-383B6B74264E}">
      <dgm:prSet/>
      <dgm:spPr/>
      <dgm:t>
        <a:bodyPr/>
        <a:lstStyle/>
        <a:p>
          <a:endParaRPr lang="en-SG"/>
        </a:p>
      </dgm:t>
    </dgm:pt>
    <dgm:pt modelId="{868F640E-98A1-4994-BA53-35CE726BAC77}">
      <dgm:prSet phldrT="[Text]" custT="1"/>
      <dgm:spPr/>
      <dgm:t>
        <a:bodyPr/>
        <a:lstStyle/>
        <a:p>
          <a:r>
            <a:rPr lang="en-US" sz="1400" dirty="0" smtClean="0"/>
            <a:t>Benny,  </a:t>
          </a:r>
          <a:r>
            <a:rPr lang="en-US" sz="1400" dirty="0" smtClean="0"/>
            <a:t>what usually happens when you cannot control your anxieties?</a:t>
          </a:r>
          <a:endParaRPr lang="en-SG" sz="1400" dirty="0"/>
        </a:p>
      </dgm:t>
    </dgm:pt>
    <dgm:pt modelId="{8E50C21D-24CB-4B5B-B58C-3AC3754A81C7}" type="parTrans" cxnId="{AED8A96F-08E1-49CC-92A8-83CD425F50F3}">
      <dgm:prSet/>
      <dgm:spPr/>
      <dgm:t>
        <a:bodyPr/>
        <a:lstStyle/>
        <a:p>
          <a:endParaRPr lang="en-SG"/>
        </a:p>
      </dgm:t>
    </dgm:pt>
    <dgm:pt modelId="{9FB208CE-5575-49F8-B461-049656B21CBB}" type="sibTrans" cxnId="{AED8A96F-08E1-49CC-92A8-83CD425F50F3}">
      <dgm:prSet/>
      <dgm:spPr/>
      <dgm:t>
        <a:bodyPr/>
        <a:lstStyle/>
        <a:p>
          <a:endParaRPr lang="en-SG"/>
        </a:p>
      </dgm:t>
    </dgm:pt>
    <dgm:pt modelId="{E6B74059-CF8D-4395-A356-D9B588B4EA0D}">
      <dgm:prSet phldrT="[Text]" custT="1"/>
      <dgm:spPr/>
      <dgm:t>
        <a:bodyPr/>
        <a:lstStyle/>
        <a:p>
          <a:r>
            <a:rPr lang="en-US" sz="1800" dirty="0" smtClean="0"/>
            <a:t>Open-ended, leading question that suggests </a:t>
          </a:r>
          <a:r>
            <a:rPr lang="en-US" sz="1800" dirty="0" smtClean="0"/>
            <a:t>Benny </a:t>
          </a:r>
          <a:r>
            <a:rPr lang="en-US" sz="1800" dirty="0" smtClean="0"/>
            <a:t>cannot control his OCD condition. </a:t>
          </a:r>
          <a:endParaRPr lang="en-SG" sz="1800" dirty="0"/>
        </a:p>
      </dgm:t>
    </dgm:pt>
    <dgm:pt modelId="{9DCC0DC2-3416-488C-BD2C-DB4FC2E740BB}" type="parTrans" cxnId="{CB88C77F-7152-4777-A7F2-9AD8E6CBBBE5}">
      <dgm:prSet/>
      <dgm:spPr/>
      <dgm:t>
        <a:bodyPr/>
        <a:lstStyle/>
        <a:p>
          <a:endParaRPr lang="en-SG"/>
        </a:p>
      </dgm:t>
    </dgm:pt>
    <dgm:pt modelId="{2D479242-B979-4752-BC5D-A77EE690BC19}" type="sibTrans" cxnId="{CB88C77F-7152-4777-A7F2-9AD8E6CBBBE5}">
      <dgm:prSet/>
      <dgm:spPr/>
      <dgm:t>
        <a:bodyPr/>
        <a:lstStyle/>
        <a:p>
          <a:endParaRPr lang="en-SG"/>
        </a:p>
      </dgm:t>
    </dgm:pt>
    <dgm:pt modelId="{EFE2535E-73F6-45E3-AE0D-247811172486}" type="pres">
      <dgm:prSet presAssocID="{F87D658B-B612-4D9F-A86F-363E88755FF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SG"/>
        </a:p>
      </dgm:t>
    </dgm:pt>
    <dgm:pt modelId="{4A9C1A96-838D-4E68-9DB7-FFAFF6C8237C}" type="pres">
      <dgm:prSet presAssocID="{FA816CB5-92EB-448A-95AD-7B8808185BFB}" presName="composite" presStyleCnt="0"/>
      <dgm:spPr/>
    </dgm:pt>
    <dgm:pt modelId="{6E026A09-EBF8-4F81-A926-DDE02F40014F}" type="pres">
      <dgm:prSet presAssocID="{FA816CB5-92EB-448A-95AD-7B8808185BFB}" presName="bentUpArrow1" presStyleLbl="alignImgPlace1" presStyleIdx="0" presStyleCnt="2" custLinFactNeighborX="21025" custLinFactNeighborY="4141"/>
      <dgm:spPr/>
    </dgm:pt>
    <dgm:pt modelId="{2D87141E-74F1-457C-BB95-8888BD40F10C}" type="pres">
      <dgm:prSet presAssocID="{FA816CB5-92EB-448A-95AD-7B8808185BF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9F48EC-DE5F-49C4-8CD6-9DE103E2BD30}" type="pres">
      <dgm:prSet presAssocID="{FA816CB5-92EB-448A-95AD-7B8808185BFB}" presName="ChildText" presStyleLbl="revTx" presStyleIdx="0" presStyleCnt="3" custAng="0" custScaleX="349732" custScaleY="104748" custLinFactX="3052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2CF318D-4209-474C-A3EB-3752008CCF43}" type="pres">
      <dgm:prSet presAssocID="{3AA680CF-8E6F-4034-9BE2-B593BD8801CC}" presName="sibTrans" presStyleCnt="0"/>
      <dgm:spPr/>
    </dgm:pt>
    <dgm:pt modelId="{BEAD0580-1A36-442A-A9FB-DEE8585DE5B7}" type="pres">
      <dgm:prSet presAssocID="{140682C3-00FB-4380-B7BA-EC0096981DF7}" presName="composite" presStyleCnt="0"/>
      <dgm:spPr/>
    </dgm:pt>
    <dgm:pt modelId="{B1AD3C36-B3D3-4E1F-BEC2-4EA44DD70C18}" type="pres">
      <dgm:prSet presAssocID="{140682C3-00FB-4380-B7BA-EC0096981DF7}" presName="bentUpArrow1" presStyleLbl="alignImgPlace1" presStyleIdx="1" presStyleCnt="2" custLinFactNeighborX="-4313" custLinFactNeighborY="8307"/>
      <dgm:spPr/>
    </dgm:pt>
    <dgm:pt modelId="{43CE0D4B-44D2-4638-BC9F-8F80A6E7F45C}" type="pres">
      <dgm:prSet presAssocID="{140682C3-00FB-4380-B7BA-EC0096981DF7}" presName="ParentText" presStyleLbl="node1" presStyleIdx="1" presStyleCnt="3" custLinFactNeighborX="-28823" custLinFactNeighborY="-15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E96B6C-4077-4424-8AB3-D82D8AD7DB04}" type="pres">
      <dgm:prSet presAssocID="{140682C3-00FB-4380-B7BA-EC0096981DF7}" presName="ChildText" presStyleLbl="revTx" presStyleIdx="1" presStyleCnt="3" custScaleX="354800" custScaleY="95400" custLinFactNeighborX="948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A24C269-0153-425B-804D-3D831D340FF5}" type="pres">
      <dgm:prSet presAssocID="{862421A1-7418-4C38-9A84-5855C7DECB7A}" presName="sibTrans" presStyleCnt="0"/>
      <dgm:spPr/>
    </dgm:pt>
    <dgm:pt modelId="{3900839C-1392-48B6-B545-532E568D4B65}" type="pres">
      <dgm:prSet presAssocID="{868F640E-98A1-4994-BA53-35CE726BAC77}" presName="composite" presStyleCnt="0"/>
      <dgm:spPr/>
    </dgm:pt>
    <dgm:pt modelId="{3E10A412-CF79-4A44-836C-7BB9309C76A1}" type="pres">
      <dgm:prSet presAssocID="{868F640E-98A1-4994-BA53-35CE726BAC77}" presName="ParentText" presStyleLbl="node1" presStyleIdx="2" presStyleCnt="3" custLinFactNeighborX="-45959" custLinFactNeighborY="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6A88D5D-CE43-4E09-A0F2-21C001112B6C}" type="pres">
      <dgm:prSet presAssocID="{868F640E-98A1-4994-BA53-35CE726BAC77}" presName="FinalChildText" presStyleLbl="revTx" presStyleIdx="2" presStyleCnt="3" custScaleX="253056" custLinFactNeighborX="21853" custLinFactNeighborY="68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C950131-8577-4E1D-A57E-893E0A335289}" srcId="{F87D658B-B612-4D9F-A86F-363E88755FF9}" destId="{140682C3-00FB-4380-B7BA-EC0096981DF7}" srcOrd="1" destOrd="0" parTransId="{BCA87DA5-5439-4D21-B603-442646B36642}" sibTransId="{862421A1-7418-4C38-9A84-5855C7DECB7A}"/>
    <dgm:cxn modelId="{CB30097E-2155-46D6-8976-383B6B74264E}" srcId="{140682C3-00FB-4380-B7BA-EC0096981DF7}" destId="{F54E6E20-543B-4380-ABC6-CF6352F06266}" srcOrd="0" destOrd="0" parTransId="{03AB9C6E-6FDA-4CDE-832F-18FB89388BEA}" sibTransId="{A53E6D59-5B74-4369-97DC-F2A0DDB708A9}"/>
    <dgm:cxn modelId="{E8949C7C-645E-4096-86C0-597A79746805}" srcId="{F87D658B-B612-4D9F-A86F-363E88755FF9}" destId="{FA816CB5-92EB-448A-95AD-7B8808185BFB}" srcOrd="0" destOrd="0" parTransId="{E091E2DE-EFA1-47A7-906E-731CE0B53D21}" sibTransId="{3AA680CF-8E6F-4034-9BE2-B593BD8801CC}"/>
    <dgm:cxn modelId="{1DC6DE9B-92C5-4C56-86B8-E39BB223F76A}" type="presOf" srcId="{868F640E-98A1-4994-BA53-35CE726BAC77}" destId="{3E10A412-CF79-4A44-836C-7BB9309C76A1}" srcOrd="0" destOrd="0" presId="urn:microsoft.com/office/officeart/2005/8/layout/StepDownProcess"/>
    <dgm:cxn modelId="{AED8A96F-08E1-49CC-92A8-83CD425F50F3}" srcId="{F87D658B-B612-4D9F-A86F-363E88755FF9}" destId="{868F640E-98A1-4994-BA53-35CE726BAC77}" srcOrd="2" destOrd="0" parTransId="{8E50C21D-24CB-4B5B-B58C-3AC3754A81C7}" sibTransId="{9FB208CE-5575-49F8-B461-049656B21CBB}"/>
    <dgm:cxn modelId="{BA82C07D-0C25-41F3-B50C-956A32C009E9}" type="presOf" srcId="{FA816CB5-92EB-448A-95AD-7B8808185BFB}" destId="{2D87141E-74F1-457C-BB95-8888BD40F10C}" srcOrd="0" destOrd="0" presId="urn:microsoft.com/office/officeart/2005/8/layout/StepDownProcess"/>
    <dgm:cxn modelId="{38EBDE68-ED07-464B-A8C6-6104B3984AFD}" type="presOf" srcId="{F54E6E20-543B-4380-ABC6-CF6352F06266}" destId="{D2E96B6C-4077-4424-8AB3-D82D8AD7DB04}" srcOrd="0" destOrd="0" presId="urn:microsoft.com/office/officeart/2005/8/layout/StepDownProcess"/>
    <dgm:cxn modelId="{9C135AD7-DB4C-4B58-8FEE-36B83A13DC4B}" type="presOf" srcId="{140682C3-00FB-4380-B7BA-EC0096981DF7}" destId="{43CE0D4B-44D2-4638-BC9F-8F80A6E7F45C}" srcOrd="0" destOrd="0" presId="urn:microsoft.com/office/officeart/2005/8/layout/StepDownProcess"/>
    <dgm:cxn modelId="{CB88C77F-7152-4777-A7F2-9AD8E6CBBBE5}" srcId="{868F640E-98A1-4994-BA53-35CE726BAC77}" destId="{E6B74059-CF8D-4395-A356-D9B588B4EA0D}" srcOrd="0" destOrd="0" parTransId="{9DCC0DC2-3416-488C-BD2C-DB4FC2E740BB}" sibTransId="{2D479242-B979-4752-BC5D-A77EE690BC19}"/>
    <dgm:cxn modelId="{F100CA80-61E5-4562-BD4E-C2706AAEAB35}" type="presOf" srcId="{E6B74059-CF8D-4395-A356-D9B588B4EA0D}" destId="{06A88D5D-CE43-4E09-A0F2-21C001112B6C}" srcOrd="0" destOrd="0" presId="urn:microsoft.com/office/officeart/2005/8/layout/StepDownProcess"/>
    <dgm:cxn modelId="{2CDD8314-BBBC-4F08-ADA3-926FFB83F944}" type="presOf" srcId="{F87D658B-B612-4D9F-A86F-363E88755FF9}" destId="{EFE2535E-73F6-45E3-AE0D-247811172486}" srcOrd="0" destOrd="0" presId="urn:microsoft.com/office/officeart/2005/8/layout/StepDownProcess"/>
    <dgm:cxn modelId="{EE33586C-4740-49BF-A7A6-5FEC0CF09A79}" srcId="{FA816CB5-92EB-448A-95AD-7B8808185BFB}" destId="{4A4AA292-07F8-44BB-9A1F-E6D291FEA59A}" srcOrd="0" destOrd="0" parTransId="{08A37BF4-3696-4F07-9AEE-0B6BC58EEA3A}" sibTransId="{3F2E2825-B775-4741-A894-3443C1DD734B}"/>
    <dgm:cxn modelId="{76E504FA-E3BC-46F3-B8D8-81AFC71422D4}" type="presOf" srcId="{4A4AA292-07F8-44BB-9A1F-E6D291FEA59A}" destId="{249F48EC-DE5F-49C4-8CD6-9DE103E2BD30}" srcOrd="0" destOrd="0" presId="urn:microsoft.com/office/officeart/2005/8/layout/StepDownProcess"/>
    <dgm:cxn modelId="{61DA4F87-FA95-44ED-A616-4EBE27DBC797}" type="presParOf" srcId="{EFE2535E-73F6-45E3-AE0D-247811172486}" destId="{4A9C1A96-838D-4E68-9DB7-FFAFF6C8237C}" srcOrd="0" destOrd="0" presId="urn:microsoft.com/office/officeart/2005/8/layout/StepDownProcess"/>
    <dgm:cxn modelId="{C51EF156-A6DF-4682-8AF2-B96A3C38B294}" type="presParOf" srcId="{4A9C1A96-838D-4E68-9DB7-FFAFF6C8237C}" destId="{6E026A09-EBF8-4F81-A926-DDE02F40014F}" srcOrd="0" destOrd="0" presId="urn:microsoft.com/office/officeart/2005/8/layout/StepDownProcess"/>
    <dgm:cxn modelId="{C956D795-348B-40E1-8BDA-40B5CAF3AB46}" type="presParOf" srcId="{4A9C1A96-838D-4E68-9DB7-FFAFF6C8237C}" destId="{2D87141E-74F1-457C-BB95-8888BD40F10C}" srcOrd="1" destOrd="0" presId="urn:microsoft.com/office/officeart/2005/8/layout/StepDownProcess"/>
    <dgm:cxn modelId="{746F39DC-780C-4217-B525-26C35F4C80AF}" type="presParOf" srcId="{4A9C1A96-838D-4E68-9DB7-FFAFF6C8237C}" destId="{249F48EC-DE5F-49C4-8CD6-9DE103E2BD30}" srcOrd="2" destOrd="0" presId="urn:microsoft.com/office/officeart/2005/8/layout/StepDownProcess"/>
    <dgm:cxn modelId="{74D6FA99-6771-489D-9784-537E41152AE5}" type="presParOf" srcId="{EFE2535E-73F6-45E3-AE0D-247811172486}" destId="{32CF318D-4209-474C-A3EB-3752008CCF43}" srcOrd="1" destOrd="0" presId="urn:microsoft.com/office/officeart/2005/8/layout/StepDownProcess"/>
    <dgm:cxn modelId="{25E7DBA6-31B3-4AB2-961C-3CECCE63C049}" type="presParOf" srcId="{EFE2535E-73F6-45E3-AE0D-247811172486}" destId="{BEAD0580-1A36-442A-A9FB-DEE8585DE5B7}" srcOrd="2" destOrd="0" presId="urn:microsoft.com/office/officeart/2005/8/layout/StepDownProcess"/>
    <dgm:cxn modelId="{651BE772-F866-4001-B6C9-89BC1E6B87DA}" type="presParOf" srcId="{BEAD0580-1A36-442A-A9FB-DEE8585DE5B7}" destId="{B1AD3C36-B3D3-4E1F-BEC2-4EA44DD70C18}" srcOrd="0" destOrd="0" presId="urn:microsoft.com/office/officeart/2005/8/layout/StepDownProcess"/>
    <dgm:cxn modelId="{2BED6AB0-5F4E-400C-A222-78909FCA8CE3}" type="presParOf" srcId="{BEAD0580-1A36-442A-A9FB-DEE8585DE5B7}" destId="{43CE0D4B-44D2-4638-BC9F-8F80A6E7F45C}" srcOrd="1" destOrd="0" presId="urn:microsoft.com/office/officeart/2005/8/layout/StepDownProcess"/>
    <dgm:cxn modelId="{2D7F7EB6-D81A-4545-A3B3-248A77B1E525}" type="presParOf" srcId="{BEAD0580-1A36-442A-A9FB-DEE8585DE5B7}" destId="{D2E96B6C-4077-4424-8AB3-D82D8AD7DB04}" srcOrd="2" destOrd="0" presId="urn:microsoft.com/office/officeart/2005/8/layout/StepDownProcess"/>
    <dgm:cxn modelId="{9B728DCB-A83C-48A8-8822-B337043BEC13}" type="presParOf" srcId="{EFE2535E-73F6-45E3-AE0D-247811172486}" destId="{8A24C269-0153-425B-804D-3D831D340FF5}" srcOrd="3" destOrd="0" presId="urn:microsoft.com/office/officeart/2005/8/layout/StepDownProcess"/>
    <dgm:cxn modelId="{82219F21-0B1E-44A5-AED7-6F0E2C36A2C1}" type="presParOf" srcId="{EFE2535E-73F6-45E3-AE0D-247811172486}" destId="{3900839C-1392-48B6-B545-532E568D4B65}" srcOrd="4" destOrd="0" presId="urn:microsoft.com/office/officeart/2005/8/layout/StepDownProcess"/>
    <dgm:cxn modelId="{3EB895D0-37F7-4CB6-B3D3-4EF44CCEFC0E}" type="presParOf" srcId="{3900839C-1392-48B6-B545-532E568D4B65}" destId="{3E10A412-CF79-4A44-836C-7BB9309C76A1}" srcOrd="0" destOrd="0" presId="urn:microsoft.com/office/officeart/2005/8/layout/StepDownProcess"/>
    <dgm:cxn modelId="{1EF98443-375D-4F57-A447-34EB72E41ABF}" type="presParOf" srcId="{3900839C-1392-48B6-B545-532E568D4B65}" destId="{06A88D5D-CE43-4E09-A0F2-21C001112B6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7D658B-B612-4D9F-A86F-363E88755FF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FA816CB5-92EB-448A-95AD-7B8808185BFB}">
      <dgm:prSet phldrT="[Text]"/>
      <dgm:spPr/>
      <dgm:t>
        <a:bodyPr/>
        <a:lstStyle/>
        <a:p>
          <a:r>
            <a:rPr lang="en-US" dirty="0" smtClean="0"/>
            <a:t>Adrian/Donnie</a:t>
          </a:r>
          <a:r>
            <a:rPr lang="en-US" dirty="0" smtClean="0"/>
            <a:t>, what happened that evening?</a:t>
          </a:r>
          <a:endParaRPr lang="en-SG" dirty="0"/>
        </a:p>
      </dgm:t>
    </dgm:pt>
    <dgm:pt modelId="{E091E2DE-EFA1-47A7-906E-731CE0B53D21}" type="parTrans" cxnId="{E8949C7C-645E-4096-86C0-597A79746805}">
      <dgm:prSet/>
      <dgm:spPr/>
      <dgm:t>
        <a:bodyPr/>
        <a:lstStyle/>
        <a:p>
          <a:endParaRPr lang="en-SG"/>
        </a:p>
      </dgm:t>
    </dgm:pt>
    <dgm:pt modelId="{3AA680CF-8E6F-4034-9BE2-B593BD8801CC}" type="sibTrans" cxnId="{E8949C7C-645E-4096-86C0-597A79746805}">
      <dgm:prSet/>
      <dgm:spPr/>
      <dgm:t>
        <a:bodyPr/>
        <a:lstStyle/>
        <a:p>
          <a:endParaRPr lang="en-SG"/>
        </a:p>
      </dgm:t>
    </dgm:pt>
    <dgm:pt modelId="{4A4AA292-07F8-44BB-9A1F-E6D291FEA59A}">
      <dgm:prSet phldrT="[Text]" custT="1"/>
      <dgm:spPr/>
      <dgm:t>
        <a:bodyPr/>
        <a:lstStyle/>
        <a:p>
          <a:r>
            <a:rPr lang="en-US" sz="1800" dirty="0" smtClean="0"/>
            <a:t>Open-ended question.</a:t>
          </a:r>
          <a:endParaRPr lang="en-SG" sz="1800" dirty="0"/>
        </a:p>
      </dgm:t>
    </dgm:pt>
    <dgm:pt modelId="{08A37BF4-3696-4F07-9AEE-0B6BC58EEA3A}" type="parTrans" cxnId="{EE33586C-4740-49BF-A7A6-5FEC0CF09A79}">
      <dgm:prSet/>
      <dgm:spPr/>
      <dgm:t>
        <a:bodyPr/>
        <a:lstStyle/>
        <a:p>
          <a:endParaRPr lang="en-SG"/>
        </a:p>
      </dgm:t>
    </dgm:pt>
    <dgm:pt modelId="{3F2E2825-B775-4741-A894-3443C1DD734B}" type="sibTrans" cxnId="{EE33586C-4740-49BF-A7A6-5FEC0CF09A79}">
      <dgm:prSet/>
      <dgm:spPr/>
      <dgm:t>
        <a:bodyPr/>
        <a:lstStyle/>
        <a:p>
          <a:endParaRPr lang="en-SG"/>
        </a:p>
      </dgm:t>
    </dgm:pt>
    <dgm:pt modelId="{140682C3-00FB-4380-B7BA-EC0096981DF7}">
      <dgm:prSet phldrT="[Text]"/>
      <dgm:spPr/>
      <dgm:t>
        <a:bodyPr/>
        <a:lstStyle/>
        <a:p>
          <a:r>
            <a:rPr lang="en-US" dirty="0" smtClean="0"/>
            <a:t>Adrian/Donnie</a:t>
          </a:r>
          <a:r>
            <a:rPr lang="en-US" dirty="0" smtClean="0"/>
            <a:t>, were there any eye witnesses to the accident? /</a:t>
          </a:r>
        </a:p>
        <a:p>
          <a:r>
            <a:rPr lang="en-US" dirty="0" smtClean="0"/>
            <a:t>When is the hearing date scheduled for this case?</a:t>
          </a:r>
          <a:endParaRPr lang="en-SG" dirty="0"/>
        </a:p>
      </dgm:t>
    </dgm:pt>
    <dgm:pt modelId="{BCA87DA5-5439-4D21-B603-442646B36642}" type="parTrans" cxnId="{CC950131-8577-4E1D-A57E-893E0A335289}">
      <dgm:prSet/>
      <dgm:spPr/>
      <dgm:t>
        <a:bodyPr/>
        <a:lstStyle/>
        <a:p>
          <a:endParaRPr lang="en-SG"/>
        </a:p>
      </dgm:t>
    </dgm:pt>
    <dgm:pt modelId="{862421A1-7418-4C38-9A84-5855C7DECB7A}" type="sibTrans" cxnId="{CC950131-8577-4E1D-A57E-893E0A335289}">
      <dgm:prSet/>
      <dgm:spPr/>
      <dgm:t>
        <a:bodyPr/>
        <a:lstStyle/>
        <a:p>
          <a:endParaRPr lang="en-SG"/>
        </a:p>
      </dgm:t>
    </dgm:pt>
    <dgm:pt modelId="{F54E6E20-543B-4380-ABC6-CF6352F06266}">
      <dgm:prSet phldrT="[Text]" custT="1"/>
      <dgm:spPr/>
      <dgm:t>
        <a:bodyPr/>
        <a:lstStyle/>
        <a:p>
          <a:r>
            <a:rPr lang="en-US" sz="1800" dirty="0" smtClean="0"/>
            <a:t>Close-ended, probing question to seek specific facts.</a:t>
          </a:r>
          <a:endParaRPr lang="en-SG" sz="1800" dirty="0"/>
        </a:p>
      </dgm:t>
    </dgm:pt>
    <dgm:pt modelId="{03AB9C6E-6FDA-4CDE-832F-18FB89388BEA}" type="parTrans" cxnId="{CB30097E-2155-46D6-8976-383B6B74264E}">
      <dgm:prSet/>
      <dgm:spPr/>
      <dgm:t>
        <a:bodyPr/>
        <a:lstStyle/>
        <a:p>
          <a:endParaRPr lang="en-SG"/>
        </a:p>
      </dgm:t>
    </dgm:pt>
    <dgm:pt modelId="{A53E6D59-5B74-4369-97DC-F2A0DDB708A9}" type="sibTrans" cxnId="{CB30097E-2155-46D6-8976-383B6B74264E}">
      <dgm:prSet/>
      <dgm:spPr/>
      <dgm:t>
        <a:bodyPr/>
        <a:lstStyle/>
        <a:p>
          <a:endParaRPr lang="en-SG"/>
        </a:p>
      </dgm:t>
    </dgm:pt>
    <dgm:pt modelId="{868F640E-98A1-4994-BA53-35CE726BAC77}">
      <dgm:prSet phldrT="[Text]"/>
      <dgm:spPr/>
      <dgm:t>
        <a:bodyPr/>
        <a:lstStyle/>
        <a:p>
          <a:r>
            <a:rPr lang="en-SG" dirty="0" smtClean="0"/>
            <a:t>i. Is this the first time you are involved such incidents? /</a:t>
          </a:r>
        </a:p>
        <a:p>
          <a:r>
            <a:rPr lang="en-SG" dirty="0" smtClean="0"/>
            <a:t>ii. What was the reaction from your family and friends?</a:t>
          </a:r>
          <a:endParaRPr lang="en-SG" dirty="0"/>
        </a:p>
      </dgm:t>
    </dgm:pt>
    <dgm:pt modelId="{8E50C21D-24CB-4B5B-B58C-3AC3754A81C7}" type="parTrans" cxnId="{AED8A96F-08E1-49CC-92A8-83CD425F50F3}">
      <dgm:prSet/>
      <dgm:spPr/>
      <dgm:t>
        <a:bodyPr/>
        <a:lstStyle/>
        <a:p>
          <a:endParaRPr lang="en-SG"/>
        </a:p>
      </dgm:t>
    </dgm:pt>
    <dgm:pt modelId="{9FB208CE-5575-49F8-B461-049656B21CBB}" type="sibTrans" cxnId="{AED8A96F-08E1-49CC-92A8-83CD425F50F3}">
      <dgm:prSet/>
      <dgm:spPr/>
      <dgm:t>
        <a:bodyPr/>
        <a:lstStyle/>
        <a:p>
          <a:endParaRPr lang="en-SG"/>
        </a:p>
      </dgm:t>
    </dgm:pt>
    <dgm:pt modelId="{E6B74059-CF8D-4395-A356-D9B588B4EA0D}">
      <dgm:prSet phldrT="[Text]" custT="1"/>
      <dgm:spPr/>
      <dgm:t>
        <a:bodyPr/>
        <a:lstStyle/>
        <a:p>
          <a:r>
            <a:rPr lang="en-US" sz="1800" dirty="0" smtClean="0"/>
            <a:t>i. Close-ended / </a:t>
          </a:r>
          <a:r>
            <a:rPr lang="en-US" sz="1800" dirty="0" err="1" smtClean="0"/>
            <a:t>ii.Open</a:t>
          </a:r>
          <a:r>
            <a:rPr lang="en-US" sz="1800" dirty="0" smtClean="0"/>
            <a:t>-ended, probing questions to seek emotional response.</a:t>
          </a:r>
          <a:endParaRPr lang="en-SG" sz="1800" dirty="0"/>
        </a:p>
      </dgm:t>
    </dgm:pt>
    <dgm:pt modelId="{9DCC0DC2-3416-488C-BD2C-DB4FC2E740BB}" type="parTrans" cxnId="{CB88C77F-7152-4777-A7F2-9AD8E6CBBBE5}">
      <dgm:prSet/>
      <dgm:spPr/>
      <dgm:t>
        <a:bodyPr/>
        <a:lstStyle/>
        <a:p>
          <a:endParaRPr lang="en-SG"/>
        </a:p>
      </dgm:t>
    </dgm:pt>
    <dgm:pt modelId="{2D479242-B979-4752-BC5D-A77EE690BC19}" type="sibTrans" cxnId="{CB88C77F-7152-4777-A7F2-9AD8E6CBBBE5}">
      <dgm:prSet/>
      <dgm:spPr/>
      <dgm:t>
        <a:bodyPr/>
        <a:lstStyle/>
        <a:p>
          <a:endParaRPr lang="en-SG"/>
        </a:p>
      </dgm:t>
    </dgm:pt>
    <dgm:pt modelId="{EFE2535E-73F6-45E3-AE0D-247811172486}" type="pres">
      <dgm:prSet presAssocID="{F87D658B-B612-4D9F-A86F-363E88755FF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SG"/>
        </a:p>
      </dgm:t>
    </dgm:pt>
    <dgm:pt modelId="{4A9C1A96-838D-4E68-9DB7-FFAFF6C8237C}" type="pres">
      <dgm:prSet presAssocID="{FA816CB5-92EB-448A-95AD-7B8808185BFB}" presName="composite" presStyleCnt="0"/>
      <dgm:spPr/>
    </dgm:pt>
    <dgm:pt modelId="{6E026A09-EBF8-4F81-A926-DDE02F40014F}" type="pres">
      <dgm:prSet presAssocID="{FA816CB5-92EB-448A-95AD-7B8808185BFB}" presName="bentUpArrow1" presStyleLbl="alignImgPlace1" presStyleIdx="0" presStyleCnt="2" custScaleX="83284" custScaleY="77117"/>
      <dgm:spPr/>
    </dgm:pt>
    <dgm:pt modelId="{2D87141E-74F1-457C-BB95-8888BD40F10C}" type="pres">
      <dgm:prSet presAssocID="{FA816CB5-92EB-448A-95AD-7B8808185BF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9F48EC-DE5F-49C4-8CD6-9DE103E2BD30}" type="pres">
      <dgm:prSet presAssocID="{FA816CB5-92EB-448A-95AD-7B8808185BFB}" presName="ChildText" presStyleLbl="revTx" presStyleIdx="0" presStyleCnt="3" custScaleX="252753" custLinFactNeighborX="91573" custLinFactNeighborY="3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2CF318D-4209-474C-A3EB-3752008CCF43}" type="pres">
      <dgm:prSet presAssocID="{3AA680CF-8E6F-4034-9BE2-B593BD8801CC}" presName="sibTrans" presStyleCnt="0"/>
      <dgm:spPr/>
    </dgm:pt>
    <dgm:pt modelId="{BEAD0580-1A36-442A-A9FB-DEE8585DE5B7}" type="pres">
      <dgm:prSet presAssocID="{140682C3-00FB-4380-B7BA-EC0096981DF7}" presName="composite" presStyleCnt="0"/>
      <dgm:spPr/>
    </dgm:pt>
    <dgm:pt modelId="{B1AD3C36-B3D3-4E1F-BEC2-4EA44DD70C18}" type="pres">
      <dgm:prSet presAssocID="{140682C3-00FB-4380-B7BA-EC0096981DF7}" presName="bentUpArrow1" presStyleLbl="alignImgPlace1" presStyleIdx="1" presStyleCnt="2" custLinFactNeighborY="5434"/>
      <dgm:spPr/>
    </dgm:pt>
    <dgm:pt modelId="{43CE0D4B-44D2-4638-BC9F-8F80A6E7F45C}" type="pres">
      <dgm:prSet presAssocID="{140682C3-00FB-4380-B7BA-EC0096981DF7}" presName="ParentText" presStyleLbl="node1" presStyleIdx="1" presStyleCnt="3" custLinFactNeighborX="-18497" custLinFactNeighborY="-2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E96B6C-4077-4424-8AB3-D82D8AD7DB04}" type="pres">
      <dgm:prSet presAssocID="{140682C3-00FB-4380-B7BA-EC0096981DF7}" presName="ChildText" presStyleLbl="revTx" presStyleIdx="1" presStyleCnt="3" custScaleX="308307" custLinFactNeighborX="79956" custLinFactNeighborY="-30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A24C269-0153-425B-804D-3D831D340FF5}" type="pres">
      <dgm:prSet presAssocID="{862421A1-7418-4C38-9A84-5855C7DECB7A}" presName="sibTrans" presStyleCnt="0"/>
      <dgm:spPr/>
    </dgm:pt>
    <dgm:pt modelId="{3900839C-1392-48B6-B545-532E568D4B65}" type="pres">
      <dgm:prSet presAssocID="{868F640E-98A1-4994-BA53-35CE726BAC77}" presName="composite" presStyleCnt="0"/>
      <dgm:spPr/>
    </dgm:pt>
    <dgm:pt modelId="{3E10A412-CF79-4A44-836C-7BB9309C76A1}" type="pres">
      <dgm:prSet presAssocID="{868F640E-98A1-4994-BA53-35CE726BAC77}" presName="ParentText" presStyleLbl="node1" presStyleIdx="2" presStyleCnt="3" custLinFactNeighborX="-313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6A88D5D-CE43-4E09-A0F2-21C001112B6C}" type="pres">
      <dgm:prSet presAssocID="{868F640E-98A1-4994-BA53-35CE726BAC77}" presName="FinalChildText" presStyleLbl="revTx" presStyleIdx="2" presStyleCnt="3" custScaleX="285248" custScaleY="88661" custLinFactNeighborX="81934" custLinFactNeighborY="5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C950131-8577-4E1D-A57E-893E0A335289}" srcId="{F87D658B-B612-4D9F-A86F-363E88755FF9}" destId="{140682C3-00FB-4380-B7BA-EC0096981DF7}" srcOrd="1" destOrd="0" parTransId="{BCA87DA5-5439-4D21-B603-442646B36642}" sibTransId="{862421A1-7418-4C38-9A84-5855C7DECB7A}"/>
    <dgm:cxn modelId="{5E0B4013-D484-4916-B0B1-FB388016D810}" type="presOf" srcId="{F87D658B-B612-4D9F-A86F-363E88755FF9}" destId="{EFE2535E-73F6-45E3-AE0D-247811172486}" srcOrd="0" destOrd="0" presId="urn:microsoft.com/office/officeart/2005/8/layout/StepDownProcess"/>
    <dgm:cxn modelId="{56A8242E-04A0-4F05-AF8A-7DEF38863B4E}" type="presOf" srcId="{140682C3-00FB-4380-B7BA-EC0096981DF7}" destId="{43CE0D4B-44D2-4638-BC9F-8F80A6E7F45C}" srcOrd="0" destOrd="0" presId="urn:microsoft.com/office/officeart/2005/8/layout/StepDownProcess"/>
    <dgm:cxn modelId="{F125434A-72D4-4463-BBD9-69A16D15F6B2}" type="presOf" srcId="{4A4AA292-07F8-44BB-9A1F-E6D291FEA59A}" destId="{249F48EC-DE5F-49C4-8CD6-9DE103E2BD30}" srcOrd="0" destOrd="0" presId="urn:microsoft.com/office/officeart/2005/8/layout/StepDownProcess"/>
    <dgm:cxn modelId="{2771F815-BBAD-4E36-A569-098F88E73CF3}" type="presOf" srcId="{E6B74059-CF8D-4395-A356-D9B588B4EA0D}" destId="{06A88D5D-CE43-4E09-A0F2-21C001112B6C}" srcOrd="0" destOrd="0" presId="urn:microsoft.com/office/officeart/2005/8/layout/StepDownProcess"/>
    <dgm:cxn modelId="{CB30097E-2155-46D6-8976-383B6B74264E}" srcId="{140682C3-00FB-4380-B7BA-EC0096981DF7}" destId="{F54E6E20-543B-4380-ABC6-CF6352F06266}" srcOrd="0" destOrd="0" parTransId="{03AB9C6E-6FDA-4CDE-832F-18FB89388BEA}" sibTransId="{A53E6D59-5B74-4369-97DC-F2A0DDB708A9}"/>
    <dgm:cxn modelId="{02D65776-715D-43F9-99A4-03ACC9E8DFE3}" type="presOf" srcId="{868F640E-98A1-4994-BA53-35CE726BAC77}" destId="{3E10A412-CF79-4A44-836C-7BB9309C76A1}" srcOrd="0" destOrd="0" presId="urn:microsoft.com/office/officeart/2005/8/layout/StepDownProcess"/>
    <dgm:cxn modelId="{E8949C7C-645E-4096-86C0-597A79746805}" srcId="{F87D658B-B612-4D9F-A86F-363E88755FF9}" destId="{FA816CB5-92EB-448A-95AD-7B8808185BFB}" srcOrd="0" destOrd="0" parTransId="{E091E2DE-EFA1-47A7-906E-731CE0B53D21}" sibTransId="{3AA680CF-8E6F-4034-9BE2-B593BD8801CC}"/>
    <dgm:cxn modelId="{BD0AC6F7-EE7B-4DF5-A578-BD0F81BA6D3D}" type="presOf" srcId="{FA816CB5-92EB-448A-95AD-7B8808185BFB}" destId="{2D87141E-74F1-457C-BB95-8888BD40F10C}" srcOrd="0" destOrd="0" presId="urn:microsoft.com/office/officeart/2005/8/layout/StepDownProcess"/>
    <dgm:cxn modelId="{AED8A96F-08E1-49CC-92A8-83CD425F50F3}" srcId="{F87D658B-B612-4D9F-A86F-363E88755FF9}" destId="{868F640E-98A1-4994-BA53-35CE726BAC77}" srcOrd="2" destOrd="0" parTransId="{8E50C21D-24CB-4B5B-B58C-3AC3754A81C7}" sibTransId="{9FB208CE-5575-49F8-B461-049656B21CBB}"/>
    <dgm:cxn modelId="{CB88C77F-7152-4777-A7F2-9AD8E6CBBBE5}" srcId="{868F640E-98A1-4994-BA53-35CE726BAC77}" destId="{E6B74059-CF8D-4395-A356-D9B588B4EA0D}" srcOrd="0" destOrd="0" parTransId="{9DCC0DC2-3416-488C-BD2C-DB4FC2E740BB}" sibTransId="{2D479242-B979-4752-BC5D-A77EE690BC19}"/>
    <dgm:cxn modelId="{BC38DE27-BDE2-4B1C-B16D-1FD6DAA05217}" type="presOf" srcId="{F54E6E20-543B-4380-ABC6-CF6352F06266}" destId="{D2E96B6C-4077-4424-8AB3-D82D8AD7DB04}" srcOrd="0" destOrd="0" presId="urn:microsoft.com/office/officeart/2005/8/layout/StepDownProcess"/>
    <dgm:cxn modelId="{EE33586C-4740-49BF-A7A6-5FEC0CF09A79}" srcId="{FA816CB5-92EB-448A-95AD-7B8808185BFB}" destId="{4A4AA292-07F8-44BB-9A1F-E6D291FEA59A}" srcOrd="0" destOrd="0" parTransId="{08A37BF4-3696-4F07-9AEE-0B6BC58EEA3A}" sibTransId="{3F2E2825-B775-4741-A894-3443C1DD734B}"/>
    <dgm:cxn modelId="{A14446C3-5F85-4B0D-A5F2-683772F8FD24}" type="presParOf" srcId="{EFE2535E-73F6-45E3-AE0D-247811172486}" destId="{4A9C1A96-838D-4E68-9DB7-FFAFF6C8237C}" srcOrd="0" destOrd="0" presId="urn:microsoft.com/office/officeart/2005/8/layout/StepDownProcess"/>
    <dgm:cxn modelId="{48B574A2-12A4-4925-8D93-4F5D4DDCAC08}" type="presParOf" srcId="{4A9C1A96-838D-4E68-9DB7-FFAFF6C8237C}" destId="{6E026A09-EBF8-4F81-A926-DDE02F40014F}" srcOrd="0" destOrd="0" presId="urn:microsoft.com/office/officeart/2005/8/layout/StepDownProcess"/>
    <dgm:cxn modelId="{59DE6FFD-725C-4BAF-97E7-D542D78683ED}" type="presParOf" srcId="{4A9C1A96-838D-4E68-9DB7-FFAFF6C8237C}" destId="{2D87141E-74F1-457C-BB95-8888BD40F10C}" srcOrd="1" destOrd="0" presId="urn:microsoft.com/office/officeart/2005/8/layout/StepDownProcess"/>
    <dgm:cxn modelId="{5D04EC70-F21C-46DF-B23F-1052804A551B}" type="presParOf" srcId="{4A9C1A96-838D-4E68-9DB7-FFAFF6C8237C}" destId="{249F48EC-DE5F-49C4-8CD6-9DE103E2BD30}" srcOrd="2" destOrd="0" presId="urn:microsoft.com/office/officeart/2005/8/layout/StepDownProcess"/>
    <dgm:cxn modelId="{EA50E507-4E48-4DBC-93F2-B716BBE84FC8}" type="presParOf" srcId="{EFE2535E-73F6-45E3-AE0D-247811172486}" destId="{32CF318D-4209-474C-A3EB-3752008CCF43}" srcOrd="1" destOrd="0" presId="urn:microsoft.com/office/officeart/2005/8/layout/StepDownProcess"/>
    <dgm:cxn modelId="{DDED35DF-4CA3-451F-8775-9D578CF05AE8}" type="presParOf" srcId="{EFE2535E-73F6-45E3-AE0D-247811172486}" destId="{BEAD0580-1A36-442A-A9FB-DEE8585DE5B7}" srcOrd="2" destOrd="0" presId="urn:microsoft.com/office/officeart/2005/8/layout/StepDownProcess"/>
    <dgm:cxn modelId="{79C691A6-C45E-4FD3-8E3B-FDE3A9EC76E6}" type="presParOf" srcId="{BEAD0580-1A36-442A-A9FB-DEE8585DE5B7}" destId="{B1AD3C36-B3D3-4E1F-BEC2-4EA44DD70C18}" srcOrd="0" destOrd="0" presId="urn:microsoft.com/office/officeart/2005/8/layout/StepDownProcess"/>
    <dgm:cxn modelId="{C19278C1-0E91-4325-A28D-A005A9165AF6}" type="presParOf" srcId="{BEAD0580-1A36-442A-A9FB-DEE8585DE5B7}" destId="{43CE0D4B-44D2-4638-BC9F-8F80A6E7F45C}" srcOrd="1" destOrd="0" presId="urn:microsoft.com/office/officeart/2005/8/layout/StepDownProcess"/>
    <dgm:cxn modelId="{C0AAEE94-670E-4FC2-8C83-01BDB3D9E362}" type="presParOf" srcId="{BEAD0580-1A36-442A-A9FB-DEE8585DE5B7}" destId="{D2E96B6C-4077-4424-8AB3-D82D8AD7DB04}" srcOrd="2" destOrd="0" presId="urn:microsoft.com/office/officeart/2005/8/layout/StepDownProcess"/>
    <dgm:cxn modelId="{1C8ED84E-C67F-4426-8252-48E61FEC79F1}" type="presParOf" srcId="{EFE2535E-73F6-45E3-AE0D-247811172486}" destId="{8A24C269-0153-425B-804D-3D831D340FF5}" srcOrd="3" destOrd="0" presId="urn:microsoft.com/office/officeart/2005/8/layout/StepDownProcess"/>
    <dgm:cxn modelId="{4AA41EFC-17C7-46DF-B605-97D7DB383474}" type="presParOf" srcId="{EFE2535E-73F6-45E3-AE0D-247811172486}" destId="{3900839C-1392-48B6-B545-532E568D4B65}" srcOrd="4" destOrd="0" presId="urn:microsoft.com/office/officeart/2005/8/layout/StepDownProcess"/>
    <dgm:cxn modelId="{F875CD57-4C7F-4B3A-AC11-D1E72CC32BFE}" type="presParOf" srcId="{3900839C-1392-48B6-B545-532E568D4B65}" destId="{3E10A412-CF79-4A44-836C-7BB9309C76A1}" srcOrd="0" destOrd="0" presId="urn:microsoft.com/office/officeart/2005/8/layout/StepDownProcess"/>
    <dgm:cxn modelId="{FB60AE33-F3DC-420C-A743-6F7D7D805CB0}" type="presParOf" srcId="{3900839C-1392-48B6-B545-532E568D4B65}" destId="{06A88D5D-CE43-4E09-A0F2-21C001112B6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1E6C9-3FAB-4EB6-8FD6-DD73DB5E0FB5}">
      <dsp:nvSpPr>
        <dsp:cNvPr id="0" name=""/>
        <dsp:cNvSpPr/>
      </dsp:nvSpPr>
      <dsp:spPr>
        <a:xfrm rot="5400000">
          <a:off x="-201155" y="203996"/>
          <a:ext cx="1341033" cy="9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b="1" kern="1200" dirty="0" smtClean="0">
              <a:solidFill>
                <a:schemeClr val="tx1"/>
              </a:solidFill>
            </a:rPr>
            <a:t>Types of questions</a:t>
          </a:r>
          <a:endParaRPr lang="en-SG" sz="1400" b="1" kern="1200" dirty="0">
            <a:solidFill>
              <a:schemeClr val="tx1"/>
            </a:solidFill>
          </a:endParaRPr>
        </a:p>
      </dsp:txBody>
      <dsp:txXfrm rot="-5400000">
        <a:off x="1" y="472203"/>
        <a:ext cx="938723" cy="402310"/>
      </dsp:txXfrm>
    </dsp:sp>
    <dsp:sp modelId="{96DDB71C-8421-4E03-AA34-3F3D496A3B60}">
      <dsp:nvSpPr>
        <dsp:cNvPr id="0" name=""/>
        <dsp:cNvSpPr/>
      </dsp:nvSpPr>
      <dsp:spPr>
        <a:xfrm rot="5400000">
          <a:off x="3638806" y="-2700083"/>
          <a:ext cx="872130" cy="6272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The fight: Who is at fault? </a:t>
          </a:r>
          <a:endParaRPr lang="en-SG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What are the </a:t>
          </a:r>
          <a:r>
            <a:rPr lang="en-GB" sz="1600" b="1" kern="1200" dirty="0" smtClean="0"/>
            <a:t>types of questions</a:t>
          </a:r>
          <a:r>
            <a:rPr lang="en-GB" sz="1600" kern="1200" dirty="0" smtClean="0"/>
            <a:t> to help us find out?</a:t>
          </a:r>
          <a:endParaRPr lang="en-SG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938723" y="42574"/>
        <a:ext cx="6229722" cy="786982"/>
      </dsp:txXfrm>
    </dsp:sp>
    <dsp:sp modelId="{713AED07-2541-44E6-B762-C98644909209}">
      <dsp:nvSpPr>
        <dsp:cNvPr id="0" name=""/>
        <dsp:cNvSpPr/>
      </dsp:nvSpPr>
      <dsp:spPr>
        <a:xfrm rot="5400000">
          <a:off x="-201155" y="1380402"/>
          <a:ext cx="1341033" cy="9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100" b="1" kern="1200" dirty="0" smtClean="0">
              <a:solidFill>
                <a:schemeClr val="tx1"/>
              </a:solidFill>
            </a:rPr>
            <a:t>Link between question type &amp; purpose</a:t>
          </a:r>
          <a:endParaRPr lang="en-SG" sz="1100" b="1" kern="1200" dirty="0">
            <a:solidFill>
              <a:schemeClr val="tx1"/>
            </a:solidFill>
          </a:endParaRPr>
        </a:p>
      </dsp:txBody>
      <dsp:txXfrm rot="-5400000">
        <a:off x="1" y="1648609"/>
        <a:ext cx="938723" cy="402310"/>
      </dsp:txXfrm>
    </dsp:sp>
    <dsp:sp modelId="{A64C30B1-C7A5-4985-9AD8-DBBE992A8BDE}">
      <dsp:nvSpPr>
        <dsp:cNvPr id="0" name=""/>
        <dsp:cNvSpPr/>
      </dsp:nvSpPr>
      <dsp:spPr>
        <a:xfrm rot="5400000">
          <a:off x="3558022" y="-1440128"/>
          <a:ext cx="1033698" cy="62322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How do we craft questions with a certain </a:t>
          </a:r>
          <a:r>
            <a:rPr lang="en-SG" sz="16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objectives</a:t>
          </a:r>
          <a:r>
            <a:rPr lang="en-SG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in mind?</a:t>
          </a:r>
          <a:endParaRPr lang="en-SG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Does the </a:t>
          </a:r>
          <a:r>
            <a:rPr lang="en-SG" sz="16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sequence</a:t>
          </a:r>
          <a:r>
            <a:rPr lang="en-SG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of questions matter? </a:t>
          </a:r>
          <a:endParaRPr lang="en-SG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958764" y="1209591"/>
        <a:ext cx="6181755" cy="932776"/>
      </dsp:txXfrm>
    </dsp:sp>
    <dsp:sp modelId="{5800383B-2FAC-41D3-9BFF-F421B595D5B6}">
      <dsp:nvSpPr>
        <dsp:cNvPr id="0" name=""/>
        <dsp:cNvSpPr/>
      </dsp:nvSpPr>
      <dsp:spPr>
        <a:xfrm rot="5400000">
          <a:off x="-201155" y="2577425"/>
          <a:ext cx="1341033" cy="938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b="1" kern="1200" dirty="0" smtClean="0">
              <a:solidFill>
                <a:schemeClr val="tx1"/>
              </a:solidFill>
            </a:rPr>
            <a:t>Language used</a:t>
          </a:r>
          <a:endParaRPr lang="en-SG" sz="1500" b="1" kern="1200" dirty="0">
            <a:solidFill>
              <a:schemeClr val="tx1"/>
            </a:solidFill>
          </a:endParaRPr>
        </a:p>
      </dsp:txBody>
      <dsp:txXfrm rot="-5400000">
        <a:off x="1" y="2845632"/>
        <a:ext cx="938723" cy="402310"/>
      </dsp:txXfrm>
    </dsp:sp>
    <dsp:sp modelId="{3E5B8B52-A006-4C60-9B55-D10E174AA3F1}">
      <dsp:nvSpPr>
        <dsp:cNvPr id="0" name=""/>
        <dsp:cNvSpPr/>
      </dsp:nvSpPr>
      <dsp:spPr>
        <a:xfrm rot="5400000">
          <a:off x="3490912" y="-128220"/>
          <a:ext cx="1167918" cy="6217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How should we use words/phrases so that questions are </a:t>
          </a:r>
          <a:r>
            <a:rPr lang="en-US" sz="16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clear and unbiased</a:t>
          </a:r>
          <a:r>
            <a:rPr lang="en-US" sz="1600" b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?</a:t>
          </a:r>
          <a:endParaRPr lang="en-SG" sz="1600" b="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How does language affect the </a:t>
          </a:r>
          <a:r>
            <a:rPr lang="en-US" sz="16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tone</a:t>
          </a: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of the question?</a:t>
          </a:r>
          <a:endParaRPr lang="en-SG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966259" y="2453446"/>
        <a:ext cx="6160212" cy="105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11382-3433-4709-BA52-16108063C4CA}">
      <dsp:nvSpPr>
        <dsp:cNvPr id="0" name=""/>
        <dsp:cNvSpPr/>
      </dsp:nvSpPr>
      <dsp:spPr>
        <a:xfrm rot="5400000">
          <a:off x="287326" y="1411557"/>
          <a:ext cx="1065622" cy="12131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C9ED6-1044-410E-9C08-9360A988FE36}">
      <dsp:nvSpPr>
        <dsp:cNvPr id="0" name=""/>
        <dsp:cNvSpPr/>
      </dsp:nvSpPr>
      <dsp:spPr>
        <a:xfrm>
          <a:off x="5001" y="230293"/>
          <a:ext cx="1793880" cy="12556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</a:t>
          </a:r>
          <a:r>
            <a:rPr lang="en-US" sz="1400" kern="1200" dirty="0" smtClean="0"/>
            <a:t>. What were you doing  at Orchard Central?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ii. How did the incident happen?</a:t>
          </a:r>
          <a:endParaRPr lang="en-SG" sz="1400" kern="1200" dirty="0"/>
        </a:p>
      </dsp:txBody>
      <dsp:txXfrm>
        <a:off x="66308" y="291600"/>
        <a:ext cx="1671266" cy="1133044"/>
      </dsp:txXfrm>
    </dsp:sp>
    <dsp:sp modelId="{89C3AB35-B457-41C6-90AD-6D932BFB7579}">
      <dsp:nvSpPr>
        <dsp:cNvPr id="0" name=""/>
        <dsp:cNvSpPr/>
      </dsp:nvSpPr>
      <dsp:spPr>
        <a:xfrm>
          <a:off x="1985936" y="407511"/>
          <a:ext cx="3801055" cy="86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Open-ended question to gather more facts. </a:t>
          </a:r>
          <a:endParaRPr lang="en-SG" sz="1800" kern="1200" dirty="0"/>
        </a:p>
      </dsp:txBody>
      <dsp:txXfrm>
        <a:off x="1985936" y="407511"/>
        <a:ext cx="3801055" cy="861733"/>
      </dsp:txXfrm>
    </dsp:sp>
    <dsp:sp modelId="{8562E334-1392-42FD-97B9-8203784C6D17}">
      <dsp:nvSpPr>
        <dsp:cNvPr id="0" name=""/>
        <dsp:cNvSpPr/>
      </dsp:nvSpPr>
      <dsp:spPr>
        <a:xfrm rot="5400000">
          <a:off x="2071905" y="2845548"/>
          <a:ext cx="1065622" cy="12131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2313A-3F60-46EA-BDFC-FE99F1AA4F42}">
      <dsp:nvSpPr>
        <dsp:cNvPr id="0" name=""/>
        <dsp:cNvSpPr/>
      </dsp:nvSpPr>
      <dsp:spPr>
        <a:xfrm>
          <a:off x="1460608" y="1655071"/>
          <a:ext cx="2089476" cy="1190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</a:t>
          </a:r>
          <a:r>
            <a:rPr lang="en-US" sz="1400" kern="1200" dirty="0" smtClean="0"/>
            <a:t>. What happened when the Grabdriver stepped out of his car?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ii. Did you spit on his car?</a:t>
          </a:r>
          <a:endParaRPr lang="en-SG" sz="1400" kern="1200" dirty="0"/>
        </a:p>
      </dsp:txBody>
      <dsp:txXfrm>
        <a:off x="1518727" y="1713190"/>
        <a:ext cx="1973238" cy="1074113"/>
      </dsp:txXfrm>
    </dsp:sp>
    <dsp:sp modelId="{9AF42F78-BBFD-4711-918F-C05DAA2B422B}">
      <dsp:nvSpPr>
        <dsp:cNvPr id="0" name=""/>
        <dsp:cNvSpPr/>
      </dsp:nvSpPr>
      <dsp:spPr>
        <a:xfrm>
          <a:off x="3476187" y="1441266"/>
          <a:ext cx="3642586" cy="1504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Open-ended, probing questions to determine events.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Close-ended, to confirm a fact.</a:t>
          </a:r>
          <a:endParaRPr lang="en-SG" sz="1800" kern="1200" dirty="0"/>
        </a:p>
      </dsp:txBody>
      <dsp:txXfrm>
        <a:off x="3476187" y="1441266"/>
        <a:ext cx="3642586" cy="1504293"/>
      </dsp:txXfrm>
    </dsp:sp>
    <dsp:sp modelId="{C7CE9992-2C91-4DB1-B647-E77C7D38DDD9}">
      <dsp:nvSpPr>
        <dsp:cNvPr id="0" name=""/>
        <dsp:cNvSpPr/>
      </dsp:nvSpPr>
      <dsp:spPr>
        <a:xfrm>
          <a:off x="3254829" y="3168353"/>
          <a:ext cx="1784893" cy="12984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 smtClean="0"/>
            <a:t>i. Is your medical condition under control?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 smtClean="0"/>
            <a:t>ii. Why did you miss your doctor’s appointment?</a:t>
          </a:r>
          <a:endParaRPr lang="en-SG" sz="1400" kern="1200" dirty="0"/>
        </a:p>
      </dsp:txBody>
      <dsp:txXfrm>
        <a:off x="3318226" y="3231750"/>
        <a:ext cx="1658099" cy="1171669"/>
      </dsp:txXfrm>
    </dsp:sp>
    <dsp:sp modelId="{08D02764-338E-4F5D-BC7C-FF422AB097C2}">
      <dsp:nvSpPr>
        <dsp:cNvPr id="0" name=""/>
        <dsp:cNvSpPr/>
      </dsp:nvSpPr>
      <dsp:spPr>
        <a:xfrm>
          <a:off x="5177790" y="3176283"/>
          <a:ext cx="2590843" cy="1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Closed, probing questions to obtain specific information.</a:t>
          </a:r>
          <a:endParaRPr lang="en-SG" sz="18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Open-ended, probing.</a:t>
          </a:r>
          <a:endParaRPr lang="en-SG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SG" sz="1800" kern="1200" dirty="0"/>
        </a:p>
      </dsp:txBody>
      <dsp:txXfrm>
        <a:off x="5177790" y="3176283"/>
        <a:ext cx="2590843" cy="1351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6A09-EBF8-4F81-A926-DDE02F40014F}">
      <dsp:nvSpPr>
        <dsp:cNvPr id="0" name=""/>
        <dsp:cNvSpPr/>
      </dsp:nvSpPr>
      <dsp:spPr>
        <a:xfrm rot="5400000">
          <a:off x="283232" y="1317004"/>
          <a:ext cx="1024346" cy="11661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141E-74F1-457C-BB95-8888BD40F10C}">
      <dsp:nvSpPr>
        <dsp:cNvPr id="0" name=""/>
        <dsp:cNvSpPr/>
      </dsp:nvSpPr>
      <dsp:spPr>
        <a:xfrm>
          <a:off x="16387" y="116883"/>
          <a:ext cx="1724396" cy="12070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Adrian, </a:t>
          </a:r>
          <a:r>
            <a:rPr lang="en-US" sz="1600" kern="1200" dirty="0" smtClean="0"/>
            <a:t>can you tell us what happened in the incident?</a:t>
          </a:r>
          <a:endParaRPr lang="en-SG" sz="1600" kern="1200" dirty="0"/>
        </a:p>
      </dsp:txBody>
      <dsp:txXfrm>
        <a:off x="75320" y="175816"/>
        <a:ext cx="1606530" cy="1089155"/>
      </dsp:txXfrm>
    </dsp:sp>
    <dsp:sp modelId="{249F48EC-DE5F-49C4-8CD6-9DE103E2BD30}">
      <dsp:nvSpPr>
        <dsp:cNvPr id="0" name=""/>
        <dsp:cNvSpPr/>
      </dsp:nvSpPr>
      <dsp:spPr>
        <a:xfrm>
          <a:off x="1887230" y="223955"/>
          <a:ext cx="3800299" cy="975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Open-ended question to allow </a:t>
          </a:r>
          <a:r>
            <a:rPr lang="en-US" sz="1800" kern="1200" dirty="0" smtClean="0"/>
            <a:t>Adrian </a:t>
          </a:r>
          <a:r>
            <a:rPr lang="en-US" sz="1800" kern="1200" dirty="0" smtClean="0"/>
            <a:t>to tell his account.</a:t>
          </a:r>
          <a:endParaRPr lang="en-SG" sz="1800" kern="1200" dirty="0"/>
        </a:p>
      </dsp:txBody>
      <dsp:txXfrm>
        <a:off x="1887230" y="223955"/>
        <a:ext cx="3800299" cy="975568"/>
      </dsp:txXfrm>
    </dsp:sp>
    <dsp:sp modelId="{B1AD3C36-B3D3-4E1F-BEC2-4EA44DD70C18}">
      <dsp:nvSpPr>
        <dsp:cNvPr id="0" name=""/>
        <dsp:cNvSpPr/>
      </dsp:nvSpPr>
      <dsp:spPr>
        <a:xfrm rot="5400000">
          <a:off x="1807733" y="2973185"/>
          <a:ext cx="1024346" cy="11661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E0D4B-44D2-4638-BC9F-8F80A6E7F45C}">
      <dsp:nvSpPr>
        <dsp:cNvPr id="0" name=""/>
        <dsp:cNvSpPr/>
      </dsp:nvSpPr>
      <dsp:spPr>
        <a:xfrm>
          <a:off x="1471373" y="1512165"/>
          <a:ext cx="1851347" cy="13510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 smtClean="0"/>
            <a:t>i. </a:t>
          </a:r>
          <a:r>
            <a:rPr lang="en-US" sz="1400" kern="1200" dirty="0" smtClean="0"/>
            <a:t>Adrian, </a:t>
          </a:r>
          <a:r>
            <a:rPr lang="en-US" sz="1400" kern="1200" dirty="0" smtClean="0"/>
            <a:t>what did you do to get </a:t>
          </a:r>
          <a:r>
            <a:rPr lang="en-US" sz="1400" kern="1200" dirty="0" smtClean="0"/>
            <a:t>Benny’s </a:t>
          </a:r>
          <a:r>
            <a:rPr lang="en-US" sz="1400" kern="1200" dirty="0" smtClean="0"/>
            <a:t>attention?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 smtClean="0"/>
            <a:t>ii. Did you intend to hurt </a:t>
          </a:r>
          <a:r>
            <a:rPr lang="en-US" sz="1400" kern="1200" dirty="0" smtClean="0"/>
            <a:t>Benny?</a:t>
          </a:r>
          <a:endParaRPr lang="en-SG" sz="1400" kern="1200" dirty="0" smtClean="0"/>
        </a:p>
      </dsp:txBody>
      <dsp:txXfrm>
        <a:off x="1537337" y="1578129"/>
        <a:ext cx="1719419" cy="1219115"/>
      </dsp:txXfrm>
    </dsp:sp>
    <dsp:sp modelId="{D2E96B6C-4077-4424-8AB3-D82D8AD7DB04}">
      <dsp:nvSpPr>
        <dsp:cNvPr id="0" name=""/>
        <dsp:cNvSpPr/>
      </dsp:nvSpPr>
      <dsp:spPr>
        <a:xfrm>
          <a:off x="3275616" y="1728193"/>
          <a:ext cx="5015657" cy="105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Open-ended,  leading question to show that </a:t>
          </a:r>
          <a:r>
            <a:rPr lang="en-SG" sz="1800" kern="1200" dirty="0" smtClean="0"/>
            <a:t>Adrian </a:t>
          </a:r>
          <a:r>
            <a:rPr lang="en-SG" sz="1800" kern="1200" dirty="0" smtClean="0"/>
            <a:t>was carrying out his duties as a  CISCO guard.</a:t>
          </a:r>
          <a:endParaRPr lang="en-SG" sz="18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Close-ended, to prove lack of intent to cause hurt.</a:t>
          </a:r>
          <a:endParaRPr lang="en-SG" sz="1800" kern="1200" dirty="0"/>
        </a:p>
      </dsp:txBody>
      <dsp:txXfrm>
        <a:off x="3275616" y="1728193"/>
        <a:ext cx="5015657" cy="1052804"/>
      </dsp:txXfrm>
    </dsp:sp>
    <dsp:sp modelId="{3E10A412-CF79-4A44-836C-7BB9309C76A1}">
      <dsp:nvSpPr>
        <dsp:cNvPr id="0" name=""/>
        <dsp:cNvSpPr/>
      </dsp:nvSpPr>
      <dsp:spPr>
        <a:xfrm>
          <a:off x="2778527" y="3132962"/>
          <a:ext cx="2272375" cy="12104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Benny, </a:t>
          </a:r>
          <a:r>
            <a:rPr lang="en-US" sz="1400" kern="1200" dirty="0" smtClean="0"/>
            <a:t>is it true that you get agitated  easily when you miss your medication?</a:t>
          </a:r>
          <a:endParaRPr lang="en-SG" sz="1400" kern="1200" dirty="0"/>
        </a:p>
      </dsp:txBody>
      <dsp:txXfrm>
        <a:off x="2837626" y="3192061"/>
        <a:ext cx="2154177" cy="1092239"/>
      </dsp:txXfrm>
    </dsp:sp>
    <dsp:sp modelId="{06A88D5D-CE43-4E09-A0F2-21C001112B6C}">
      <dsp:nvSpPr>
        <dsp:cNvPr id="0" name=""/>
        <dsp:cNvSpPr/>
      </dsp:nvSpPr>
      <dsp:spPr>
        <a:xfrm>
          <a:off x="5048362" y="3566155"/>
          <a:ext cx="3333637" cy="65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Close-ended, leading question to discredit </a:t>
          </a:r>
          <a:r>
            <a:rPr lang="en-US" sz="1800" kern="1200" dirty="0" smtClean="0"/>
            <a:t>Benny.</a:t>
          </a:r>
          <a:endParaRPr lang="en-SG" sz="1800" kern="1200" dirty="0"/>
        </a:p>
      </dsp:txBody>
      <dsp:txXfrm>
        <a:off x="5048362" y="3566155"/>
        <a:ext cx="3333637" cy="653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6A09-EBF8-4F81-A926-DDE02F40014F}">
      <dsp:nvSpPr>
        <dsp:cNvPr id="0" name=""/>
        <dsp:cNvSpPr/>
      </dsp:nvSpPr>
      <dsp:spPr>
        <a:xfrm rot="5400000">
          <a:off x="243845" y="1433319"/>
          <a:ext cx="851733" cy="9696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141E-74F1-457C-BB95-8888BD40F10C}">
      <dsp:nvSpPr>
        <dsp:cNvPr id="0" name=""/>
        <dsp:cNvSpPr/>
      </dsp:nvSpPr>
      <dsp:spPr>
        <a:xfrm>
          <a:off x="16700" y="0"/>
          <a:ext cx="2413575" cy="1508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i. </a:t>
          </a:r>
          <a:r>
            <a:rPr lang="en-US" sz="1400" kern="1200" dirty="0" smtClean="0"/>
            <a:t>Adrian, </a:t>
          </a:r>
          <a:r>
            <a:rPr lang="en-US" sz="1400" kern="1200" dirty="0" smtClean="0"/>
            <a:t>were you in a bad mood the day of the accident?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ii. Do you have a bad temper?</a:t>
          </a:r>
          <a:endParaRPr lang="en-SG" sz="1400" kern="1200" dirty="0"/>
        </a:p>
      </dsp:txBody>
      <dsp:txXfrm>
        <a:off x="90335" y="73635"/>
        <a:ext cx="2266305" cy="1360869"/>
      </dsp:txXfrm>
    </dsp:sp>
    <dsp:sp modelId="{249F48EC-DE5F-49C4-8CD6-9DE103E2BD30}">
      <dsp:nvSpPr>
        <dsp:cNvPr id="0" name=""/>
        <dsp:cNvSpPr/>
      </dsp:nvSpPr>
      <dsp:spPr>
        <a:xfrm>
          <a:off x="2421547" y="494355"/>
          <a:ext cx="3627126" cy="62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Close-ended, leading question to get facts, discredit </a:t>
          </a:r>
          <a:r>
            <a:rPr lang="en-US" sz="1800" kern="1200" dirty="0" smtClean="0"/>
            <a:t>Adrian.</a:t>
          </a:r>
          <a:endParaRPr lang="en-SG" sz="1800" kern="1200" dirty="0"/>
        </a:p>
      </dsp:txBody>
      <dsp:txXfrm>
        <a:off x="2421547" y="494355"/>
        <a:ext cx="3627126" cy="625529"/>
      </dsp:txXfrm>
    </dsp:sp>
    <dsp:sp modelId="{B1AD3C36-B3D3-4E1F-BEC2-4EA44DD70C18}">
      <dsp:nvSpPr>
        <dsp:cNvPr id="0" name=""/>
        <dsp:cNvSpPr/>
      </dsp:nvSpPr>
      <dsp:spPr>
        <a:xfrm rot="5400000">
          <a:off x="1465565" y="2729468"/>
          <a:ext cx="851733" cy="9696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E0D4B-44D2-4638-BC9F-8F80A6E7F45C}">
      <dsp:nvSpPr>
        <dsp:cNvPr id="0" name=""/>
        <dsp:cNvSpPr/>
      </dsp:nvSpPr>
      <dsp:spPr>
        <a:xfrm>
          <a:off x="1175952" y="1695951"/>
          <a:ext cx="3216542" cy="10036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i. </a:t>
          </a:r>
          <a:r>
            <a:rPr lang="en-US" sz="1400" kern="1200" dirty="0" smtClean="0"/>
            <a:t>Benny, </a:t>
          </a:r>
          <a:r>
            <a:rPr lang="en-US" sz="1400" kern="1200" dirty="0" smtClean="0"/>
            <a:t>did the CISCO guard signal you to step out of your car?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ii. What happened next?</a:t>
          </a:r>
        </a:p>
      </dsp:txBody>
      <dsp:txXfrm>
        <a:off x="1224954" y="1744953"/>
        <a:ext cx="3118538" cy="905622"/>
      </dsp:txXfrm>
    </dsp:sp>
    <dsp:sp modelId="{D2E96B6C-4077-4424-8AB3-D82D8AD7DB04}">
      <dsp:nvSpPr>
        <dsp:cNvPr id="0" name=""/>
        <dsp:cNvSpPr/>
      </dsp:nvSpPr>
      <dsp:spPr>
        <a:xfrm>
          <a:off x="4601038" y="1767957"/>
          <a:ext cx="3319837" cy="811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Close-ended and Open-ended  clarifying questions to clarify facts.</a:t>
          </a:r>
          <a:endParaRPr lang="en-SG" sz="1800" kern="1200" dirty="0"/>
        </a:p>
      </dsp:txBody>
      <dsp:txXfrm>
        <a:off x="4601038" y="1767957"/>
        <a:ext cx="3319837" cy="811175"/>
      </dsp:txXfrm>
    </dsp:sp>
    <dsp:sp modelId="{3E10A412-CF79-4A44-836C-7BB9309C76A1}">
      <dsp:nvSpPr>
        <dsp:cNvPr id="0" name=""/>
        <dsp:cNvSpPr/>
      </dsp:nvSpPr>
      <dsp:spPr>
        <a:xfrm>
          <a:off x="2309654" y="3096730"/>
          <a:ext cx="3522992" cy="9910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Benny, </a:t>
          </a:r>
          <a:r>
            <a:rPr lang="en-US" sz="1400" kern="1200" dirty="0" smtClean="0"/>
            <a:t>could you describe  how you felt when </a:t>
          </a:r>
          <a:r>
            <a:rPr lang="en-US" sz="1400" kern="1200" dirty="0" smtClean="0"/>
            <a:t>Adrian </a:t>
          </a:r>
          <a:r>
            <a:rPr lang="en-US" sz="1400" kern="1200" dirty="0" smtClean="0"/>
            <a:t>approached you? </a:t>
          </a:r>
        </a:p>
      </dsp:txBody>
      <dsp:txXfrm>
        <a:off x="2358043" y="3145119"/>
        <a:ext cx="3426214" cy="894303"/>
      </dsp:txXfrm>
    </dsp:sp>
    <dsp:sp modelId="{06A88D5D-CE43-4E09-A0F2-21C001112B6C}">
      <dsp:nvSpPr>
        <dsp:cNvPr id="0" name=""/>
        <dsp:cNvSpPr/>
      </dsp:nvSpPr>
      <dsp:spPr>
        <a:xfrm>
          <a:off x="5818693" y="3208115"/>
          <a:ext cx="2374560" cy="811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Open-ended, probing question to allow </a:t>
          </a:r>
          <a:r>
            <a:rPr lang="en-US" sz="1800" kern="1200" dirty="0" smtClean="0"/>
            <a:t>Benny </a:t>
          </a:r>
          <a:r>
            <a:rPr lang="en-US" sz="1800" kern="1200" dirty="0" smtClean="0"/>
            <a:t>to explain his views on </a:t>
          </a:r>
          <a:r>
            <a:rPr lang="en-US" sz="1800" kern="1200" dirty="0" smtClean="0"/>
            <a:t>Adrian.</a:t>
          </a:r>
          <a:endParaRPr lang="en-SG" sz="1800" kern="1200" dirty="0"/>
        </a:p>
      </dsp:txBody>
      <dsp:txXfrm>
        <a:off x="5818693" y="3208115"/>
        <a:ext cx="2374560" cy="811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6A09-EBF8-4F81-A926-DDE02F40014F}">
      <dsp:nvSpPr>
        <dsp:cNvPr id="0" name=""/>
        <dsp:cNvSpPr/>
      </dsp:nvSpPr>
      <dsp:spPr>
        <a:xfrm rot="5400000">
          <a:off x="784899" y="1191916"/>
          <a:ext cx="1016904" cy="1157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141E-74F1-457C-BB95-8888BD40F10C}">
      <dsp:nvSpPr>
        <dsp:cNvPr id="0" name=""/>
        <dsp:cNvSpPr/>
      </dsp:nvSpPr>
      <dsp:spPr>
        <a:xfrm>
          <a:off x="272073" y="22547"/>
          <a:ext cx="1711868" cy="11982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Adrian, </a:t>
          </a:r>
          <a:r>
            <a:rPr lang="en-US" sz="1500" kern="1200" dirty="0" smtClean="0"/>
            <a:t>when was the last time you hit someone when you were angry?</a:t>
          </a:r>
          <a:endParaRPr lang="en-SG" sz="1500" kern="1200" dirty="0"/>
        </a:p>
      </dsp:txBody>
      <dsp:txXfrm>
        <a:off x="330577" y="81051"/>
        <a:ext cx="1594860" cy="1081244"/>
      </dsp:txXfrm>
    </dsp:sp>
    <dsp:sp modelId="{249F48EC-DE5F-49C4-8CD6-9DE103E2BD30}">
      <dsp:nvSpPr>
        <dsp:cNvPr id="0" name=""/>
        <dsp:cNvSpPr/>
      </dsp:nvSpPr>
      <dsp:spPr>
        <a:xfrm>
          <a:off x="2054374" y="113836"/>
          <a:ext cx="4354337" cy="101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Closed, embarrassing question to fish for potential gossip.</a:t>
          </a:r>
          <a:endParaRPr lang="en-SG" sz="1800" kern="1200" dirty="0"/>
        </a:p>
      </dsp:txBody>
      <dsp:txXfrm>
        <a:off x="2054374" y="113836"/>
        <a:ext cx="4354337" cy="1014463"/>
      </dsp:txXfrm>
    </dsp:sp>
    <dsp:sp modelId="{B1AD3C36-B3D3-4E1F-BEC2-4EA44DD70C18}">
      <dsp:nvSpPr>
        <dsp:cNvPr id="0" name=""/>
        <dsp:cNvSpPr/>
      </dsp:nvSpPr>
      <dsp:spPr>
        <a:xfrm rot="5400000">
          <a:off x="2657108" y="2580312"/>
          <a:ext cx="1016904" cy="1157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E0D4B-44D2-4638-BC9F-8F80A6E7F45C}">
      <dsp:nvSpPr>
        <dsp:cNvPr id="0" name=""/>
        <dsp:cNvSpPr/>
      </dsp:nvSpPr>
      <dsp:spPr>
        <a:xfrm>
          <a:off x="1944211" y="1349743"/>
          <a:ext cx="1711868" cy="11982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Adrian, </a:t>
          </a:r>
          <a:r>
            <a:rPr lang="en-US" sz="1500" kern="1200" dirty="0" smtClean="0"/>
            <a:t>were you stressed by your unreasonable working hours?</a:t>
          </a:r>
          <a:endParaRPr lang="en-SG" sz="1500" kern="1200" dirty="0"/>
        </a:p>
      </dsp:txBody>
      <dsp:txXfrm>
        <a:off x="2002715" y="1408247"/>
        <a:ext cx="1594860" cy="1081244"/>
      </dsp:txXfrm>
    </dsp:sp>
    <dsp:sp modelId="{D2E96B6C-4077-4424-8AB3-D82D8AD7DB04}">
      <dsp:nvSpPr>
        <dsp:cNvPr id="0" name=""/>
        <dsp:cNvSpPr/>
      </dsp:nvSpPr>
      <dsp:spPr>
        <a:xfrm>
          <a:off x="3744414" y="1505135"/>
          <a:ext cx="4417436" cy="92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Closed-ended, leading question to entice </a:t>
          </a:r>
          <a:r>
            <a:rPr lang="en-US" sz="1800" kern="1200" dirty="0" smtClean="0"/>
            <a:t>Adrian  </a:t>
          </a:r>
          <a:r>
            <a:rPr lang="en-US" sz="1800" kern="1200" dirty="0" smtClean="0"/>
            <a:t>to share more.</a:t>
          </a:r>
          <a:endParaRPr lang="en-SG" sz="1800" kern="1200" dirty="0"/>
        </a:p>
      </dsp:txBody>
      <dsp:txXfrm>
        <a:off x="3744414" y="1505135"/>
        <a:ext cx="4417436" cy="923930"/>
      </dsp:txXfrm>
    </dsp:sp>
    <dsp:sp modelId="{3E10A412-CF79-4A44-836C-7BB9309C76A1}">
      <dsp:nvSpPr>
        <dsp:cNvPr id="0" name=""/>
        <dsp:cNvSpPr/>
      </dsp:nvSpPr>
      <dsp:spPr>
        <a:xfrm>
          <a:off x="3816415" y="2715762"/>
          <a:ext cx="1711868" cy="11982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Benny,  </a:t>
          </a:r>
          <a:r>
            <a:rPr lang="en-US" sz="1400" kern="1200" dirty="0" smtClean="0"/>
            <a:t>what usually happens when you cannot control your anxieties?</a:t>
          </a:r>
          <a:endParaRPr lang="en-SG" sz="1400" kern="1200" dirty="0"/>
        </a:p>
      </dsp:txBody>
      <dsp:txXfrm>
        <a:off x="3874919" y="2774266"/>
        <a:ext cx="1594860" cy="1081244"/>
      </dsp:txXfrm>
    </dsp:sp>
    <dsp:sp modelId="{06A88D5D-CE43-4E09-A0F2-21C001112B6C}">
      <dsp:nvSpPr>
        <dsp:cNvPr id="0" name=""/>
        <dsp:cNvSpPr/>
      </dsp:nvSpPr>
      <dsp:spPr>
        <a:xfrm>
          <a:off x="5634302" y="2894924"/>
          <a:ext cx="3150673" cy="96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Open-ended, leading question that suggests </a:t>
          </a:r>
          <a:r>
            <a:rPr lang="en-US" sz="1800" kern="1200" dirty="0" smtClean="0"/>
            <a:t>Benny </a:t>
          </a:r>
          <a:r>
            <a:rPr lang="en-US" sz="1800" kern="1200" dirty="0" smtClean="0"/>
            <a:t>cannot control his OCD condition. </a:t>
          </a:r>
          <a:endParaRPr lang="en-SG" sz="1800" kern="1200" dirty="0"/>
        </a:p>
      </dsp:txBody>
      <dsp:txXfrm>
        <a:off x="5634302" y="2894924"/>
        <a:ext cx="3150673" cy="968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6A09-EBF8-4F81-A926-DDE02F40014F}">
      <dsp:nvSpPr>
        <dsp:cNvPr id="0" name=""/>
        <dsp:cNvSpPr/>
      </dsp:nvSpPr>
      <dsp:spPr>
        <a:xfrm rot="5400000">
          <a:off x="992730" y="1244882"/>
          <a:ext cx="784638" cy="9647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141E-74F1-457C-BB95-8888BD40F10C}">
      <dsp:nvSpPr>
        <dsp:cNvPr id="0" name=""/>
        <dsp:cNvSpPr/>
      </dsp:nvSpPr>
      <dsp:spPr>
        <a:xfrm>
          <a:off x="606751" y="20188"/>
          <a:ext cx="1712811" cy="11989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Adrian/Donnie</a:t>
          </a:r>
          <a:r>
            <a:rPr lang="en-US" sz="1100" kern="1200" dirty="0" smtClean="0"/>
            <a:t>, what happened that evening?</a:t>
          </a:r>
          <a:endParaRPr lang="en-SG" sz="1100" kern="1200" dirty="0"/>
        </a:p>
      </dsp:txBody>
      <dsp:txXfrm>
        <a:off x="665288" y="78725"/>
        <a:ext cx="1595737" cy="1081838"/>
      </dsp:txXfrm>
    </dsp:sp>
    <dsp:sp modelId="{249F48EC-DE5F-49C4-8CD6-9DE103E2BD30}">
      <dsp:nvSpPr>
        <dsp:cNvPr id="0" name=""/>
        <dsp:cNvSpPr/>
      </dsp:nvSpPr>
      <dsp:spPr>
        <a:xfrm>
          <a:off x="2508870" y="138252"/>
          <a:ext cx="3148634" cy="96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Open-ended question.</a:t>
          </a:r>
          <a:endParaRPr lang="en-SG" sz="1800" kern="1200" dirty="0"/>
        </a:p>
      </dsp:txBody>
      <dsp:txXfrm>
        <a:off x="2508870" y="138252"/>
        <a:ext cx="3148634" cy="969013"/>
      </dsp:txXfrm>
    </dsp:sp>
    <dsp:sp modelId="{B1AD3C36-B3D3-4E1F-BEC2-4EA44DD70C18}">
      <dsp:nvSpPr>
        <dsp:cNvPr id="0" name=""/>
        <dsp:cNvSpPr/>
      </dsp:nvSpPr>
      <dsp:spPr>
        <a:xfrm rot="5400000">
          <a:off x="2753116" y="2433718"/>
          <a:ext cx="1017464" cy="11583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E0D4B-44D2-4638-BC9F-8F80A6E7F45C}">
      <dsp:nvSpPr>
        <dsp:cNvPr id="0" name=""/>
        <dsp:cNvSpPr/>
      </dsp:nvSpPr>
      <dsp:spPr>
        <a:xfrm>
          <a:off x="2166730" y="1218502"/>
          <a:ext cx="1712811" cy="11989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Adrian/Donnie</a:t>
          </a:r>
          <a:r>
            <a:rPr lang="en-US" sz="1100" kern="1200" dirty="0" smtClean="0"/>
            <a:t>, were there any eye witnesses to the accident? 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When is the hearing date scheduled for this case?</a:t>
          </a:r>
          <a:endParaRPr lang="en-SG" sz="1100" kern="1200" dirty="0"/>
        </a:p>
      </dsp:txBody>
      <dsp:txXfrm>
        <a:off x="2225267" y="1277039"/>
        <a:ext cx="1595737" cy="1081838"/>
      </dsp:txXfrm>
    </dsp:sp>
    <dsp:sp modelId="{D2E96B6C-4077-4424-8AB3-D82D8AD7DB04}">
      <dsp:nvSpPr>
        <dsp:cNvPr id="0" name=""/>
        <dsp:cNvSpPr/>
      </dsp:nvSpPr>
      <dsp:spPr>
        <a:xfrm>
          <a:off x="3894924" y="1335240"/>
          <a:ext cx="3840690" cy="96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Close-ended, probing question to seek specific facts.</a:t>
          </a:r>
          <a:endParaRPr lang="en-SG" sz="1800" kern="1200" dirty="0"/>
        </a:p>
      </dsp:txBody>
      <dsp:txXfrm>
        <a:off x="3894924" y="1335240"/>
        <a:ext cx="3840690" cy="969013"/>
      </dsp:txXfrm>
    </dsp:sp>
    <dsp:sp modelId="{3E10A412-CF79-4A44-836C-7BB9309C76A1}">
      <dsp:nvSpPr>
        <dsp:cNvPr id="0" name=""/>
        <dsp:cNvSpPr/>
      </dsp:nvSpPr>
      <dsp:spPr>
        <a:xfrm>
          <a:off x="3822919" y="2597323"/>
          <a:ext cx="1712811" cy="11989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100" kern="1200" dirty="0" smtClean="0"/>
            <a:t>i. Is this the first time you are involved such incidents? 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100" kern="1200" dirty="0" smtClean="0"/>
            <a:t>ii. What was the reaction from your family and friends?</a:t>
          </a:r>
          <a:endParaRPr lang="en-SG" sz="1100" kern="1200" dirty="0"/>
        </a:p>
      </dsp:txBody>
      <dsp:txXfrm>
        <a:off x="3881456" y="2655860"/>
        <a:ext cx="1595737" cy="1081838"/>
      </dsp:txXfrm>
    </dsp:sp>
    <dsp:sp modelId="{06A88D5D-CE43-4E09-A0F2-21C001112B6C}">
      <dsp:nvSpPr>
        <dsp:cNvPr id="0" name=""/>
        <dsp:cNvSpPr/>
      </dsp:nvSpPr>
      <dsp:spPr>
        <a:xfrm>
          <a:off x="5526060" y="2819028"/>
          <a:ext cx="3553436" cy="85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i. Close-ended / </a:t>
          </a:r>
          <a:r>
            <a:rPr lang="en-US" sz="1800" kern="1200" dirty="0" err="1" smtClean="0"/>
            <a:t>ii.Open</a:t>
          </a:r>
          <a:r>
            <a:rPr lang="en-US" sz="1800" kern="1200" dirty="0" smtClean="0"/>
            <a:t>-ended, probing questions to seek emotional response.</a:t>
          </a:r>
          <a:endParaRPr lang="en-SG" sz="1800" kern="1200" dirty="0"/>
        </a:p>
      </dsp:txBody>
      <dsp:txXfrm>
        <a:off x="5526060" y="2819028"/>
        <a:ext cx="3553436" cy="859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9A6A-E6BE-4C38-8D99-FC83587E2902}" type="datetimeFigureOut">
              <a:rPr lang="en-SG" smtClean="0"/>
              <a:t>20/9/2017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2964-6EC3-4FB5-A002-0DA1BAA39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47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2964-6EC3-4FB5-A002-0DA1BAA39BC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87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2964-6EC3-4FB5-A002-0DA1BAA39BC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72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view-questions-answered.net/top-100-questions.html" TargetMode="External"/><Relationship Id="rId2" Type="http://schemas.openxmlformats.org/officeDocument/2006/relationships/hyperlink" Target="http://changingminds.org/techniques/interrogation/interogation_questions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lawsociety.org.sg/" TargetMode="External"/><Relationship Id="rId4" Type="http://schemas.openxmlformats.org/officeDocument/2006/relationships/hyperlink" Target="http://www.lawteacher.net/Advocacy/examination-in-chief.php#ixzz2C66vIBw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6508" y="3678292"/>
            <a:ext cx="33767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kumimoji="0" lang="en-US" altLang="ko-KR" sz="11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PRESENTATION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426508" y="2139702"/>
            <a:ext cx="33767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P06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What are you Asking?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91730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G107 Effective 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Communication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-92546"/>
            <a:ext cx="7524328" cy="884466"/>
          </a:xfrm>
        </p:spPr>
        <p:txBody>
          <a:bodyPr/>
          <a:lstStyle/>
          <a:p>
            <a:r>
              <a:rPr lang="en-SG" sz="2400" dirty="0" smtClean="0"/>
              <a:t>Advantages &amp; Disadvantages of Questions</a:t>
            </a:r>
            <a:endParaRPr lang="en-SG" sz="2400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588678"/>
              </p:ext>
            </p:extLst>
          </p:nvPr>
        </p:nvGraphicFramePr>
        <p:xfrm>
          <a:off x="1331639" y="715655"/>
          <a:ext cx="7776864" cy="4371845"/>
        </p:xfrm>
        <a:graphic>
          <a:graphicData uri="http://schemas.openxmlformats.org/drawingml/2006/table">
            <a:tbl>
              <a:tblPr/>
              <a:tblGrid>
                <a:gridCol w="1728193"/>
                <a:gridCol w="3114005"/>
                <a:gridCol w="2934666"/>
              </a:tblGrid>
              <a:tr h="24599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Question Types</a:t>
                      </a:r>
                      <a:endParaRPr kumimoji="0" lang="en-SG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Advantages</a:t>
                      </a:r>
                      <a:endParaRPr kumimoji="0" lang="en-SG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Disadvantages</a:t>
                      </a:r>
                      <a:endParaRPr kumimoji="0" lang="en-SG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55337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Close-ended/Closed questions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be used to good effect to obtain specific, concise information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be used to regain control from a talkative person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to direct the interview to specific areas or to introduce a more open question.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too many closed questions can seem like an interrogation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disadvantage shy or nervous candidates by not encouraging them to expand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not appropriate if you are trying to get the interviewee to talk in depth about their experience or attitudes.</a:t>
                      </a:r>
                      <a:endParaRPr kumimoji="0" lang="en-SG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865397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Open-ended questions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encourages the interviewees or respondents to do most of the talking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may turn up unexpected areas for the interviewer to pursue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allows the respondents to talk about topics in their own words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good for exploring opinions, attitudes and feelings.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be difficult to phrase succinctly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leave the respondent floundering and unsure of the expected answer.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1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dirty="0"/>
              <a:t>Advantages &amp; Disadvantages of Questions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38111"/>
              </p:ext>
            </p:extLst>
          </p:nvPr>
        </p:nvGraphicFramePr>
        <p:xfrm>
          <a:off x="1547664" y="915566"/>
          <a:ext cx="7458794" cy="3694571"/>
        </p:xfrm>
        <a:graphic>
          <a:graphicData uri="http://schemas.openxmlformats.org/drawingml/2006/table">
            <a:tbl>
              <a:tblPr/>
              <a:tblGrid>
                <a:gridCol w="2090924"/>
                <a:gridCol w="2881139"/>
                <a:gridCol w="2486731"/>
              </a:tblGrid>
              <a:tr h="322033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Question Types</a:t>
                      </a:r>
                      <a:endParaRPr kumimoji="0" lang="en-SG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Advantages</a:t>
                      </a:r>
                      <a:endParaRPr kumimoji="0" lang="en-SG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Disadvantages</a:t>
                      </a:r>
                      <a:endParaRPr kumimoji="0" lang="en-SG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60959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Clarifying Questions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useful when you want to gain quick confirmation of basic facts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are useful for clarifying a vague response.</a:t>
                      </a: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not appropriate if you are trying to get the interviewee to talk in depth about their experience or attitudes.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724477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Probing Questions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particularly useful for encouraging people to concentrate on specific points,  for testing the validity of a more general response and seeking evidence.</a:t>
                      </a: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if overused, can leave the respondent unsure of the expected answer or feeling that they must have given an incorrect response.</a:t>
                      </a: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2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-20538"/>
            <a:ext cx="7524328" cy="884466"/>
          </a:xfrm>
        </p:spPr>
        <p:txBody>
          <a:bodyPr/>
          <a:lstStyle/>
          <a:p>
            <a:r>
              <a:rPr lang="en-SG" sz="2800" dirty="0"/>
              <a:t>Advantages &amp; Disadvantages of Questions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611510"/>
              </p:ext>
            </p:extLst>
          </p:nvPr>
        </p:nvGraphicFramePr>
        <p:xfrm>
          <a:off x="1475656" y="915566"/>
          <a:ext cx="7560840" cy="3794944"/>
        </p:xfrm>
        <a:graphic>
          <a:graphicData uri="http://schemas.openxmlformats.org/drawingml/2006/table">
            <a:tbl>
              <a:tblPr/>
              <a:tblGrid>
                <a:gridCol w="1908562"/>
                <a:gridCol w="3377335"/>
                <a:gridCol w="2274943"/>
              </a:tblGrid>
              <a:tr h="2984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Question Types</a:t>
                      </a:r>
                      <a:endParaRPr kumimoji="0" lang="en-SG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Advantages</a:t>
                      </a:r>
                      <a:endParaRPr kumimoji="0" lang="en-SG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Disadvantages</a:t>
                      </a:r>
                      <a:endParaRPr kumimoji="0" lang="en-SG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9186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Embarrassing Questions: when questions asked cause awkwardness for the respondent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useful when there is a need to put the respondent in a difficult position, to gauge their response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be used in a high-stress interview when a respondent is required to remain calm and composed</a:t>
                      </a:r>
                      <a:endParaRPr kumimoji="0" lang="en-SG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it can be offensive and seen as a personal attack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it is not always ethical </a:t>
                      </a: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75413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Ambiguous Questions: when the meaning of the question is unclear because of phrasing or word choice for instance “what is your marital status?”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useful when there is an intention to confuse the respondent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can be used to mask the real intention of the question and catch the respondent off guard</a:t>
                      </a: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it causes confusion and prevents the respondent from answering the question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not an efficient use of time</a:t>
                      </a:r>
                      <a:endParaRPr kumimoji="0" lang="en-SG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2" marR="91432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9" y="-20537"/>
            <a:ext cx="5762921" cy="117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92" y="12857"/>
            <a:ext cx="2046608" cy="153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284019"/>
              </p:ext>
            </p:extLst>
          </p:nvPr>
        </p:nvGraphicFramePr>
        <p:xfrm>
          <a:off x="972432" y="627534"/>
          <a:ext cx="7920048" cy="475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45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678"/>
            <a:ext cx="2338387" cy="146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04970"/>
              </p:ext>
            </p:extLst>
          </p:nvPr>
        </p:nvGraphicFramePr>
        <p:xfrm>
          <a:off x="457200" y="699542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641985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7" y="-20538"/>
            <a:ext cx="264477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754610"/>
              </p:ext>
            </p:extLst>
          </p:nvPr>
        </p:nvGraphicFramePr>
        <p:xfrm>
          <a:off x="323528" y="875800"/>
          <a:ext cx="8280920" cy="408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0538"/>
            <a:ext cx="6443663" cy="116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20538"/>
            <a:ext cx="7452000" cy="127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-20538"/>
            <a:ext cx="28702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243931"/>
              </p:ext>
            </p:extLst>
          </p:nvPr>
        </p:nvGraphicFramePr>
        <p:xfrm>
          <a:off x="-108520" y="1012602"/>
          <a:ext cx="8784976" cy="393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76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746760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316" y="30209"/>
            <a:ext cx="279717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828971"/>
              </p:ext>
            </p:extLst>
          </p:nvPr>
        </p:nvGraphicFramePr>
        <p:xfrm>
          <a:off x="-187017" y="1059582"/>
          <a:ext cx="9079497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79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-164554"/>
            <a:ext cx="7524328" cy="884466"/>
          </a:xfrm>
        </p:spPr>
        <p:txBody>
          <a:bodyPr/>
          <a:lstStyle/>
          <a:p>
            <a:r>
              <a:rPr lang="en-SG" sz="2800" dirty="0" smtClean="0"/>
              <a:t>Question Types to Avoid</a:t>
            </a:r>
            <a:endParaRPr lang="en-SG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227862"/>
              </p:ext>
            </p:extLst>
          </p:nvPr>
        </p:nvGraphicFramePr>
        <p:xfrm>
          <a:off x="1475658" y="555526"/>
          <a:ext cx="7632846" cy="4398562"/>
        </p:xfrm>
        <a:graphic>
          <a:graphicData uri="http://schemas.openxmlformats.org/drawingml/2006/table">
            <a:tbl>
              <a:tblPr/>
              <a:tblGrid>
                <a:gridCol w="2844970"/>
                <a:gridCol w="4787876"/>
              </a:tblGrid>
              <a:tr h="367234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Question Type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</a:rPr>
                        <a:t>Possible Questions 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41852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Embarrassing questions: </a:t>
                      </a: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framed in a way that causes awkwardness for the respondent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Adrian,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when was the last time you hit someone when you were angry?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Adrian,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when was the last time you lost your temper?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Benny,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when was the last time you could not control your compulsion?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Benny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when was the last time you forgot to take your medication for your OCD?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288204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Ambiguous questions:  </a:t>
                      </a: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framed such that there is more than a single way to interpret it.  The meaning of the question is unclear because of phrasing or word choice. 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It was out of control, right?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      [‘it’ is unclear. It could refer to the situation or a person]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Benny,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what was it about him that made you so anxious/mad? [posed by the tabloid journalist]: the question could refer to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Adrian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or the Grab passenger.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810039"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</a:rPr>
                        <a:t>Double-barrelled questions:  framed such that the question contains two distinct and separate parts.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2857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defRPr sz="1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Adrian,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were you angry  that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Benny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did not respond to you earlier and you decided to hurl vulgarities at him?</a:t>
                      </a: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Benny,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were you upset that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Adrian spat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itchFamily="34" charset="0"/>
                        </a:rPr>
                        <a:t>on your car and you were out of control because you did not take your medication?</a:t>
                      </a:r>
                    </a:p>
                  </a:txBody>
                  <a:tcPr marL="91445" marR="91445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0"/>
            <a:ext cx="74993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Questioning and Listening Skills</a:t>
            </a:r>
            <a:endParaRPr lang="en-GB" alt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https://encrypted-tbn3.google.com/images?q=tbn:ANd9GcTrnsbEawyAklgTIpKzqexfTH9zHGQxZYoUD_YcXr1qsc2iyQ4"/>
          <p:cNvPicPr>
            <a:picLocks noChangeAspect="1" noChangeArrowheads="1"/>
          </p:cNvPicPr>
          <p:nvPr/>
        </p:nvPicPr>
        <p:blipFill>
          <a:blip r:embed="rId2"/>
          <a:srcRect l="4538" t="8575" r="47731"/>
          <a:stretch>
            <a:fillRect/>
          </a:stretch>
        </p:blipFill>
        <p:spPr bwMode="auto">
          <a:xfrm>
            <a:off x="1156093" y="1920442"/>
            <a:ext cx="1356849" cy="12993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s://encrypted-tbn3.google.com/images?q=tbn:ANd9GcTrnsbEawyAklgTIpKzqexfTH9zHGQxZYoUD_YcXr1qsc2iyQ4"/>
          <p:cNvPicPr>
            <a:picLocks noChangeAspect="1" noChangeArrowheads="1"/>
          </p:cNvPicPr>
          <p:nvPr/>
        </p:nvPicPr>
        <p:blipFill>
          <a:blip r:embed="rId2"/>
          <a:srcRect l="54620" t="8575" r="4965" b="7767"/>
          <a:stretch>
            <a:fillRect/>
          </a:stretch>
        </p:blipFill>
        <p:spPr bwMode="auto">
          <a:xfrm>
            <a:off x="5724128" y="1995686"/>
            <a:ext cx="1254525" cy="12993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049214" y="3363838"/>
            <a:ext cx="16505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  <a:endParaRPr lang="en-SG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868144" y="3291830"/>
            <a:ext cx="14401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  <a:endParaRPr lang="en-SG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Cloud Callout 6"/>
          <p:cNvSpPr>
            <a:spLocks noChangeArrowheads="1"/>
          </p:cNvSpPr>
          <p:nvPr/>
        </p:nvSpPr>
        <p:spPr bwMode="auto">
          <a:xfrm>
            <a:off x="334963" y="555526"/>
            <a:ext cx="2004789" cy="1136782"/>
          </a:xfrm>
          <a:prstGeom prst="cloudCallout">
            <a:avLst>
              <a:gd name="adj1" fmla="val 23870"/>
              <a:gd name="adj2" fmla="val 6256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You did it </a:t>
            </a:r>
            <a:r>
              <a:rPr lang="en-US" altLang="en-US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didn’t </a:t>
            </a:r>
            <a:r>
              <a:rPr lang="en-US" alt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you?</a:t>
            </a:r>
            <a:endParaRPr lang="en-SG" alt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loud Callout 7"/>
          <p:cNvSpPr>
            <a:spLocks noChangeArrowheads="1"/>
          </p:cNvSpPr>
          <p:nvPr/>
        </p:nvSpPr>
        <p:spPr bwMode="auto">
          <a:xfrm>
            <a:off x="5652120" y="555526"/>
            <a:ext cx="2232248" cy="1136782"/>
          </a:xfrm>
          <a:prstGeom prst="cloudCallout">
            <a:avLst>
              <a:gd name="adj1" fmla="val -27542"/>
              <a:gd name="adj2" fmla="val 7161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SG" alt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Is he saying </a:t>
            </a:r>
            <a:br>
              <a:rPr lang="en-SG" alt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SG" alt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 did it?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790330" y="2198835"/>
            <a:ext cx="2717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MESSAGE</a:t>
            </a:r>
            <a:endParaRPr lang="en-SG" altLang="en-US" sz="3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023185" y="1059582"/>
            <a:ext cx="3844959" cy="7965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2123727" y="3363838"/>
            <a:ext cx="3545327" cy="492358"/>
          </a:xfrm>
          <a:prstGeom prst="curvedDownArrow">
            <a:avLst>
              <a:gd name="adj1" fmla="val 25000"/>
              <a:gd name="adj2" fmla="val 50000"/>
              <a:gd name="adj3" fmla="val 27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31840" y="3795886"/>
            <a:ext cx="19628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CONTEXT</a:t>
            </a:r>
            <a:endParaRPr lang="en-SG" altLang="en-US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524380" y="1507642"/>
            <a:ext cx="1687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CHANNELS</a:t>
            </a:r>
            <a:endParaRPr lang="en-SG" altLang="en-US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945664" y="3179172"/>
            <a:ext cx="1656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CHANNELS</a:t>
            </a:r>
            <a:endParaRPr lang="en-SG" altLang="en-US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899592" y="4515966"/>
            <a:ext cx="7757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Listening involves (a) </a:t>
            </a:r>
            <a:r>
              <a:rPr lang="en-SG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Processing</a:t>
            </a:r>
            <a:r>
              <a:rPr lang="en-SG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what is being said (b) </a:t>
            </a:r>
            <a:r>
              <a:rPr lang="en-SG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Understanding</a:t>
            </a:r>
            <a:r>
              <a:rPr lang="en-SG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SG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(</a:t>
            </a:r>
            <a:r>
              <a:rPr lang="en-SG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SG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Making meaning </a:t>
            </a:r>
            <a:r>
              <a:rPr lang="en-SG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before (d) </a:t>
            </a:r>
            <a:r>
              <a:rPr lang="en-SG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Responding</a:t>
            </a:r>
            <a:r>
              <a:rPr lang="en-SG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to what is said.</a:t>
            </a:r>
          </a:p>
        </p:txBody>
      </p:sp>
    </p:spTree>
    <p:extLst>
      <p:ext uri="{BB962C8B-B14F-4D97-AF65-F5344CB8AC3E}">
        <p14:creationId xmlns:p14="http://schemas.microsoft.com/office/powerpoint/2010/main" val="23315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Learning Outcomes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05880" y="1160189"/>
            <a:ext cx="8496944" cy="2995737"/>
          </a:xfrm>
        </p:spPr>
        <p:txBody>
          <a:bodyPr/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 Identify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and describe the types of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 Explain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link between question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 and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purpose.</a:t>
            </a:r>
          </a:p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 Craft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set of questions with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clear objectives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(purpose).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-92546"/>
            <a:ext cx="4032448" cy="884466"/>
          </a:xfrm>
        </p:spPr>
        <p:txBody>
          <a:bodyPr/>
          <a:lstStyle/>
          <a:p>
            <a:r>
              <a:rPr lang="en-SG" sz="3200" dirty="0" smtClean="0"/>
              <a:t>Concept Diagram</a:t>
            </a:r>
            <a:endParaRPr lang="en-SG" sz="3200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051720" y="771550"/>
            <a:ext cx="4514180" cy="4227934"/>
            <a:chOff x="2266950" y="1412875"/>
            <a:chExt cx="5041900" cy="5392940"/>
          </a:xfrm>
        </p:grpSpPr>
        <p:sp>
          <p:nvSpPr>
            <p:cNvPr id="6" name="Rectangle 5"/>
            <p:cNvSpPr/>
            <p:nvPr/>
          </p:nvSpPr>
          <p:spPr bwMode="auto">
            <a:xfrm>
              <a:off x="3598863" y="1412875"/>
              <a:ext cx="2305050" cy="863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2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2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2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2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2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itchFamily="18" charset="2"/>
                <a:buChar char=""/>
                <a:defRPr sz="12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tx1"/>
                  </a:solidFill>
                  <a:latin typeface="Gill Sans MT" pitchFamily="34" charset="0"/>
                </a:rPr>
                <a:t>Question Types</a:t>
              </a:r>
              <a:endParaRPr lang="en-SG" altLang="en-US" b="1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266950" y="2267922"/>
              <a:ext cx="5041900" cy="4537893"/>
              <a:chOff x="2266950" y="2267922"/>
              <a:chExt cx="5041900" cy="4537893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5003800" y="2997200"/>
                <a:ext cx="2305050" cy="71913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Closed-Ended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266950" y="2997200"/>
                <a:ext cx="2160588" cy="71913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Open-Ended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598863" y="4437063"/>
                <a:ext cx="2305050" cy="23687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Ambiguous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Clarifying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Double-barreled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Embarrassing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Probing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Leading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itchFamily="34" charset="0"/>
                  </a:rPr>
                  <a:t>Rhetorical</a:t>
                </a:r>
                <a:endParaRPr lang="en-SG" alt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3923506" y="2267922"/>
                <a:ext cx="1655763" cy="720725"/>
                <a:chOff x="6154454" y="2115522"/>
                <a:chExt cx="1655763" cy="720725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6133023" y="2476500"/>
                  <a:ext cx="0" cy="360363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7831648" y="2476500"/>
                  <a:ext cx="0" cy="360363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6133023" y="2476500"/>
                  <a:ext cx="16986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6" idx="2"/>
                </p:cNvCxnSpPr>
                <p:nvPr/>
              </p:nvCxnSpPr>
              <p:spPr bwMode="auto">
                <a:xfrm>
                  <a:off x="6980748" y="2116138"/>
                  <a:ext cx="0" cy="3603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 rot="10800000">
                <a:off x="3923506" y="3716338"/>
                <a:ext cx="1655763" cy="720725"/>
                <a:chOff x="6154454" y="2115522"/>
                <a:chExt cx="1655763" cy="720725"/>
              </a:xfrm>
            </p:grpSpPr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6175885" y="2501285"/>
                  <a:ext cx="0" cy="360362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7853873" y="2501285"/>
                  <a:ext cx="0" cy="360362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6133023" y="2475885"/>
                  <a:ext cx="16986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7002973" y="2140922"/>
                  <a:ext cx="0" cy="3603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598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331640" y="771551"/>
            <a:ext cx="6912768" cy="388843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i="1" dirty="0"/>
              <a:t>Interrogation Questions</a:t>
            </a:r>
            <a:r>
              <a:rPr lang="en-GB" dirty="0"/>
              <a:t>. Retrieved September </a:t>
            </a:r>
            <a:r>
              <a:rPr lang="en-GB" dirty="0" smtClean="0"/>
              <a:t>20, 2017 </a:t>
            </a:r>
            <a:r>
              <a:rPr lang="en-GB" dirty="0"/>
              <a:t>from Changing Minds website. </a:t>
            </a:r>
            <a:r>
              <a:rPr lang="en-GB" u="sng" dirty="0">
                <a:hlinkClick r:id="rId2"/>
              </a:rPr>
              <a:t>http://</a:t>
            </a:r>
            <a:r>
              <a:rPr lang="en-GB" u="sng" dirty="0" smtClean="0">
                <a:hlinkClick r:id="rId2"/>
              </a:rPr>
              <a:t>changingminds.org/techniques/interrogation/interogation_questions.htm</a:t>
            </a:r>
            <a:endParaRPr lang="en-GB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Interview-Questions-Answered.net (n.d.). What is the likely order of questions? Retrieved from </a:t>
            </a:r>
            <a:r>
              <a:rPr lang="en-GB" u="sng" dirty="0">
                <a:hlinkClick r:id="rId3"/>
              </a:rPr>
              <a:t>http://www.interview-questions-answered.net/top-100-questions.html</a:t>
            </a:r>
            <a:r>
              <a:rPr lang="en-GB" dirty="0"/>
              <a:t> 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Examining </a:t>
            </a:r>
            <a:r>
              <a:rPr lang="en-US" i="1" dirty="0"/>
              <a:t>Witnesses - Examination-in-chief.</a:t>
            </a:r>
            <a:r>
              <a:rPr lang="en-US" dirty="0"/>
              <a:t> (n.d.).</a:t>
            </a:r>
            <a:r>
              <a:rPr lang="en-US" i="1" dirty="0"/>
              <a:t> </a:t>
            </a:r>
            <a:r>
              <a:rPr lang="en-US" dirty="0"/>
              <a:t>Retrieved </a:t>
            </a:r>
            <a:r>
              <a:rPr lang="en-GB" dirty="0" smtClean="0"/>
              <a:t>September 20, </a:t>
            </a:r>
            <a:r>
              <a:rPr lang="en-GB" dirty="0"/>
              <a:t>2017</a:t>
            </a:r>
            <a:r>
              <a:rPr lang="en-US" dirty="0"/>
              <a:t> from Law Teacher website, </a:t>
            </a:r>
            <a:r>
              <a:rPr lang="en-US" u="sng" dirty="0">
                <a:hlinkClick r:id="rId4"/>
              </a:rPr>
              <a:t>http://www.lawteacher.net/Advocacy/examination-in-chief.php#ixzz2C66vIBwq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Law Society of Singapore (2004). </a:t>
            </a:r>
            <a:r>
              <a:rPr lang="en-GB" i="1" dirty="0"/>
              <a:t>Examination-in-Chief in PLC Advocacy Training 2004, Materials for PLC Students. </a:t>
            </a:r>
            <a:r>
              <a:rPr lang="en-GB" dirty="0"/>
              <a:t>Retrieved </a:t>
            </a:r>
            <a:r>
              <a:rPr lang="en-US" dirty="0" smtClean="0"/>
              <a:t>September 20, </a:t>
            </a:r>
            <a:r>
              <a:rPr lang="en-US" dirty="0"/>
              <a:t>2017 </a:t>
            </a:r>
            <a:r>
              <a:rPr lang="en-GB" dirty="0"/>
              <a:t>from </a:t>
            </a:r>
            <a:r>
              <a:rPr lang="en-GB" u="sng" dirty="0">
                <a:hlinkClick r:id="rId5"/>
              </a:rPr>
              <a:t>http://www.lawsociety.org.sg/</a:t>
            </a:r>
            <a:endParaRPr lang="en-S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5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524328" cy="884466"/>
          </a:xfrm>
        </p:spPr>
        <p:txBody>
          <a:bodyPr/>
          <a:lstStyle/>
          <a:p>
            <a:r>
              <a:rPr lang="en-SG" sz="3200" dirty="0" smtClean="0"/>
              <a:t>Problem Analysis</a:t>
            </a:r>
            <a:endParaRPr lang="en-SG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254839189"/>
              </p:ext>
            </p:extLst>
          </p:nvPr>
        </p:nvGraphicFramePr>
        <p:xfrm>
          <a:off x="1537444" y="1059582"/>
          <a:ext cx="721102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524328" cy="884466"/>
          </a:xfrm>
        </p:spPr>
        <p:txBody>
          <a:bodyPr/>
          <a:lstStyle/>
          <a:p>
            <a:r>
              <a:rPr lang="en-SG" sz="3200" dirty="0" smtClean="0"/>
              <a:t>Purpose of asking Questions</a:t>
            </a:r>
            <a:endParaRPr lang="en-S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93877"/>
            <a:ext cx="6151300" cy="41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9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 smtClean="0"/>
              <a:t>Purpose of Question Types</a:t>
            </a:r>
            <a:endParaRPr lang="en-SG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115616" y="1059582"/>
            <a:ext cx="6984776" cy="3600400"/>
          </a:xfrm>
        </p:spPr>
        <p:txBody>
          <a:bodyPr>
            <a:noAutofit/>
          </a:bodyPr>
          <a:lstStyle/>
          <a:p>
            <a:pPr marL="596900" indent="-5143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Open-ended: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more responses</a:t>
            </a:r>
          </a:p>
          <a:p>
            <a:pPr marL="8255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‘What happened?’ or ‘Why?’ or ‘How?’</a:t>
            </a:r>
          </a:p>
          <a:p>
            <a:pPr marL="596900" indent="-514350"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Close-ended: 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seeking short, specific answers</a:t>
            </a:r>
          </a:p>
          <a:p>
            <a:pPr marL="996950" lvl="1" indent="-51435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‘Is it true that..?’ or ‘Do you know..?’</a:t>
            </a:r>
            <a:endParaRPr lang="en-US" altLang="en-US" sz="2000" i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Ambiguous: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vaguely phrased, opening up possibility for multiple interpretations</a:t>
            </a:r>
          </a:p>
          <a:p>
            <a:pPr marL="996950" lvl="1" indent="-51435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‘Did you give her cat food?’ or  ‘What   is your marital status?’</a:t>
            </a:r>
          </a:p>
        </p:txBody>
      </p:sp>
    </p:spTree>
    <p:extLst>
      <p:ext uri="{BB962C8B-B14F-4D97-AF65-F5344CB8AC3E}">
        <p14:creationId xmlns:p14="http://schemas.microsoft.com/office/powerpoint/2010/main" val="11184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68" y="0"/>
            <a:ext cx="7524328" cy="884466"/>
          </a:xfrm>
        </p:spPr>
        <p:txBody>
          <a:bodyPr/>
          <a:lstStyle/>
          <a:p>
            <a:r>
              <a:rPr lang="en-SG" sz="3200" dirty="0"/>
              <a:t>Purpose of Question Types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1187624" y="843558"/>
            <a:ext cx="7344816" cy="3960440"/>
          </a:xfrm>
        </p:spPr>
        <p:txBody>
          <a:bodyPr>
            <a:noAutofit/>
          </a:bodyPr>
          <a:lstStyle/>
          <a:p>
            <a:pPr marL="596900" indent="-51435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Clarifying: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confirming the listener’s understanding,</a:t>
            </a:r>
          </a:p>
          <a:p>
            <a:pPr marL="82550" algn="just" eaLnBrk="1" hangingPunct="1"/>
            <a:r>
              <a:rPr lang="en-US" altLang="en-US" sz="2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clarifying a vague response</a:t>
            </a:r>
          </a:p>
          <a:p>
            <a:pPr marL="996950" lvl="1" indent="-369888" algn="just" eaLnBrk="1" hangingPunct="1">
              <a:buFont typeface="Wingdings" pitchFamily="2" charset="2"/>
              <a:buChar char="v"/>
            </a:pP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‘Did you say that this cost $5?’ </a:t>
            </a:r>
            <a:b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‘What did you mean by that?’</a:t>
            </a:r>
          </a:p>
          <a:p>
            <a:pPr marL="627062" lvl="1" indent="0" algn="just" eaLnBrk="1" hangingPunct="1">
              <a:buNone/>
            </a:pPr>
            <a:endParaRPr lang="en-US" altLang="en-US" sz="11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Double-barreled: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two parts in one question</a:t>
            </a:r>
          </a:p>
          <a:p>
            <a:pPr marL="996950" lvl="1" indent="-369888" algn="just" eaLnBrk="1" hangingPunct="1">
              <a:buFont typeface="Wingdings" pitchFamily="2" charset="2"/>
              <a:buChar char="v"/>
            </a:pP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‘How do you feel about gun control and    the right to protect yourself?’</a:t>
            </a:r>
          </a:p>
          <a:p>
            <a:pPr marL="627062" lvl="1" indent="0" algn="just" eaLnBrk="1" hangingPunct="1">
              <a:buNone/>
            </a:pPr>
            <a:endParaRPr lang="en-US" altLang="en-US" sz="11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Embarrassing: </a:t>
            </a:r>
            <a:r>
              <a:rPr lang="en-US" altLang="en-US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cause awkwardness from respondent</a:t>
            </a:r>
          </a:p>
          <a:p>
            <a:pPr marL="996950" lvl="1" indent="-369888" algn="just" eaLnBrk="1" hangingPunct="1">
              <a:buFont typeface="Wingdings" pitchFamily="2" charset="2"/>
              <a:buChar char="v"/>
            </a:pPr>
            <a:r>
              <a:rPr lang="en-US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‘When did you last steal?’</a:t>
            </a:r>
          </a:p>
          <a:p>
            <a:pPr marL="596900" indent="-514350" algn="just" eaLnBrk="1" hangingPunct="1">
              <a:buFont typeface="Wingdings" pitchFamily="2" charset="2"/>
              <a:buChar char="v"/>
            </a:pPr>
            <a:endParaRPr lang="en-US" alt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-164554"/>
            <a:ext cx="7524328" cy="884466"/>
          </a:xfrm>
        </p:spPr>
        <p:txBody>
          <a:bodyPr/>
          <a:lstStyle/>
          <a:p>
            <a:r>
              <a:rPr lang="en-SG" sz="3200" dirty="0"/>
              <a:t>Purpose of Question Types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105272" y="771550"/>
            <a:ext cx="7427168" cy="4248472"/>
          </a:xfrm>
        </p:spPr>
        <p:txBody>
          <a:bodyPr/>
          <a:lstStyle/>
          <a:p>
            <a:pPr marL="596900" indent="-5143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Leading: </a:t>
            </a:r>
            <a:r>
              <a:rPr lang="en-US" altLang="en-US"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suggesting desired answers </a:t>
            </a:r>
          </a:p>
          <a:p>
            <a:pPr marL="996950" lvl="1" indent="-369888" eaLnBrk="1" hangingPunct="1">
              <a:buFont typeface="Wingdings" pitchFamily="2" charset="2"/>
              <a:buChar char="v"/>
            </a:pP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‘You said this, didn’t you?’</a:t>
            </a:r>
          </a:p>
          <a:p>
            <a:pPr marL="596900" indent="-5143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Probing: </a:t>
            </a:r>
            <a:r>
              <a:rPr lang="en-US" altLang="en-US"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seeking additional information</a:t>
            </a:r>
          </a:p>
          <a:p>
            <a:pPr marL="996950" lvl="1" indent="-369888" eaLnBrk="1" hangingPunct="1">
              <a:buFont typeface="Wingdings" pitchFamily="2" charset="2"/>
              <a:buChar char="v"/>
            </a:pP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‘Do you think that …?’ or ‘Where were you on 5</a:t>
            </a:r>
            <a:r>
              <a:rPr lang="en-US" altLang="en-US" sz="1800" i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March 2017?’</a:t>
            </a:r>
          </a:p>
          <a:p>
            <a:pPr marL="596900" indent="-514350" algn="just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Rhetorical: </a:t>
            </a:r>
            <a:r>
              <a:rPr lang="en-US" altLang="en-US"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like a question but is not. It is asked for         effect, used to express sender’s opinion. There are two types:</a:t>
            </a:r>
          </a:p>
          <a:p>
            <a:pPr marL="1339850" lvl="1" indent="-446088" eaLnBrk="1" hangingPunct="1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en-US" altLang="en-US"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with obvious answers</a:t>
            </a:r>
          </a:p>
          <a:p>
            <a:pPr marL="1435100" lvl="1" indent="-95250" eaLnBrk="1" hangingPunct="1">
              <a:buFont typeface="Wingdings" pitchFamily="2" charset="2"/>
              <a:buChar char="v"/>
            </a:pP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Example: Do pigs fly? Is the pope Catholic?</a:t>
            </a:r>
          </a:p>
          <a:p>
            <a:pPr marL="996950" lvl="1" indent="-188913" eaLnBrk="1" hangingPunct="1">
              <a:spcBef>
                <a:spcPts val="1200"/>
              </a:spcBef>
              <a:buFont typeface="Trebuchet MS" pitchFamily="34" charset="0"/>
              <a:buAutoNum type="arabicPeriod" startAt="2"/>
            </a:pPr>
            <a:r>
              <a:rPr lang="en-US" altLang="en-US" sz="18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Questions that have no specific answers</a:t>
            </a:r>
          </a:p>
          <a:p>
            <a:pPr marL="1339850" lvl="1" indent="0" eaLnBrk="1" hangingPunct="1">
              <a:buFont typeface="Wingdings" pitchFamily="2" charset="2"/>
              <a:buChar char="v"/>
            </a:pP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Why me? What is the meaning of life?</a:t>
            </a:r>
            <a:endParaRPr lang="en-US" altLang="en-US" sz="1800" i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buFont typeface="Wingdings" pitchFamily="2" charset="2"/>
              <a:buChar char="v"/>
            </a:pPr>
            <a:endParaRPr lang="en-US" altLang="en-US" sz="1800" i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buFont typeface="Wingdings 3" pitchFamily="18" charset="2"/>
              <a:buNone/>
            </a:pP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03108"/>
            <a:ext cx="7524328" cy="884466"/>
          </a:xfrm>
        </p:spPr>
        <p:txBody>
          <a:bodyPr/>
          <a:lstStyle/>
          <a:p>
            <a:r>
              <a:rPr lang="en-SG" sz="3200" dirty="0" smtClean="0"/>
              <a:t>Purpose of Question Types</a:t>
            </a:r>
            <a:endParaRPr lang="en-S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331640" y="915566"/>
            <a:ext cx="7272808" cy="3456384"/>
          </a:xfrm>
        </p:spPr>
        <p:txBody>
          <a:bodyPr/>
          <a:lstStyle/>
          <a:p>
            <a:pPr marL="596900" indent="-514350" eaLnBrk="1" hangingPunct="1">
              <a:buFont typeface="Wingdings" pitchFamily="2" charset="2"/>
              <a:buChar char="v"/>
            </a:pPr>
            <a:endParaRPr lang="en-US" altLang="en-US" sz="1800" i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A question can fit more than 1 question type.</a:t>
            </a:r>
          </a:p>
          <a:p>
            <a:pPr marL="82550" eaLnBrk="1" hangingPunct="1"/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96950" lvl="1" indent="-369888" eaLnBrk="1" hangingPunct="1">
              <a:buFont typeface="Wingdings" pitchFamily="2" charset="2"/>
              <a:buChar char="v"/>
            </a:pP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Adrian, </a:t>
            </a: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isn’t it true you lied </a:t>
            </a: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1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police officer about the accident? (Close-ended / Embarrassing /        Leading) </a:t>
            </a:r>
            <a:endParaRPr lang="en-SG" altLang="en-US" sz="18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 eaLnBrk="1" hangingPunct="1">
              <a:buFont typeface="Wingdings 3" pitchFamily="18" charset="2"/>
              <a:buNone/>
            </a:pPr>
            <a:endParaRPr lang="en-US" altLang="en-US" sz="18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-164554"/>
            <a:ext cx="7524328" cy="884466"/>
          </a:xfrm>
        </p:spPr>
        <p:txBody>
          <a:bodyPr/>
          <a:lstStyle/>
          <a:p>
            <a:r>
              <a:rPr lang="en-SG" sz="3200" dirty="0" smtClean="0"/>
              <a:t>Drafting Questions</a:t>
            </a:r>
            <a:endParaRPr lang="en-SG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99542"/>
            <a:ext cx="4824536" cy="91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259632" y="1707654"/>
            <a:ext cx="7344816" cy="3355777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3891A7"/>
              </a:buClr>
              <a:buFont typeface="Wingdings 2" pitchFamily="18" charset="2"/>
              <a:buChar char=""/>
            </a:pPr>
            <a:r>
              <a:rPr lang="en-SG" alt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n-SG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– Keep questions short and ask one question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time.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Longer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questions may quickly become confusing,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thus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resulting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      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confusion of what you are asking.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3891A7"/>
              </a:buClr>
              <a:buFont typeface="Wingdings 2" pitchFamily="18" charset="2"/>
              <a:buChar char=""/>
            </a:pPr>
            <a:r>
              <a:rPr lang="en-SG" alt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n-SG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– Make sure to pay attention to the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neutrality of the      words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pitchFamily="18" charset="2"/>
              <a:buChar char=""/>
            </a:pPr>
            <a:r>
              <a:rPr lang="en-SG" alt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n-SG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– Questions should use language that is simple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 both    words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and phrases. </a:t>
            </a:r>
          </a:p>
          <a:p>
            <a:pPr>
              <a:spcBef>
                <a:spcPts val="600"/>
              </a:spcBef>
              <a:buClr>
                <a:srgbClr val="3891A7"/>
              </a:buClr>
            </a:pPr>
            <a:endParaRPr lang="en-SG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3891A7"/>
              </a:buClr>
              <a:buFont typeface="Wingdings 2" pitchFamily="18" charset="2"/>
              <a:buChar char=""/>
            </a:pPr>
            <a:r>
              <a:rPr lang="en-SG" alt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n-SG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Specific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– Avoid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using words like ‘often’, ‘usually’, ‘generally’, etc. as these words are subjective.  ‘Often’ to one person may be once or </a:t>
            </a:r>
            <a:r>
              <a:rPr lang="en-SG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   twice </a:t>
            </a:r>
            <a:r>
              <a:rPr lang="en-SG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week and to someone else it could be a few times a month. </a:t>
            </a:r>
          </a:p>
        </p:txBody>
      </p:sp>
    </p:spTree>
    <p:extLst>
      <p:ext uri="{BB962C8B-B14F-4D97-AF65-F5344CB8AC3E}">
        <p14:creationId xmlns:p14="http://schemas.microsoft.com/office/powerpoint/2010/main" val="34382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7B65A94745B4F9C910ACDFF766187" ma:contentTypeVersion="0" ma:contentTypeDescription="Create a new document." ma:contentTypeScope="" ma:versionID="aea1fd61814c3c35d3dabe7d14d6740f">
  <xsd:schema xmlns:xsd="http://www.w3.org/2001/XMLSchema" xmlns:xs="http://www.w3.org/2001/XMLSchema" xmlns:p="http://schemas.microsoft.com/office/2006/metadata/properties" xmlns:ns2="feb507e9-9b7b-4a59-9a18-e184414ef729" targetNamespace="http://schemas.microsoft.com/office/2006/metadata/properties" ma:root="true" ma:fieldsID="35d25cf2a2d265580543d97a6d35b874" ns2:_="">
    <xsd:import namespace="feb507e9-9b7b-4a59-9a18-e184414ef72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507e9-9b7b-4a59-9a18-e184414ef72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eb507e9-9b7b-4a59-9a18-e184414ef729">2Y6R4PS4TSPX-1780991816-42</_dlc_DocId>
    <_dlc_DocIdUrl xmlns="feb507e9-9b7b-4a59-9a18-e184414ef729">
      <Url>https://rp-sp.rp.edu.sg/sites/LCMS_2017-2-G107-1/_layouts/15/DocIdRedir.aspx?ID=2Y6R4PS4TSPX-1780991816-42</Url>
      <Description>2Y6R4PS4TSPX-1780991816-42</Description>
    </_dlc_DocIdUrl>
  </documentManagement>
</p:properties>
</file>

<file path=customXml/itemProps1.xml><?xml version="1.0" encoding="utf-8"?>
<ds:datastoreItem xmlns:ds="http://schemas.openxmlformats.org/officeDocument/2006/customXml" ds:itemID="{7A01F2FD-334B-4933-96A8-43A12986588E}"/>
</file>

<file path=customXml/itemProps2.xml><?xml version="1.0" encoding="utf-8"?>
<ds:datastoreItem xmlns:ds="http://schemas.openxmlformats.org/officeDocument/2006/customXml" ds:itemID="{E3DA0410-4F0F-49D9-9BC3-AFDAC3D44370}"/>
</file>

<file path=customXml/itemProps3.xml><?xml version="1.0" encoding="utf-8"?>
<ds:datastoreItem xmlns:ds="http://schemas.openxmlformats.org/officeDocument/2006/customXml" ds:itemID="{2F4BC3C6-0092-41C8-B31D-8BA1519F8CEB}"/>
</file>

<file path=customXml/itemProps4.xml><?xml version="1.0" encoding="utf-8"?>
<ds:datastoreItem xmlns:ds="http://schemas.openxmlformats.org/officeDocument/2006/customXml" ds:itemID="{8CF2BABB-78CE-4940-8AFB-8520644D3140}"/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1662</Words>
  <Application>Microsoft Office PowerPoint</Application>
  <PresentationFormat>On-screen Show (16:9)</PresentationFormat>
  <Paragraphs>190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PowerPoint Presentation</vt:lpstr>
      <vt:lpstr> Learning Outcomes</vt:lpstr>
      <vt:lpstr>Problem Analysis</vt:lpstr>
      <vt:lpstr>Purpose of asking Questions</vt:lpstr>
      <vt:lpstr>Purpose of Question Types</vt:lpstr>
      <vt:lpstr>Purpose of Question Types</vt:lpstr>
      <vt:lpstr>Purpose of Question Types</vt:lpstr>
      <vt:lpstr>Purpose of Question Types</vt:lpstr>
      <vt:lpstr>Drafting Questions</vt:lpstr>
      <vt:lpstr>Advantages &amp; Disadvantages of Questions</vt:lpstr>
      <vt:lpstr>Advantages &amp; Disadvantages of Questions</vt:lpstr>
      <vt:lpstr>Advantages &amp; Disadvantages of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Types to Avoid</vt:lpstr>
      <vt:lpstr>PowerPoint Presentation</vt:lpstr>
      <vt:lpstr>Concept Diagram</vt:lpstr>
      <vt:lpstr>Reference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Cherry Lin</cp:lastModifiedBy>
  <cp:revision>58</cp:revision>
  <dcterms:created xsi:type="dcterms:W3CDTF">2014-04-01T16:27:38Z</dcterms:created>
  <dcterms:modified xsi:type="dcterms:W3CDTF">2017-09-20T08:32:27Z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0x0101002C27B65A94745B4F9C910ACDFF766187</vt:lpwstr>
  </property>
  <property fmtid="{D5CDD505-2E9C-101B-9397-08002B2CF9AE}" pid="3" name="_dlc_DocIdItemGuid">
    <vt:lpwstr>e6ca614b-91bb-46b0-932e-f53260715dfb</vt:lpwstr>
  </property>
</Properties>
</file>