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>
        <p:scale>
          <a:sx n="62" d="100"/>
          <a:sy n="62" d="100"/>
        </p:scale>
        <p:origin x="2184" y="1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3F25D-CEBE-40FE-8CB6-6FF9039F77CC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E1A5E-C029-4A6A-AF17-F742EC28E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601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3F25D-CEBE-40FE-8CB6-6FF9039F77CC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E1A5E-C029-4A6A-AF17-F742EC28E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25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3F25D-CEBE-40FE-8CB6-6FF9039F77CC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E1A5E-C029-4A6A-AF17-F742EC28E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166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3F25D-CEBE-40FE-8CB6-6FF9039F77CC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E1A5E-C029-4A6A-AF17-F742EC28E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40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3F25D-CEBE-40FE-8CB6-6FF9039F77CC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E1A5E-C029-4A6A-AF17-F742EC28E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74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3F25D-CEBE-40FE-8CB6-6FF9039F77CC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E1A5E-C029-4A6A-AF17-F742EC28E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8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3F25D-CEBE-40FE-8CB6-6FF9039F77CC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E1A5E-C029-4A6A-AF17-F742EC28E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89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3F25D-CEBE-40FE-8CB6-6FF9039F77CC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E1A5E-C029-4A6A-AF17-F742EC28E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07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3F25D-CEBE-40FE-8CB6-6FF9039F77CC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E1A5E-C029-4A6A-AF17-F742EC28E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885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3F25D-CEBE-40FE-8CB6-6FF9039F77CC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E1A5E-C029-4A6A-AF17-F742EC28E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61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3F25D-CEBE-40FE-8CB6-6FF9039F77CC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E1A5E-C029-4A6A-AF17-F742EC28E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36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3F25D-CEBE-40FE-8CB6-6FF9039F77CC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E1A5E-C029-4A6A-AF17-F742EC28E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should have received an email like this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129" y="1425259"/>
            <a:ext cx="5943741" cy="515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499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 just use this link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681" y="1589940"/>
            <a:ext cx="4572638" cy="52680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56501" y="792867"/>
            <a:ext cx="5206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https://www.awsacademy.com/vforcesite/LMS_Login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 rot="12637507">
            <a:off x="4978997" y="2479305"/>
            <a:ext cx="1715418" cy="109056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54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You log in, Go to AWS learner Lab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169" y="1690688"/>
            <a:ext cx="8285662" cy="476455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10800000">
            <a:off x="6004384" y="5319635"/>
            <a:ext cx="1715418" cy="152630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Press “START LAB” and Wait a While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742" y="1690688"/>
            <a:ext cx="7432515" cy="4714825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18001429">
            <a:off x="6004384" y="2541265"/>
            <a:ext cx="1715418" cy="152630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36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Press “AWS DETAILS” and DOWNLOAD URL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6547" y="1825625"/>
            <a:ext cx="6938905" cy="4351338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9230977">
            <a:off x="8288109" y="1221268"/>
            <a:ext cx="1715418" cy="107378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2651848">
            <a:off x="8487003" y="4481643"/>
            <a:ext cx="1715418" cy="107378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49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THE </a:t>
            </a:r>
            <a:r>
              <a:rPr lang="en-US" dirty="0" err="1" smtClean="0"/>
              <a:t>ssourl.tx</a:t>
            </a:r>
            <a:r>
              <a:rPr lang="en-US" dirty="0" smtClean="0"/>
              <a:t> DOWNLOADED AND PASTE THE LINK INTO A NEW TAB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54" y="1965722"/>
            <a:ext cx="3186626" cy="47190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170" y="1965722"/>
            <a:ext cx="6519017" cy="4599192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3776752" y="3099204"/>
            <a:ext cx="1715418" cy="152630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02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55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You should have received an email like this</vt:lpstr>
      <vt:lpstr>Or just use this link</vt:lpstr>
      <vt:lpstr>After You log in, Go to AWS learner Lab</vt:lpstr>
      <vt:lpstr>Press “START LAB” and Wait a While</vt:lpstr>
      <vt:lpstr>Press “AWS DETAILS” and DOWNLOAD URL</vt:lpstr>
      <vt:lpstr>OPEN THE ssourl.tx DOWNLOADED AND PASTE THE LINK INTO A NEW TAB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 should have received an email like this</dc:title>
  <dc:creator>ong zhen yang</dc:creator>
  <cp:lastModifiedBy>ong zhen yang</cp:lastModifiedBy>
  <cp:revision>2</cp:revision>
  <dcterms:created xsi:type="dcterms:W3CDTF">2023-11-28T02:20:54Z</dcterms:created>
  <dcterms:modified xsi:type="dcterms:W3CDTF">2023-11-28T02:27:41Z</dcterms:modified>
</cp:coreProperties>
</file>