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94" r:id="rId2"/>
    <p:sldId id="419" r:id="rId3"/>
    <p:sldId id="395" r:id="rId4"/>
    <p:sldId id="396" r:id="rId5"/>
    <p:sldId id="421" r:id="rId6"/>
    <p:sldId id="422" r:id="rId7"/>
    <p:sldId id="397" r:id="rId8"/>
    <p:sldId id="424" r:id="rId9"/>
    <p:sldId id="426" r:id="rId10"/>
    <p:sldId id="423" r:id="rId11"/>
    <p:sldId id="398" r:id="rId12"/>
    <p:sldId id="399" r:id="rId13"/>
    <p:sldId id="400" r:id="rId14"/>
    <p:sldId id="401" r:id="rId15"/>
    <p:sldId id="427" r:id="rId16"/>
    <p:sldId id="40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21DE28-E665-4D9E-BF95-6C8F0F054A51}">
          <p14:sldIdLst/>
        </p14:section>
        <p14:section name="Default Section" id="{6CC9DB1F-F246-422E-9D69-5E2B0FB7BEA5}">
          <p14:sldIdLst>
            <p14:sldId id="394"/>
            <p14:sldId id="419"/>
            <p14:sldId id="395"/>
            <p14:sldId id="396"/>
            <p14:sldId id="421"/>
            <p14:sldId id="422"/>
            <p14:sldId id="397"/>
            <p14:sldId id="424"/>
            <p14:sldId id="426"/>
            <p14:sldId id="423"/>
            <p14:sldId id="398"/>
            <p14:sldId id="399"/>
            <p14:sldId id="400"/>
            <p14:sldId id="401"/>
            <p14:sldId id="427"/>
            <p14:sldId id="4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CC"/>
    <a:srgbClr val="FDF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2F88B-8529-465F-B30F-2F4D46F024C6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019CD-8481-4278-9FCB-62CB13A0F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09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7847A-9EE4-843B-7E67-414C5FCC18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57AC8-D766-886B-32FE-CFBCA7680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494F3-9E8D-16FD-C48F-2975108B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79B8-D534-4DFE-9974-FC1B2032212C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3EC90-7581-5E66-EAE8-81265A3AF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45279-F063-A937-2266-504248FE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9CBD-62A8-44A3-A203-7967FA86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7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9CB79-2F3E-80E1-4097-BD64195EC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4D0655-35F8-858D-8EB7-FCD8A2407F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533DE-79FC-27E6-6BD9-74EBF60C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79B8-D534-4DFE-9974-FC1B2032212C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E0F51-0964-2494-8953-4414FA3C2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D096B-72F3-B83B-863D-DD8691B01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9CBD-62A8-44A3-A203-7967FA86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57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E74A31-481E-7A12-7403-D8BD44961F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8F0C4-08CD-B434-4349-A936A8EE7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0CB7C-C2FE-EBE1-6838-F0ABADBA7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79B8-D534-4DFE-9974-FC1B2032212C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6B003-17E1-D6BA-B4D9-3AA104F1C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37283-B178-E52D-6571-53AF4E02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9CBD-62A8-44A3-A203-7967FA86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A6AB3-4CD5-AA79-8E1C-8E19C6C0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DF8C1-6C9A-2EDB-B82A-A89FDB3FF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C42E6-D9BC-01B0-0751-E0F01CAB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79B8-D534-4DFE-9974-FC1B2032212C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1CD6D-154D-9462-F66D-93257F939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72593-4A40-39A6-5B10-51D4856F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9CBD-62A8-44A3-A203-7967FA86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6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9719E-0A7E-1126-BC43-80005A74C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4DD18D-642A-0A7C-70FA-72345C19F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2AC38-5330-5E39-038B-388DE4B74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79B8-D534-4DFE-9974-FC1B2032212C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60B76-0ECF-2BA6-D47A-A3CCFF2AD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597EA-F3C2-6E26-9366-B1AEEF87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9CBD-62A8-44A3-A203-7967FA86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6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F8B29-C521-206D-BD36-5B7EC847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0CD9D-806F-E8AC-BBC4-0A70F69D9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CD62C-9A19-8B88-A022-CDA2D7F7D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25A75-B666-2B32-707A-1D846ABD8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79B8-D534-4DFE-9974-FC1B2032212C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84C06-14D1-0172-4AFA-CE7B510D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F0387-75D8-1DA2-4CF3-6EBEB9EE2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9CBD-62A8-44A3-A203-7967FA86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3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CC7CF-6328-6D29-83F2-9DC1CA3AB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1C8E3-6A5D-FEC9-58B9-AFE1D9775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17604-CB84-CAB1-31C3-7C31C1703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752FE1-BB7D-02D0-F590-F51A6A9AE7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A9CB71-2813-7FAA-E568-7B38BE2878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C6B3FD-C45E-612C-F9DF-47D8D68D3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79B8-D534-4DFE-9974-FC1B2032212C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587723-F00D-2C8A-BB6E-30CFF8AD7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65D20A-BFB0-C17F-9071-32332D3C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9CBD-62A8-44A3-A203-7967FA86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4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ABA9-E6C3-FA3B-75CD-BD42487C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84567-6C51-5A6D-88B9-2DC90EE00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79B8-D534-4DFE-9974-FC1B2032212C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7156E-BCAC-24D0-D6F9-95CFD3857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69677-2D71-B6E1-D914-E4FBFB02E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9CBD-62A8-44A3-A203-7967FA86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892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705FA9-73B2-AB88-D6E2-589CEFB15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79B8-D534-4DFE-9974-FC1B2032212C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0F3B1D-8C7F-EB60-AF19-108FFDC0E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893AF-2283-48F9-8420-4009ACBEC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9CBD-62A8-44A3-A203-7967FA86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9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674E-308F-0246-A69F-9F279DDE3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E06AB-EA23-63E0-1BFE-8285F8905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9BFA0-F4B4-A43A-62DC-BE772079B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04710-8B10-950A-3D15-0ED0B62C5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79B8-D534-4DFE-9974-FC1B2032212C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1DD97-12B6-AEEF-C38F-34CD8F612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81044-A579-F20A-181E-AC844AD6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9CBD-62A8-44A3-A203-7967FA86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76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263B8-9CA3-62D2-3E43-FB75DA1A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D54B5E-CEEB-7D56-79A8-37C2D9927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BBB900-3501-7395-83E3-E55515CDC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87AD1-75A8-849C-531E-32FCD09B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479B8-D534-4DFE-9974-FC1B2032212C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8DD3D-6A58-3B93-1C58-7E6045C0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85118-2669-2818-B4E4-5A0714376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59CBD-62A8-44A3-A203-7967FA86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3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21AD07-9FCE-674A-CAA7-599B7A202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A4531-9D64-5A1F-9EE1-0483D051A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48259-3DBC-055F-591B-C090DF0662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F479B8-D534-4DFE-9974-FC1B2032212C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8E6F5-B677-7B71-19E9-6C0F5A746B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89402-0C6E-DEBC-20EB-48574B10F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759CBD-62A8-44A3-A203-7967FA86D4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1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downloads/release/python-3110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ython.org/downloads/release/python-3110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B3EAA-D607-7967-2D2B-F2F032B17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A2137C-AFBE-7320-FBB7-0FD63EEAE46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392363"/>
            <a:ext cx="12192000" cy="17780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4000" dirty="0"/>
              <a:t>Complete Installation Guide </a:t>
            </a:r>
          </a:p>
        </p:txBody>
      </p:sp>
    </p:spTree>
    <p:extLst>
      <p:ext uri="{BB962C8B-B14F-4D97-AF65-F5344CB8AC3E}">
        <p14:creationId xmlns:p14="http://schemas.microsoft.com/office/powerpoint/2010/main" val="3626075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198BA4-F67C-CB23-5828-97538A059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484313"/>
            <a:ext cx="11591925" cy="460851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5. Change the Target reference from .exe to .bat and change the icon as needed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568547-640A-CF31-CA91-30B6CD56C1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2613" y="0"/>
            <a:ext cx="11609387" cy="13049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Adding a shortcut to your taskbar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3BB507-F1FB-1612-F7DC-A23F7E831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087" y="2165366"/>
            <a:ext cx="3229826" cy="437589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D9CC33-D35D-B59B-9473-899F7E1BB495}"/>
              </a:ext>
            </a:extLst>
          </p:cNvPr>
          <p:cNvSpPr/>
          <p:nvPr/>
        </p:nvSpPr>
        <p:spPr>
          <a:xfrm>
            <a:off x="7062281" y="3735421"/>
            <a:ext cx="165370" cy="2042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522228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C7C86-6D89-2700-4176-9526563B5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96DA04-A768-6387-293E-003DC3E16B1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484313"/>
            <a:ext cx="11591925" cy="460851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1. Go to the unzipped folder and copy as path</a:t>
            </a:r>
          </a:p>
          <a:p>
            <a:pPr marL="0" indent="0">
              <a:buNone/>
            </a:pPr>
            <a:r>
              <a:rPr lang="en-US" dirty="0"/>
              <a:t>2. Open the command prompt, type “cd” and on the same line paste the copied path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Then copy and enter this command:</a:t>
            </a:r>
          </a:p>
          <a:p>
            <a:pPr marL="0" indent="0">
              <a:buNone/>
            </a:pPr>
            <a:r>
              <a:rPr lang="en-US" dirty="0"/>
              <a:t>pip install -r requirements.txt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After the requirements are installed, you can use the desktop or taskbar shortcuts you created to launch and use the software.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7BA572-F9D4-682B-C6EB-57B57CB618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2613" y="0"/>
            <a:ext cx="11609387" cy="13049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Installing the required Libraries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18D086-E124-09A4-12B4-2F04ABE3A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967" y="2815900"/>
            <a:ext cx="8526065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9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AC704-4199-1568-E113-DDBE946A2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BD41FD-3D5C-C63C-D90A-21B5CC649A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484313"/>
            <a:ext cx="11591925" cy="460851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If you did everything correctly, you should now be able to use the Software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IF SOMETHING IS NOT WORKING CORRECTLY, YOU SHOULD FOLLOW THE DEBUG GUIDE IN THE NEXT SLIDES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B0E287-5F45-2940-A15C-0C283D25FB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2613" y="0"/>
            <a:ext cx="11609387" cy="13049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Testing the Software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38F46-C672-1C71-31FE-D7AB61D09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051" y="2080447"/>
            <a:ext cx="5051898" cy="284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184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1550C-A364-55FE-1E78-39F7C5D86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601770-74B7-B007-F8A2-A12EAC9E09A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484313"/>
            <a:ext cx="11591925" cy="460851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1. Check if Python 3.11.0 is installed correctly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Open the Command Prompt, enter “</a:t>
            </a:r>
            <a:r>
              <a:rPr lang="en-US" dirty="0" err="1"/>
              <a:t>py</a:t>
            </a:r>
            <a:r>
              <a:rPr lang="en-US" dirty="0"/>
              <a:t>”. It should show Python 3.11.0 version details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5D4AD5-18AA-58B6-EF9D-B31E6D7B9E1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2613" y="0"/>
            <a:ext cx="11609387" cy="13049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Installation Debug Steps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C63D76-163E-CAE4-13BF-626F2BEBA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257" y="3429000"/>
            <a:ext cx="7773485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058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51684-F9B4-8CD1-13AE-7D689A06E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1F87D1-8BF3-EB21-BE20-4A6A165677C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484313"/>
            <a:ext cx="11591925" cy="460851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2. Check if Python was correctly added as “Path” under Environment Variables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4BD418-41FA-3E83-9291-68422A9E5A2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2613" y="0"/>
            <a:ext cx="11609387" cy="13049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Installation Debug Steps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9BB32E-C5DB-ADF6-BD79-D7284DBFA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67" y="2138244"/>
            <a:ext cx="3040203" cy="3649892"/>
          </a:xfrm>
          <a:prstGeom prst="rect">
            <a:avLst/>
          </a:prstGeom>
        </p:spPr>
      </p:pic>
      <p:pic>
        <p:nvPicPr>
          <p:cNvPr id="3074" name="Picture 2" descr="Add Python to Windows Path">
            <a:extLst>
              <a:ext uri="{FF2B5EF4-FFF2-40B4-BE49-F238E27FC236}">
                <a16:creationId xmlns:a16="http://schemas.microsoft.com/office/drawing/2014/main" id="{B1A20F9E-4D29-AB96-71DF-1A0859353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241" y="2138244"/>
            <a:ext cx="390525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Add Python to Windows Path">
            <a:extLst>
              <a:ext uri="{FF2B5EF4-FFF2-40B4-BE49-F238E27FC236}">
                <a16:creationId xmlns:a16="http://schemas.microsoft.com/office/drawing/2014/main" id="{DF8959C4-1CD6-A5EA-DB7F-878EB80092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838"/>
          <a:stretch>
            <a:fillRect/>
          </a:stretch>
        </p:blipFill>
        <p:spPr bwMode="auto">
          <a:xfrm>
            <a:off x="7310922" y="2138244"/>
            <a:ext cx="4746411" cy="2205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EB5829C-4F03-18AB-6741-613E1136A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922" y="4635413"/>
            <a:ext cx="4646471" cy="1152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FC9E6E9-BC6E-0515-8810-2D7C903BFB34}"/>
              </a:ext>
            </a:extLst>
          </p:cNvPr>
          <p:cNvCxnSpPr>
            <a:cxnSpLocks/>
          </p:cNvCxnSpPr>
          <p:nvPr/>
        </p:nvCxnSpPr>
        <p:spPr>
          <a:xfrm>
            <a:off x="2636196" y="3297677"/>
            <a:ext cx="3093395" cy="2568102"/>
          </a:xfrm>
          <a:prstGeom prst="bentConnector3">
            <a:avLst>
              <a:gd name="adj1" fmla="val 19497"/>
            </a:avLst>
          </a:prstGeom>
          <a:ln w="38100">
            <a:solidFill>
              <a:srgbClr val="FF0000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9B0A6B7D-E8AA-60FD-6885-5AF7AFD9200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78154" y="4359400"/>
            <a:ext cx="2568104" cy="444659"/>
          </a:xfrm>
          <a:prstGeom prst="bentConnector3">
            <a:avLst>
              <a:gd name="adj1" fmla="val 99453"/>
            </a:avLst>
          </a:prstGeom>
          <a:ln w="38100">
            <a:solidFill>
              <a:srgbClr val="FF0000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F8F3A09-25E1-76BE-1B55-B64440AD7514}"/>
              </a:ext>
            </a:extLst>
          </p:cNvPr>
          <p:cNvCxnSpPr>
            <a:cxnSpLocks/>
          </p:cNvCxnSpPr>
          <p:nvPr/>
        </p:nvCxnSpPr>
        <p:spPr>
          <a:xfrm rot="16200000" flipH="1">
            <a:off x="9958812" y="4405892"/>
            <a:ext cx="1191638" cy="89155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442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F43CD-84BD-1D14-100A-91E80532A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FE524E-3D5E-8950-6A1E-528C008A663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484313"/>
            <a:ext cx="11591925" cy="46085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If Python was not added as “Path” under Environment Variables, do these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Find the python.exe from your local drive, it should look be under something like:</a:t>
            </a:r>
          </a:p>
          <a:p>
            <a:pPr marL="0" indent="0">
              <a:buNone/>
            </a:pPr>
            <a:r>
              <a:rPr lang="en-US" dirty="0"/>
              <a:t>C:\Users\&lt;USER&gt;\AppData\Local\Programs\Python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Right click the exe and “Copy as Path”. Go to Environment Variables, double click on Path, click on New and paste add the exe path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B9BEEC-2A81-9385-3C6A-7F55406FAD3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2613" y="0"/>
            <a:ext cx="11609387" cy="13049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Installation Debug Steps</a:t>
            </a:r>
          </a:p>
        </p:txBody>
      </p:sp>
    </p:spTree>
    <p:extLst>
      <p:ext uri="{BB962C8B-B14F-4D97-AF65-F5344CB8AC3E}">
        <p14:creationId xmlns:p14="http://schemas.microsoft.com/office/powerpoint/2010/main" val="1130725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6BF53-B24D-2095-BA72-EC1501CBB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FF7C32-38C6-4438-F23F-AB2B81C6E9C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484313"/>
            <a:ext cx="11591925" cy="460851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4. Check Library Versions. Double Click the Text Document, copy and enter everything into the Command Prompt.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It must show all are installed correctly. Otherwise, try the same steps in slide 11 again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C151B5-9985-146B-A884-A3255664D2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2613" y="0"/>
            <a:ext cx="11609387" cy="13049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Installation Debug Steps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8B25810-28E8-4230-1B68-1A98FB1C37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99497" y="2623361"/>
          <a:ext cx="2162783" cy="1824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914400" imgH="771525" progId="Package">
                  <p:embed/>
                </p:oleObj>
              </mc:Choice>
              <mc:Fallback>
                <p:oleObj name="Packager Shell Object" showAsIcon="1" r:id="rId2" imgW="914400" imgH="771525" progId="Packag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8B25810-28E8-4230-1B68-1A98FB1C37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99497" y="2623361"/>
                        <a:ext cx="2162783" cy="18248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349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36BFB-A8F9-08D5-B3DA-DDBECDBCC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6A957A-B9B0-D298-57CA-77A44B67D56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484313"/>
            <a:ext cx="11591925" cy="460851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In the meantime, wait for approval and download the Python 3.11.0 exe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Download from: </a:t>
            </a:r>
            <a:r>
              <a:rPr lang="en-US" dirty="0">
                <a:hlinkClick r:id="rId2"/>
              </a:rPr>
              <a:t>https://www.python.org/downloads/release/python-3110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The external IT side will need this exe </a:t>
            </a:r>
            <a:r>
              <a:rPr lang="en-US" b="1" dirty="0" err="1">
                <a:solidFill>
                  <a:srgbClr val="FF0000"/>
                </a:solidFill>
              </a:rPr>
              <a:t>onhand</a:t>
            </a:r>
            <a:r>
              <a:rPr lang="en-US" b="1" dirty="0">
                <a:solidFill>
                  <a:srgbClr val="FF0000"/>
                </a:solidFill>
              </a:rPr>
              <a:t> to help you install with Admin privileges.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1B90AB-F0B4-CD26-77CE-A8BD5E14697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2613" y="0"/>
            <a:ext cx="11609387" cy="13049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File for Python 3.11.0 Installation Request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E321E2-3D59-6667-9F1D-42ED3135F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389" y="3429000"/>
            <a:ext cx="7859222" cy="6192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972125A-746C-8C23-BFD5-C3A0FE3D021D}"/>
              </a:ext>
            </a:extLst>
          </p:cNvPr>
          <p:cNvSpPr/>
          <p:nvPr/>
        </p:nvSpPr>
        <p:spPr>
          <a:xfrm>
            <a:off x="2293805" y="3471361"/>
            <a:ext cx="1225771" cy="5642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3C61E9C-F6ED-99D8-0BF0-4734692DDFD7}"/>
              </a:ext>
            </a:extLst>
          </p:cNvPr>
          <p:cNvSpPr/>
          <p:nvPr/>
        </p:nvSpPr>
        <p:spPr>
          <a:xfrm rot="13344315">
            <a:off x="1324170" y="3634050"/>
            <a:ext cx="776713" cy="1293668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682132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6B4F0-08D0-00E0-53AD-DC871CB2A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7B6AA2-0659-69D4-F8EA-03351E2F53F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484313"/>
            <a:ext cx="11591925" cy="4608512"/>
          </a:xfrm>
          <a:prstGeom prst="rect">
            <a:avLst/>
          </a:prstGeo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Python 3.11.0: </a:t>
            </a:r>
            <a:r>
              <a:rPr lang="en-US" dirty="0">
                <a:hlinkClick r:id="rId2"/>
              </a:rPr>
              <a:t>https://www.python.org/downloads/release/python-3110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When installer is launched, remember to tick “Add to Path”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RESTART the Laptop/Workstation before following the next slides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5F4E13-3B8D-CD9F-9EB5-45847172E5F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2613" y="0"/>
            <a:ext cx="11609387" cy="13049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Installation Requirements, Python</a:t>
            </a:r>
          </a:p>
        </p:txBody>
      </p:sp>
      <p:pic>
        <p:nvPicPr>
          <p:cNvPr id="1026" name="Picture 2" descr="Installation of Python 3.11 [Lime CRM Wiki]">
            <a:extLst>
              <a:ext uri="{FF2B5EF4-FFF2-40B4-BE49-F238E27FC236}">
                <a16:creationId xmlns:a16="http://schemas.microsoft.com/office/drawing/2014/main" id="{7941403C-CD8F-0218-8F11-7F3C5CCC9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508" y="2133754"/>
            <a:ext cx="5054156" cy="311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44EDD41-DA6C-6427-42F6-8CBE6B5FAD66}"/>
              </a:ext>
            </a:extLst>
          </p:cNvPr>
          <p:cNvSpPr/>
          <p:nvPr/>
        </p:nvSpPr>
        <p:spPr>
          <a:xfrm>
            <a:off x="4149488" y="4688299"/>
            <a:ext cx="2406587" cy="5642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B8B251CE-D27A-BBC1-43AC-AA9B9C65616A}"/>
              </a:ext>
            </a:extLst>
          </p:cNvPr>
          <p:cNvSpPr/>
          <p:nvPr/>
        </p:nvSpPr>
        <p:spPr>
          <a:xfrm rot="3006487">
            <a:off x="8180959" y="3556058"/>
            <a:ext cx="1595336" cy="2704289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51655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0D80D-B7F1-E18B-F903-689D3ACA6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6FB1B0-BDE3-A7A2-BCB7-1ABC8F010F7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484312"/>
            <a:ext cx="11591925" cy="537368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2. Go to Customize Options, press Next and Add Python as an “Environment Variable” as well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RESTART the Laptop/Workstation before following the next slides</a:t>
            </a:r>
            <a:br>
              <a:rPr lang="en-US" b="1" dirty="0">
                <a:solidFill>
                  <a:srgbClr val="FF0000"/>
                </a:solidFill>
              </a:rPr>
            </a:br>
            <a:br>
              <a:rPr lang="en-US" b="1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3635B2-D543-71E4-C32A-1D353A5B4C1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2613" y="0"/>
            <a:ext cx="11609387" cy="13049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Installation Requirements, Python</a:t>
            </a:r>
          </a:p>
        </p:txBody>
      </p:sp>
      <p:pic>
        <p:nvPicPr>
          <p:cNvPr id="2050" name="Picture 2" descr="python - How to add to the PYTHONPATH in Windows, so it finds my  modules/packages? - Stack Overflow">
            <a:extLst>
              <a:ext uri="{FF2B5EF4-FFF2-40B4-BE49-F238E27FC236}">
                <a16:creationId xmlns:a16="http://schemas.microsoft.com/office/drawing/2014/main" id="{81E76B9E-F82F-6151-ACFA-FD86B1FDF7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23"/>
          <a:stretch>
            <a:fillRect/>
          </a:stretch>
        </p:blipFill>
        <p:spPr bwMode="auto">
          <a:xfrm>
            <a:off x="3453319" y="2195152"/>
            <a:ext cx="5524022" cy="318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896B295E-9CE0-4287-D91E-E01F87A4F98A}"/>
              </a:ext>
            </a:extLst>
          </p:cNvPr>
          <p:cNvSpPr/>
          <p:nvPr/>
        </p:nvSpPr>
        <p:spPr>
          <a:xfrm rot="4896581">
            <a:off x="7584212" y="2525156"/>
            <a:ext cx="764097" cy="1545406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86628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D3963-E549-5B0F-3118-6D6AED591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F5CD21-DCE1-D3BC-423C-1DA60665157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484313"/>
            <a:ext cx="11591925" cy="460851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Users will need to carry the remaining steps on their own OR get help from someone who is familiar with Python.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Open the project from this icon: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AE11A8-EEA0-2A07-CFC3-6A0CF55B91F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2613" y="0"/>
            <a:ext cx="11609387" cy="13049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Getting the Project On Your Computer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CE21D31-FA18-305D-2CB4-75A8C1DE5A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986" y="3788569"/>
          <a:ext cx="2424959" cy="20460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2" imgW="914400" imgH="771525" progId="Package">
                  <p:embed/>
                </p:oleObj>
              </mc:Choice>
              <mc:Fallback>
                <p:oleObj name="Packager Shell Object" showAsIcon="1" r:id="rId2" imgW="914400" imgH="771525" progId="Package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CE21D31-FA18-305D-2CB4-75A8C1DE5A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5986" y="3788569"/>
                        <a:ext cx="2424959" cy="20460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861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9D81F-4809-0081-7F3B-64823F9C1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FA65DE-73C2-2D88-DE5D-9AAAB76961C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484313"/>
            <a:ext cx="11591925" cy="460851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2. You need to “Go Up One Level” first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Copy the Zip folder to your local directory and unzip it to your desired location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AA9B3C-1F2D-C2B8-ACE6-2E387658E56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2613" y="0"/>
            <a:ext cx="11609387" cy="13049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Getting the Project On Your Computer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7E39E4-2CF1-8C94-2252-7B3A26768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716" y="2110335"/>
            <a:ext cx="8192643" cy="86689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F39D7F3-F5CC-4D75-A9C0-19A0574FF023}"/>
              </a:ext>
            </a:extLst>
          </p:cNvPr>
          <p:cNvSpPr/>
          <p:nvPr/>
        </p:nvSpPr>
        <p:spPr>
          <a:xfrm>
            <a:off x="1731523" y="2543783"/>
            <a:ext cx="243192" cy="3307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82082E1-6F39-29F5-7CC4-A67409CED379}"/>
              </a:ext>
            </a:extLst>
          </p:cNvPr>
          <p:cNvSpPr/>
          <p:nvPr/>
        </p:nvSpPr>
        <p:spPr>
          <a:xfrm rot="17879372">
            <a:off x="780642" y="3223032"/>
            <a:ext cx="1423756" cy="760444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>
                <a:schemeClr val="bg1"/>
              </a:buClr>
            </a:pPr>
            <a:endParaRPr lang="en-US" dirty="0" err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9217CC-416F-012F-9C30-AEB9312E8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941" y="5023343"/>
            <a:ext cx="6542117" cy="141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3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2F154-8EAD-EACA-9C0A-F181126EC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44CCC4-DB39-FC50-E3D0-7F14EE535BB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484313"/>
            <a:ext cx="11591925" cy="460851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1. Find the bat file from the unzipped folder. Right click and “Copy as path”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6507D5-7DB3-DA88-07B3-80783E72F4C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2613" y="0"/>
            <a:ext cx="11609387" cy="13049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Adding a shortcut to your desktop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C4F54E-DBE8-73A2-CD41-6DAED6D3D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487" y="2048989"/>
            <a:ext cx="4065026" cy="422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94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FD9C6-6053-CDAB-DDDC-472C1900E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3AD392-932A-8E36-B188-958F5A96531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484313"/>
            <a:ext cx="11591925" cy="460851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2. Go to your Desktop and right click, “New”, “Shortcut”, paste the path.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After pressing next, change the shortcut name to “AI Software” before finishing. Change the icon as necessary.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8111AA-4A9B-8FAA-16FB-648BDE9DDA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2613" y="0"/>
            <a:ext cx="11609387" cy="13049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Adding a shortcut to your desktop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EF7414-0B27-3D0E-79D5-A5A368882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84" y="1996657"/>
            <a:ext cx="3189238" cy="2989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059E01-3DBF-06DC-05C5-731B6E71C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022" y="1996658"/>
            <a:ext cx="3626233" cy="298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88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A9947-52D6-EE5F-D3AB-3D4CFCDA1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A296C5-AF07-6A18-71D3-ABC8AB220EB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484313"/>
            <a:ext cx="11591925" cy="4608512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1. In the folder, rename the .bat extension to .exe</a:t>
            </a:r>
          </a:p>
          <a:p>
            <a:pPr marL="0" indent="0">
              <a:buNone/>
            </a:pPr>
            <a:r>
              <a:rPr lang="en-US" dirty="0"/>
              <a:t>2. Drag the .exe to the taskbar</a:t>
            </a:r>
          </a:p>
          <a:p>
            <a:pPr marL="0" indent="0">
              <a:buNone/>
            </a:pPr>
            <a:r>
              <a:rPr lang="en-US" dirty="0"/>
              <a:t>3. In the folder, rename the exe file back to .bat</a:t>
            </a:r>
          </a:p>
          <a:p>
            <a:pPr marL="0" indent="0">
              <a:buNone/>
            </a:pPr>
            <a:r>
              <a:rPr lang="en-US" dirty="0"/>
              <a:t>4. Shift + Right click on the taskbar icon (for the exe) and choose "Properties“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Continued in next slide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A794F2D-6C2F-32C6-1619-D4F8EF46FE0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2613" y="0"/>
            <a:ext cx="11609387" cy="13049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Adding a shortcut to your taskbar</a:t>
            </a:r>
          </a:p>
        </p:txBody>
      </p:sp>
    </p:spTree>
    <p:extLst>
      <p:ext uri="{BB962C8B-B14F-4D97-AF65-F5344CB8AC3E}">
        <p14:creationId xmlns:p14="http://schemas.microsoft.com/office/powerpoint/2010/main" val="2574616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cf8c7287-838c-46dd-b281-b1140229e67a}" enabled="1" method="Privileged" siteId="{75e027c9-20d5-47d5-b82f-77d7cd041e8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2349</TotalTime>
  <Words>652</Words>
  <Application>Microsoft Office PowerPoint</Application>
  <PresentationFormat>Widescreen</PresentationFormat>
  <Paragraphs>122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Packager Shell Object</vt:lpstr>
      <vt:lpstr>Complete Installation Guide </vt:lpstr>
      <vt:lpstr>File for Python 3.11.0 Installation Request</vt:lpstr>
      <vt:lpstr>Installation Requirements, Python</vt:lpstr>
      <vt:lpstr>Installation Requirements, Python</vt:lpstr>
      <vt:lpstr>Getting the Project On Your Computer</vt:lpstr>
      <vt:lpstr>Getting the Project On Your Computer</vt:lpstr>
      <vt:lpstr>Adding a shortcut to your desktop</vt:lpstr>
      <vt:lpstr>Adding a shortcut to your desktop</vt:lpstr>
      <vt:lpstr>Adding a shortcut to your taskbar</vt:lpstr>
      <vt:lpstr>Adding a shortcut to your taskbar</vt:lpstr>
      <vt:lpstr>Installing the required Libraries</vt:lpstr>
      <vt:lpstr>Testing the Software</vt:lpstr>
      <vt:lpstr>Installation Debug Steps</vt:lpstr>
      <vt:lpstr>Installation Debug Steps</vt:lpstr>
      <vt:lpstr>Installation Debug Steps</vt:lpstr>
      <vt:lpstr>Installation Debug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Zhen Yang ONG</dc:creator>
  <cp:lastModifiedBy>Zhen Yang</cp:lastModifiedBy>
  <cp:revision>7</cp:revision>
  <dcterms:created xsi:type="dcterms:W3CDTF">2025-08-29T06:22:15Z</dcterms:created>
  <dcterms:modified xsi:type="dcterms:W3CDTF">2025-09-08T12:52:44Z</dcterms:modified>
</cp:coreProperties>
</file>