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50464-5761-4C24-AC51-207FEE6D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7676AB-7471-473C-9D99-09A87DB7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69D4-C874-4AF4-97E9-D4755CB3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BC4AD-0140-48CC-BC83-AFE7A2E2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A42B0-272E-4202-AA24-4A4FF4F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66FD1-09D7-4900-93E4-D6AC2EE2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53C27-B0DB-4093-87CA-01143B46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1CDA0-4AFB-4235-B8AB-04320CCB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B5D0-10FA-4190-A789-FFECFD11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0080E-239E-4581-92C9-14918A4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6F594-3171-4F78-8F18-EA5657440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6C453-7B9A-4EE9-9DDC-4C3A36D9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79F9A-E134-4315-A904-B7B623D3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5F21D-78DC-47E7-B425-1B0B12AD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6820E-8B0C-4143-AFD8-7CE1EF34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2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5C93E-37F9-4D87-8221-1AD511A1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B0D12-C289-44C5-971B-21043182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3C604-403F-4D18-9521-384674E1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E0528-FFE5-4670-810F-9F79878A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B5B9-CDF7-446D-B979-C00B4861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CEE81-F90A-48CA-83B3-D83BB358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79F4-8DDD-4F69-AC41-04B27116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DF5AE-531A-4E6B-A29D-8FB467DF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9E9FB-6B9B-40F4-BBA5-3A866D69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C6859-0FA1-4B63-A556-DC85415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1CC3F-CE1B-4EF5-B826-57FC0451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72446-D32D-4BE6-9AF8-0ADAE218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F7794-8AD6-4D5F-9041-B8528FD6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193FA-76BB-4EFF-AD77-569C7E9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D0640-2DD6-4E8C-B017-D93CA024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F0671-D4F3-4220-A6B8-A43D25F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2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6313-5D87-485A-8826-BFFF686D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192D1-3CEB-43A8-B8D5-98F41F49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32C16-B1B2-473D-B68A-37C8F10F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0A8698-7BF7-4350-8185-0B4D96FF0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E0522-B9C8-4A0E-B175-017D59094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BDC50-5021-4FDC-90A9-EF2D2D27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5C286-0767-4CA2-94FD-C196B446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2634F9-B34E-4158-8D8E-7536EF7A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1ECC7-A169-4335-B16F-F51A857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68EF8F-0ECC-4648-AC13-20F2D174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FE345E-98C7-4FED-B468-2F536469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2DF97-70F3-452E-A4C4-5B6F06DE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40DEB-7962-47DF-AC76-456BEC39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890E3E-B18F-4D29-97A6-9A511B2D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E3AA2-87C0-4999-B295-2960781E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A0474-FBAA-424F-A762-60A6A503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28C87-C839-4635-A1BC-76F43DF8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B3DEF-4034-415D-B3D6-D4832E27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5D4A1-C897-4B94-844F-AACB7F67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39FC1-FCA7-474A-9D1B-F7CEE502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655FA-16BF-4443-9B6E-E2B4C25A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36686-C408-4F2F-ADC2-46096C8D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2E3E02-5E88-49CF-80BD-B4C22F4C3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4D912-B528-4079-876E-D88D0BEE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15DD3-BD37-4F22-AF81-C70E54E2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3F690-02B1-43B1-A7D8-8DEB72F3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D9471-4AE2-4907-B47C-9E21899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51C03-97AC-4D73-AAD8-0564A58D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FC8BF-13DA-4C57-AA8F-FB71C4BE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8E9DA-CFBD-497C-A34F-7887B97FD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2F07-7D27-4DE0-A4BF-11855FC8CF6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E5FBB-148F-4281-B3ED-D63D1B95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93EB0-6342-4178-A1A6-05AE13CE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8600-EBAB-4735-9767-76D2E68E2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5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8F13D3-4078-418E-B7EF-972B78D5AE77}"/>
              </a:ext>
            </a:extLst>
          </p:cNvPr>
          <p:cNvSpPr txBox="1"/>
          <p:nvPr/>
        </p:nvSpPr>
        <p:spPr>
          <a:xfrm>
            <a:off x="1310325" y="1234911"/>
            <a:ext cx="833329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cap="none" spc="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ClapSQL</a:t>
            </a:r>
            <a:endParaRPr lang="zh-CN" altLang="en-US" sz="16600" b="0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96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17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469A-8712-4F02-B94B-3A28E5B7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A2311-6BE2-4BD6-8C19-F6230820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Cap Wu</dc:creator>
  <cp:lastModifiedBy>Cap Wu</cp:lastModifiedBy>
  <cp:revision>1</cp:revision>
  <dcterms:created xsi:type="dcterms:W3CDTF">2020-09-16T11:50:51Z</dcterms:created>
  <dcterms:modified xsi:type="dcterms:W3CDTF">2020-09-16T11:57:51Z</dcterms:modified>
</cp:coreProperties>
</file>