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42840" y="713740"/>
            <a:ext cx="6095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车道上车辆数统计算法</a:t>
            </a:r>
            <a:r>
              <a:rPr lang="zh-CN" altLang="en-US" sz="1600"/>
              <a:t>：根据一辆车运行的轨迹，分别取车辆起始点和车辆刚经过红灯停止线的点，二者连线与车道划线相交于一点，用该点的</a:t>
            </a:r>
            <a:r>
              <a:rPr lang="en-US" altLang="zh-CN" sz="1600"/>
              <a:t>x</a:t>
            </a:r>
            <a:r>
              <a:rPr lang="zh-CN" altLang="en-US" sz="1600"/>
              <a:t>坐标结合</a:t>
            </a:r>
            <a:r>
              <a:rPr lang="en-US" altLang="zh-CN" sz="1600"/>
              <a:t>count_config</a:t>
            </a:r>
            <a:r>
              <a:rPr lang="zh-CN" altLang="en-US" sz="1600"/>
              <a:t>判断其所属车道。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929505" y="1697990"/>
            <a:ext cx="7054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/>
              <a:t>转向统计算法</a:t>
            </a:r>
            <a:r>
              <a:rPr lang="zh-CN" altLang="en-US" sz="1600"/>
              <a:t>：根据所属路口，结合路口图片，并分析车辆的轨迹，</a:t>
            </a:r>
            <a:endParaRPr lang="zh-CN" altLang="en-US" sz="1600"/>
          </a:p>
          <a:p>
            <a:pPr algn="l"/>
            <a:r>
              <a:rPr lang="zh-CN" altLang="en-US" sz="1600"/>
              <a:t>划分最优的转弯角度阈值（左转弯和右转弯）；然后对车辆的运行轨迹取三个点，分别是起始点</a:t>
            </a:r>
            <a:r>
              <a:rPr lang="en-US" altLang="zh-CN" sz="1600"/>
              <a:t>a</a:t>
            </a:r>
            <a:r>
              <a:rPr lang="zh-CN" altLang="en-US" sz="1600"/>
              <a:t>、中间点</a:t>
            </a:r>
            <a:r>
              <a:rPr lang="en-US" altLang="zh-CN" sz="1600"/>
              <a:t>b</a:t>
            </a:r>
            <a:r>
              <a:rPr lang="zh-CN" altLang="en-US" sz="1600"/>
              <a:t>（根据车道位置计算）、消失点</a:t>
            </a:r>
            <a:r>
              <a:rPr lang="en-US" altLang="zh-CN" sz="1600"/>
              <a:t>c ,</a:t>
            </a:r>
            <a:r>
              <a:rPr lang="zh-CN" altLang="en-US" sz="1600"/>
              <a:t>然后计算向量</a:t>
            </a:r>
            <a:r>
              <a:rPr lang="en-US" altLang="zh-CN" sz="1600"/>
              <a:t> ab , bc </a:t>
            </a:r>
            <a:r>
              <a:rPr lang="zh-CN" altLang="en-US" sz="1600"/>
              <a:t>之间的夹角，判断角度值是否大于转弯阈值，大于则代表转弯，然后比较</a:t>
            </a:r>
            <a:r>
              <a:rPr lang="en-US" altLang="zh-CN" sz="1600"/>
              <a:t> b, c </a:t>
            </a:r>
            <a:r>
              <a:rPr lang="zh-CN" altLang="en-US" sz="1600"/>
              <a:t>两点的</a:t>
            </a:r>
            <a:r>
              <a:rPr lang="en-US" altLang="zh-CN" sz="1600"/>
              <a:t>x</a:t>
            </a:r>
            <a:r>
              <a:rPr lang="zh-CN" altLang="en-US" sz="1600"/>
              <a:t>坐标，即可知道是左转还是右转，剩下的是直行。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4942840" y="3154680"/>
            <a:ext cx="6832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创新点</a:t>
            </a:r>
            <a:r>
              <a:rPr lang="zh-CN" altLang="en-US" sz="1600"/>
              <a:t>：充分利用车辆轨迹信息，并结合了车道信息，很好的解决了</a:t>
            </a:r>
            <a:endParaRPr lang="zh-CN" altLang="en-US" sz="1600"/>
          </a:p>
          <a:p>
            <a:r>
              <a:rPr lang="zh-CN" altLang="en-US" sz="1600"/>
              <a:t>由于摄像头角度问题，造成用</a:t>
            </a:r>
            <a:r>
              <a:rPr lang="en-US" altLang="zh-CN" sz="1600"/>
              <a:t>baseline</a:t>
            </a:r>
            <a:r>
              <a:rPr lang="zh-CN" altLang="en-US" sz="1600"/>
              <a:t>的斜率算法对转弯统计效果差的问题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4929505" y="5496560"/>
            <a:ext cx="6651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关键点</a:t>
            </a:r>
            <a:r>
              <a:rPr lang="zh-CN" altLang="en-US" sz="1600"/>
              <a:t>：</a:t>
            </a:r>
            <a:r>
              <a:rPr lang="en-US" altLang="zh-CN" sz="1600"/>
              <a:t>1</a:t>
            </a:r>
            <a:r>
              <a:rPr lang="zh-CN" altLang="en-US" sz="1600"/>
              <a:t>，如何确定车辆中间点的位置：取车辆刚经过红灯停止线的点</a:t>
            </a:r>
            <a:r>
              <a:rPr lang="en-US" altLang="zh-CN" sz="1600"/>
              <a:t>;</a:t>
            </a:r>
            <a:endParaRPr lang="en-US" altLang="zh-CN" sz="1600"/>
          </a:p>
          <a:p>
            <a:r>
              <a:rPr lang="en-US" altLang="zh-CN" sz="1600"/>
              <a:t>2,</a:t>
            </a:r>
            <a:r>
              <a:rPr lang="zh-CN" altLang="en-US" sz="1600"/>
              <a:t>如何确定转弯阈值：结合路口渠化信息判断，并用训练集调优</a:t>
            </a:r>
            <a:r>
              <a:rPr lang="en-US" altLang="zh-CN" sz="1600"/>
              <a:t>;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4942840" y="3950335"/>
            <a:ext cx="71151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/>
              <a:t>改进点</a:t>
            </a:r>
            <a:r>
              <a:rPr lang="zh-CN" altLang="en-US" sz="1600"/>
              <a:t>：</a:t>
            </a:r>
            <a:r>
              <a:rPr lang="en-US" altLang="zh-CN" sz="1600"/>
              <a:t>1.</a:t>
            </a:r>
            <a:r>
              <a:rPr lang="zh-CN" altLang="en-US" sz="1600"/>
              <a:t>改变了</a:t>
            </a:r>
            <a:r>
              <a:rPr lang="en-US" altLang="zh-CN" sz="1600"/>
              <a:t>baseline</a:t>
            </a:r>
            <a:r>
              <a:rPr lang="zh-CN" altLang="en-US" sz="1600"/>
              <a:t>仅使用车辆出现点来判断车道的方法；</a:t>
            </a:r>
            <a:endParaRPr lang="zh-CN" altLang="en-US" sz="1600"/>
          </a:p>
          <a:p>
            <a:pPr algn="l"/>
            <a:r>
              <a:rPr lang="en-US" altLang="zh-CN" sz="1600"/>
              <a:t>2.</a:t>
            </a:r>
            <a:r>
              <a:rPr lang="zh-CN" altLang="en-US" sz="1600"/>
              <a:t>改进了</a:t>
            </a:r>
            <a:r>
              <a:rPr lang="en-US" altLang="zh-CN" sz="1600"/>
              <a:t>baseline</a:t>
            </a:r>
            <a:r>
              <a:rPr lang="zh-CN" altLang="en-US" sz="1600"/>
              <a:t>仅使用出现点和消失点计算斜率统计转向的的方法；</a:t>
            </a:r>
            <a:endParaRPr lang="zh-CN" altLang="en-US" sz="1600"/>
          </a:p>
          <a:p>
            <a:pPr algn="l"/>
            <a:r>
              <a:rPr lang="en-US" altLang="zh-CN" sz="1600"/>
              <a:t>3.</a:t>
            </a:r>
            <a:r>
              <a:rPr lang="zh-CN" altLang="en-US" sz="1600"/>
              <a:t>改进了</a:t>
            </a:r>
            <a:r>
              <a:rPr lang="en-US" altLang="zh-CN" sz="1600">
                <a:sym typeface="+mn-ea"/>
              </a:rPr>
              <a:t>baseline</a:t>
            </a:r>
            <a:r>
              <a:rPr lang="zh-CN" altLang="en-US" sz="1600">
                <a:sym typeface="+mn-ea"/>
              </a:rPr>
              <a:t>仅过滤出现次数小于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次的框，我们经过测试发现把出现次数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小于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次的车辆识别框均过滤掉效果较好。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改进了原</a:t>
            </a:r>
            <a:r>
              <a:rPr lang="en-US" altLang="zh-CN" sz="1600">
                <a:sym typeface="+mn-ea"/>
              </a:rPr>
              <a:t>count_config</a:t>
            </a:r>
            <a:r>
              <a:rPr lang="zh-CN" altLang="en-US" sz="1600">
                <a:sym typeface="+mn-ea"/>
              </a:rPr>
              <a:t>对车道划分不合理处。</a:t>
            </a:r>
            <a:endParaRPr lang="zh-CN" altLang="en-US" sz="1600">
              <a:sym typeface="+mn-ea"/>
            </a:endParaRPr>
          </a:p>
        </p:txBody>
      </p:sp>
      <p:pic>
        <p:nvPicPr>
          <p:cNvPr id="11" name="图片 10" descr="video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88035"/>
            <a:ext cx="4096385" cy="2425065"/>
          </a:xfrm>
          <a:prstGeom prst="rect">
            <a:avLst/>
          </a:prstGeom>
        </p:spPr>
      </p:pic>
      <p:pic>
        <p:nvPicPr>
          <p:cNvPr id="12" name="图片 11" descr="video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490595"/>
            <a:ext cx="4187825" cy="2479675"/>
          </a:xfrm>
          <a:prstGeom prst="rect">
            <a:avLst/>
          </a:prstGeom>
        </p:spPr>
      </p:pic>
      <p:pic>
        <p:nvPicPr>
          <p:cNvPr id="13" name="图片 12" descr="942795adee665a0f703ef0e0589207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18415"/>
            <a:ext cx="758825" cy="7588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41400" y="170180"/>
            <a:ext cx="337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我想提升</a:t>
            </a:r>
            <a:r>
              <a:rPr lang="en-US" altLang="zh-CN"/>
              <a:t>” </a:t>
            </a:r>
            <a:r>
              <a:rPr lang="zh-CN" altLang="en-US"/>
              <a:t>队使用方法简介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mQ1MWM0MDFhOTljNzhkYjNmMmQxNDk1NmYzZWU3MmIifQ=="/>
  <p:tag name="KSO_WPP_MARK_KEY" val="8bd4b742-3d76-4679-86e1-dee2f955bb0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19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微眸倾笑</cp:lastModifiedBy>
  <cp:revision>181</cp:revision>
  <dcterms:created xsi:type="dcterms:W3CDTF">2019-06-19T02:08:00Z</dcterms:created>
  <dcterms:modified xsi:type="dcterms:W3CDTF">2022-10-22T11:23:56Z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3EF0CC24A9C948D3A51263D72CBCE5EE</vt:lpwstr>
  </property>
</Properties>
</file>