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980D-2061-4F97-BC5C-698F5F8D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370-A33A-4293-8561-30E6889F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4CCA6-4045-4F14-B589-EBCF90A8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142E-BDA0-4F7E-9C2A-BB51BC05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3008-2A0D-4F33-9C1D-7522641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9D9D-EEB6-4EAE-8C75-05826F6B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302-6608-40D1-AF1A-E5505CAA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4ED7-0C0B-49AA-B120-EA766D2D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D5C8-0293-4F81-9B03-0C7045C2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2B24-7B7B-459F-B0D6-ABCA2B51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2A799-4867-444B-9641-30EB97D27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FC770-84DE-46DC-92F8-E7392907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E26-3F96-45A2-AEF2-87979664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4E89-AB96-43EC-8DDF-363DA240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4D21-93FC-4175-998C-37D25B4C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2BC1-EF79-4DA3-A63F-5B102829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AAAB-E727-456B-B55D-4CD78867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FCB7-3EC1-4E18-9C34-4EC0D072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0C3E-DCEF-40BE-8750-963A980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DB03-A212-443C-BA2C-8CADB7A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3BE8-981D-43D9-B528-18F1AC90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91D6-2F2F-4A7E-9614-075D3A9B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3590-692A-4CE9-9F7C-A2F62D2F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DF50-AC33-41C7-B488-A44E555F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A23D-DBF5-41D1-B09E-5327E703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6D57-9FC5-4D7B-8224-F0E57816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B87B-043D-453B-BAE9-D1EB69BE6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251A-36B0-413B-AD08-C9DDF28D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1AF2-9A40-4F37-9114-926F63B5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3D94B-91FB-4172-AF14-E5148824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442A-60DA-421E-8791-B32B91B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372B-4209-44C5-9278-BA7D543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2EBA-C0D7-426F-871D-0DB5D4DC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98E36-F35C-475B-AB05-1707B599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4952F-D027-4A04-A26D-476134488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A4192-613E-444A-ABF7-255948EA9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9650F-0605-446A-B53A-A372D64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E84C3-A119-4367-97D6-3B66CD14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E19E-C1B6-42B4-B0E9-C666957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686E-D47A-4CB6-AE0C-A61BD970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2FAC9-AE7C-4998-8AC5-BA529E09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3B24C-AE27-4F73-B2E9-08A9D6C7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81AC2-8308-4CF0-994F-7609EFCE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36A9-561B-438E-96E2-F81FB6C1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0A5DC-2037-4380-AE05-FAA16833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7A2D-856F-4EBD-816A-8D1A1B24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4704-F521-4678-B830-BA37055A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253A-066E-40CB-8C8D-6EADB1591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5B32C-0E50-4852-8BB1-4325D423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1825-94CA-4C11-B695-73C0331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E0EBA-7477-47E7-8F50-5B3269A5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DB79-2575-431B-B4D6-ABD3C6E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2980-655A-4820-BE8F-ED2D494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BC461-EABE-4DCB-813D-A8DC610C6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E1D3-25AD-4725-B7EA-6D68DADF7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4461-4EF9-4A21-89BE-2F34FEB8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24B45-C2B9-4265-9958-A49C38FF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32C3A-526A-447B-962A-E44B4E60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088EA-3A47-4D26-B0E0-E23F3D40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D2B8-0BC9-4725-9EA1-B016E9C3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471E-DBAE-4897-B162-C6FABBDCC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31DF-F36C-4DA6-8252-525984AD656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3A5F-9076-48BC-8F84-31C99F57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4E67-6968-4975-8F5F-C6DEFC1D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4381-EB12-4831-A1CC-AA8A75C8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28B9-F887-4AFF-82BC-CAEC7639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“SAS” snippet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5AA9-02E5-4B89-A359-414958A6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1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6EBC-A511-4FD0-98FF-D77B267B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Copy this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BA00-C2EA-4E8A-95CD-84F6024A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```{r include=FALSE}</a:t>
            </a:r>
          </a:p>
          <a:p>
            <a:pPr marL="0" indent="0">
              <a:buNone/>
            </a:pPr>
            <a:r>
              <a:rPr lang="en-US" dirty="0" err="1"/>
              <a:t>sasopts</a:t>
            </a:r>
            <a:r>
              <a:rPr lang="en-US" dirty="0"/>
              <a:t> &lt;- "-</a:t>
            </a:r>
            <a:r>
              <a:rPr lang="en-US" dirty="0" err="1"/>
              <a:t>nosplash</a:t>
            </a:r>
            <a:r>
              <a:rPr lang="en-US" dirty="0"/>
              <a:t> -</a:t>
            </a:r>
            <a:r>
              <a:rPr lang="en-US" dirty="0" err="1"/>
              <a:t>linesize</a:t>
            </a:r>
            <a:r>
              <a:rPr lang="en-US" dirty="0"/>
              <a:t> 75"</a:t>
            </a:r>
          </a:p>
          <a:p>
            <a:pPr marL="0" indent="0">
              <a:buNone/>
            </a:pPr>
            <a:r>
              <a:rPr lang="en-US" dirty="0" err="1"/>
              <a:t>saspath</a:t>
            </a:r>
            <a:r>
              <a:rPr lang="en-US" dirty="0"/>
              <a:t> &lt;- "C:/Program Files/</a:t>
            </a:r>
            <a:r>
              <a:rPr lang="en-US" dirty="0" err="1"/>
              <a:t>SASHome</a:t>
            </a:r>
            <a:r>
              <a:rPr lang="en-US" dirty="0"/>
              <a:t>/</a:t>
            </a:r>
            <a:r>
              <a:rPr lang="en-US" dirty="0" err="1"/>
              <a:t>SASFoundation</a:t>
            </a:r>
            <a:r>
              <a:rPr lang="en-US" dirty="0"/>
              <a:t>/9.4/</a:t>
            </a:r>
            <a:r>
              <a:rPr lang="en-US" dirty="0" err="1"/>
              <a:t>sas.exe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</a:t>
            </a:r>
            <a:r>
              <a:rPr lang="en-US" dirty="0"/>
              <a:t>(engine = "</a:t>
            </a:r>
            <a:r>
              <a:rPr lang="en-US" dirty="0" err="1"/>
              <a:t>sas</a:t>
            </a:r>
            <a:r>
              <a:rPr lang="en-US" dirty="0"/>
              <a:t>",   </a:t>
            </a:r>
            <a:r>
              <a:rPr lang="en-US" dirty="0" err="1"/>
              <a:t>engine.path</a:t>
            </a:r>
            <a:r>
              <a:rPr lang="en-US" dirty="0"/>
              <a:t> = </a:t>
            </a:r>
            <a:r>
              <a:rPr lang="en-US" dirty="0" err="1"/>
              <a:t>saspath</a:t>
            </a:r>
            <a:r>
              <a:rPr lang="en-US" dirty="0"/>
              <a:t>, </a:t>
            </a:r>
            <a:r>
              <a:rPr lang="en-US" dirty="0" err="1"/>
              <a:t>engine.opts</a:t>
            </a:r>
            <a:r>
              <a:rPr lang="en-US" dirty="0"/>
              <a:t> = </a:t>
            </a:r>
            <a:r>
              <a:rPr lang="en-US" dirty="0" err="1"/>
              <a:t>sasopts</a:t>
            </a:r>
            <a:r>
              <a:rPr lang="en-US" dirty="0"/>
              <a:t>, comment = NA)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```{</a:t>
            </a:r>
            <a:r>
              <a:rPr lang="en-US" dirty="0" err="1"/>
              <a:t>sas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\* YOUR SAS CODES*\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```{r engine='R', include=FALSE}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</a:t>
            </a:r>
            <a:r>
              <a:rPr lang="en-US" dirty="0"/>
              <a:t>(engine="R",  </a:t>
            </a:r>
            <a:r>
              <a:rPr lang="en-US" dirty="0" err="1"/>
              <a:t>engine.path</a:t>
            </a:r>
            <a:r>
              <a:rPr lang="en-US" dirty="0"/>
              <a:t>=NULL, </a:t>
            </a:r>
            <a:r>
              <a:rPr lang="en-US" dirty="0" err="1"/>
              <a:t>engine.opts</a:t>
            </a:r>
            <a:r>
              <a:rPr lang="en-US" dirty="0"/>
              <a:t>=NULL, comment=NA)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209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CFB9-816C-4FE4-8B91-6DF66EB6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Open snippet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7EB8-B01A-44F6-9DF4-1A4A9B59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=&gt; Global Options… =&gt; Code =&gt; Snippets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13A4E-DAB9-42E3-AE72-F85F999E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21" y="2902998"/>
            <a:ext cx="2640809" cy="306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B4A13-3879-411D-8F00-6ECC59EE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76" y="2438120"/>
            <a:ext cx="3969918" cy="41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424B-5C44-41AD-B75A-A1094AF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Open </a:t>
            </a:r>
            <a:r>
              <a:rPr lang="en-US" b="1" dirty="0"/>
              <a:t>Edit Snippets…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DF3-F18B-436B-BC7F-32B5A3C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Markdown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8980C-90B2-44BF-AD08-5916A5AF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39" y="313193"/>
            <a:ext cx="2698319" cy="960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00E6C-DE5A-43FA-A6F0-9856CC33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317" y="1532476"/>
            <a:ext cx="6023391" cy="5156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01258D-EA59-43A4-8B0E-FC0B7F281D64}"/>
              </a:ext>
            </a:extLst>
          </p:cNvPr>
          <p:cNvSpPr/>
          <p:nvPr/>
        </p:nvSpPr>
        <p:spPr>
          <a:xfrm>
            <a:off x="4270160" y="2121762"/>
            <a:ext cx="932155" cy="195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501-4CF4-4FC1-8536-464BB137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Paste Snippet, </a:t>
            </a:r>
            <a:r>
              <a:rPr lang="en-US" b="1" dirty="0"/>
              <a:t>Save it</a:t>
            </a:r>
            <a:r>
              <a:rPr lang="en-US" dirty="0"/>
              <a:t>, and </a:t>
            </a:r>
            <a:r>
              <a:rPr lang="en-US" b="1" dirty="0"/>
              <a:t>APPLY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BF6B6-16E5-473F-B13F-69FFE4A5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79" y="1481077"/>
            <a:ext cx="7716327" cy="3620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30098-0DB3-4568-9B87-B4F2EE1B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26" y="5697161"/>
            <a:ext cx="321989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347C-FCCC-45B4-A2EC-4AB743C0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Go to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854D-339C-401F-A151-3E01E8D3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8519"/>
          </a:xfrm>
        </p:spPr>
        <p:txBody>
          <a:bodyPr/>
          <a:lstStyle/>
          <a:p>
            <a:r>
              <a:rPr lang="en-US" dirty="0"/>
              <a:t>Type “</a:t>
            </a:r>
            <a:r>
              <a:rPr lang="en-US" dirty="0" err="1"/>
              <a:t>sas</a:t>
            </a:r>
            <a:r>
              <a:rPr lang="en-US" dirty="0"/>
              <a:t>” and keep in that same line</a:t>
            </a:r>
          </a:p>
          <a:p>
            <a:r>
              <a:rPr lang="en-US" dirty="0"/>
              <a:t>Press both Shift and Tab</a:t>
            </a:r>
          </a:p>
          <a:p>
            <a:r>
              <a:rPr lang="en-US" dirty="0"/>
              <a:t>You can see the snippet</a:t>
            </a:r>
          </a:p>
          <a:p>
            <a:r>
              <a:rPr lang="en-US" dirty="0"/>
              <a:t>Ready to use </a:t>
            </a:r>
            <a:r>
              <a:rPr lang="en-US" dirty="0" err="1"/>
              <a:t>SASrmarkdown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178C4-3F37-4F40-A0D4-24A9178B421A}"/>
              </a:ext>
            </a:extLst>
          </p:cNvPr>
          <p:cNvSpPr txBox="1"/>
          <p:nvPr/>
        </p:nvSpPr>
        <p:spPr>
          <a:xfrm>
            <a:off x="144262" y="4752174"/>
            <a:ext cx="11905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```{r engine="</a:t>
            </a:r>
            <a:r>
              <a:rPr lang="en-US" sz="1400" dirty="0" err="1">
                <a:solidFill>
                  <a:srgbClr val="FF0000"/>
                </a:solidFill>
              </a:rPr>
              <a:t>sas</a:t>
            </a:r>
            <a:r>
              <a:rPr lang="en-US" sz="1400" dirty="0">
                <a:solidFill>
                  <a:srgbClr val="FF0000"/>
                </a:solidFill>
              </a:rPr>
              <a:t>",  </a:t>
            </a:r>
            <a:r>
              <a:rPr lang="en-US" sz="1400" dirty="0" err="1">
                <a:solidFill>
                  <a:srgbClr val="FF0000"/>
                </a:solidFill>
              </a:rPr>
              <a:t>engine.path</a:t>
            </a:r>
            <a:r>
              <a:rPr lang="en-US" sz="1400" dirty="0">
                <a:solidFill>
                  <a:srgbClr val="FF0000"/>
                </a:solidFill>
              </a:rPr>
              <a:t>="C:/Program Files/</a:t>
            </a:r>
            <a:r>
              <a:rPr lang="en-US" sz="1400" dirty="0" err="1">
                <a:solidFill>
                  <a:srgbClr val="FF0000"/>
                </a:solidFill>
              </a:rPr>
              <a:t>SASHome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SASFoundation</a:t>
            </a:r>
            <a:r>
              <a:rPr lang="en-US" sz="1400" dirty="0">
                <a:solidFill>
                  <a:srgbClr val="FF0000"/>
                </a:solidFill>
              </a:rPr>
              <a:t>/9.4/</a:t>
            </a:r>
            <a:r>
              <a:rPr lang="en-US" sz="1400" dirty="0" err="1">
                <a:solidFill>
                  <a:srgbClr val="FF0000"/>
                </a:solidFill>
              </a:rPr>
              <a:t>sas.exe</a:t>
            </a:r>
            <a:r>
              <a:rPr lang="en-US" sz="1400" dirty="0">
                <a:solidFill>
                  <a:srgbClr val="FF0000"/>
                </a:solidFill>
              </a:rPr>
              <a:t>", </a:t>
            </a:r>
            <a:r>
              <a:rPr lang="en-US" sz="1400" dirty="0" err="1">
                <a:solidFill>
                  <a:srgbClr val="FF0000"/>
                </a:solidFill>
              </a:rPr>
              <a:t>engine.opts</a:t>
            </a:r>
            <a:r>
              <a:rPr lang="en-US" sz="1400" dirty="0">
                <a:solidFill>
                  <a:srgbClr val="FF0000"/>
                </a:solidFill>
              </a:rPr>
              <a:t>="-</a:t>
            </a:r>
            <a:r>
              <a:rPr lang="en-US" sz="1400" dirty="0" err="1">
                <a:solidFill>
                  <a:srgbClr val="FF0000"/>
                </a:solidFill>
              </a:rPr>
              <a:t>nosplash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 dirty="0" err="1">
                <a:solidFill>
                  <a:srgbClr val="FF0000"/>
                </a:solidFill>
              </a:rPr>
              <a:t>linesize</a:t>
            </a:r>
            <a:r>
              <a:rPr lang="en-US" sz="1400" dirty="0">
                <a:solidFill>
                  <a:srgbClr val="FF0000"/>
                </a:solidFill>
              </a:rPr>
              <a:t> 75", comment=NA, </a:t>
            </a:r>
            <a:r>
              <a:rPr lang="en-US" sz="1400" dirty="0" err="1">
                <a:solidFill>
                  <a:srgbClr val="FF0000"/>
                </a:solidFill>
              </a:rPr>
              <a:t>collectcode</a:t>
            </a:r>
            <a:r>
              <a:rPr lang="en-US" sz="1400" dirty="0">
                <a:solidFill>
                  <a:srgbClr val="FF0000"/>
                </a:solidFill>
              </a:rPr>
              <a:t>=TRUE}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F126A-CCEE-46F8-976C-56BB863B6D49}"/>
              </a:ext>
            </a:extLst>
          </p:cNvPr>
          <p:cNvSpPr txBox="1"/>
          <p:nvPr/>
        </p:nvSpPr>
        <p:spPr>
          <a:xfrm>
            <a:off x="2982897" y="5513033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design another one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EADF2-C8B2-4618-88EF-5F68EBBB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67" y="2462485"/>
            <a:ext cx="6226428" cy="12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8D27-C61F-4829-BD6B-76667AC5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E2C1-16A3-4636-B492-B8B40058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support.rstudio.com</a:t>
            </a:r>
            <a:r>
              <a:rPr lang="en-US" dirty="0"/>
              <a:t>/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-us/articles/</a:t>
            </a:r>
            <a:r>
              <a:rPr lang="en-US" dirty="0" err="1"/>
              <a:t>204463668-Code-Snippets?version</a:t>
            </a:r>
            <a:r>
              <a:rPr lang="en-US" dirty="0"/>
              <a:t>=</a:t>
            </a:r>
            <a:r>
              <a:rPr lang="en-US" dirty="0" err="1"/>
              <a:t>1.4.1717&amp;mode</a:t>
            </a:r>
            <a:r>
              <a:rPr lang="en-US" dirty="0"/>
              <a:t>=desktop</a:t>
            </a:r>
          </a:p>
        </p:txBody>
      </p:sp>
    </p:spTree>
    <p:extLst>
      <p:ext uri="{BB962C8B-B14F-4D97-AF65-F5344CB8AC3E}">
        <p14:creationId xmlns:p14="http://schemas.microsoft.com/office/powerpoint/2010/main" val="2440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 “SAS” snippet </vt:lpstr>
      <vt:lpstr>1. Copy this codes</vt:lpstr>
      <vt:lpstr>2 Open snippet in Rstudio</vt:lpstr>
      <vt:lpstr>3 Open Edit Snippets…</vt:lpstr>
      <vt:lpstr>4 Paste Snippet, Save it, and APPLY</vt:lpstr>
      <vt:lpstr>5 Go to Rstudio</vt:lpstr>
      <vt:lpstr>More about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“SAS” snippet </dc:title>
  <dc:creator>Jin, Xin</dc:creator>
  <cp:lastModifiedBy>Jin, Xin</cp:lastModifiedBy>
  <cp:revision>3</cp:revision>
  <dcterms:created xsi:type="dcterms:W3CDTF">2021-10-12T23:00:37Z</dcterms:created>
  <dcterms:modified xsi:type="dcterms:W3CDTF">2021-10-12T23:15:04Z</dcterms:modified>
</cp:coreProperties>
</file>