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317528"/>
                <a:gridCol w="1519028"/>
              </a:tblGrid>
              <a:tr h="2612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 = 26</a:t>
                      </a: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(31%)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 (69%)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11.54 (9.07, 13.64)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Genotype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ΔF508/ΔF508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(46%)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ΔF508/Other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 (35%)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Other/Other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(19%)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FVC% predicted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 (94, 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FEV% predicted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 (95, 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Height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141 (131, 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Weight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33 (27, 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BMI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16.55 (15.76, 19.21)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Staphylococcus aureus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 (50%)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Pseudomonas aeruginosa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(19%)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Stenotrophomonas maltophilia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(19%)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Aspergillus fumigatus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(31%)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 (%); Median (IQR)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2021-02-10T22:32:00Z</dcterms:modified>
  <cp:category/>
</cp:coreProperties>
</file>