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91" d="100"/>
          <a:sy n="91" d="100"/>
        </p:scale>
        <p:origin x="3432" y="1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4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4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68578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9" indent="-257169" algn="l" defTabSz="6857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8" indent="-214307" algn="l" defTabSz="685784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4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1" indent="-171446" algn="l" defTabSz="685784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15871"/>
              </p:ext>
            </p:extLst>
          </p:nvPr>
        </p:nvGraphicFramePr>
        <p:xfrm>
          <a:off x="1785183" y="1542403"/>
          <a:ext cx="3287634" cy="6059193"/>
        </p:xfrm>
        <a:graphic>
          <a:graphicData uri="http://schemas.openxmlformats.org/drawingml/2006/table">
            <a:tbl>
              <a:tblPr/>
              <a:tblGrid>
                <a:gridCol w="125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0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Characteristics</a:t>
                      </a:r>
                    </a:p>
                  </a:txBody>
                  <a:tcPr marL="0" marR="0" marT="19050" marB="1905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testing, N = 457</a:t>
                      </a:r>
                      <a:r>
                        <a:rPr sz="800" b="1" i="0" u="none" cap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19050" marB="1905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8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training, N = 913</a:t>
                      </a:r>
                      <a:r>
                        <a:rPr sz="800" b="1" i="0" u="none" cap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19050" marB="1905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1" i="1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Genotype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400"/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400"/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46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One allele F508del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161 (35%)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321 (35%)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46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Others or Unknown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63 (14%)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82 (9.0%)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46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Two alleles F508del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233 (51%)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510 (56%)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1" i="1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Gender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400"/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400"/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346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Female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240 (53%)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453 (50%)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346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Male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217 (47%)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460 (50%)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1" i="1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Race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400"/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400"/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346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Other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16 (3.5%)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46 (5.0%)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346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White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441 (96%)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867 (95%)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1" i="1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Ethnicity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400"/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400"/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346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Hispanic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19 (4.3%)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24 (2.7%)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346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Non-Hispanic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421 (96%)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853 (97%)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729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Unknown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36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3346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1" i="1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Visit number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45 (31, 62)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45 (32, 59)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1" i="1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Age baseline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3.14 (3.06, 3.23)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3.13 (3.05, 3.22)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457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1" i="1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Age final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12.7 (10.2, 16.0)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12.9 (10.3, 15.9)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355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1" i="1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Follow up years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9.6 (7.0, 12.8)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9.7 (7.1, 12.7)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1" i="1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Height baseline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93.7 (91.8, 97.0)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94.0 (91.1, 96.8)</a:t>
                      </a:r>
                    </a:p>
                  </a:txBody>
                  <a:tcPr marL="0" marR="0" marT="47625" marB="47625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838">
                <a:tc gridSpan="3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800" b="0" i="0" u="none" cap="none" baseline="40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</a:t>
                      </a:r>
                      <a:r>
                        <a:rPr sz="8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 (%); Median (IQR)</a:t>
                      </a:r>
                    </a:p>
                  </a:txBody>
                  <a:tcPr marL="0" marR="0" marT="47625" marB="47625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182</Words>
  <Application>Microsoft Macintosh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Jin, Xin</cp:lastModifiedBy>
  <cp:revision>4</cp:revision>
  <dcterms:created xsi:type="dcterms:W3CDTF">2017-02-13T16:18:36Z</dcterms:created>
  <dcterms:modified xsi:type="dcterms:W3CDTF">2023-08-23T18:07:20Z</dcterms:modified>
  <cp:category/>
</cp:coreProperties>
</file>