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72536"/>
                <a:gridCol w="1328339"/>
                <a:gridCol w="1382637"/>
              </a:tblGrid>
              <a:tr h="2907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Characteristics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testing</a:t>
                      </a: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, N = 457</a:t>
                      </a:r>
                      <a:r>
                        <a:rPr cap="none" sz="1100" i="0" b="1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training</a:t>
                      </a: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, N = 913</a:t>
                      </a:r>
                      <a:r>
                        <a:rPr cap="none" sz="1100" i="0" b="1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399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1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Genotype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One allele F508del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161 (35%)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321 (35%)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Others or Unknown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 (14%)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 (9.0%)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Two alleles F508del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233 (51%)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510 (56%)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57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1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Gender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Female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240 (53%)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453 (50%)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Male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217 (47%)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460 (50%)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9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1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Race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Other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(3.5%)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 (5.0%)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White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441 (96%)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867 (95%)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01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1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Ethnicity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Hispanic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 (4.3%)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 (2.7%)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Non-Hispanic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421 (96%)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853 (97%)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Unknown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1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Visit number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 (31, 62)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 (32, 59)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1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Age baseline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3.14 (3.06, 3.23)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3.13 (3.05, 3.22)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7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1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Age final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12.7 (10.2, 16.0)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12.9 (10.3, 15.9)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40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1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Follow up years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 (7.0, 12.8)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9.7 (7.1, 12.7)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1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Height baseline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93.7 (91.8, 97.0)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94.0 (91.1, 96.8)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 (%); Median (IQR)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goodgolden5</cp:lastModifiedBy>
  <cp:revision>3</cp:revision>
  <dcterms:created xsi:type="dcterms:W3CDTF">2017-02-13T16:18:36Z</dcterms:created>
  <dcterms:modified xsi:type="dcterms:W3CDTF">2023-10-24T10:44:17Z</dcterms:modified>
  <cp:category/>
</cp:coreProperties>
</file>