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7815"/>
                <a:gridCol w="1519028"/>
                <a:gridCol w="1519028"/>
              </a:tblGrid>
              <a:tr h="2907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testing, N = 457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training, N = 913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Genotype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One allele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326 (36%)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Others or 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248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495 (54%)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469 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 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444 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(4.6%)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(4.5%)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White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436 (95%)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872 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Ethnicity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(4.1%)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(2.8%)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Non-Hispanic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419 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855 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Visit number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(32, 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(31, 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registration,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(3.07, 3.23)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(3.05, 3.22)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end of 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(10.3, 15.9)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(10.2, 16.0)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(7.2, 12.7)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(7.0, 12.9)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at registration, cm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(91.7, 97.2)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(91.2, 96.8)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at registration, kg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(13.20, 15.30)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(13.10, 15.30)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2022-05-02T20:32:22Z</dcterms:modified>
  <cp:category/>
</cp:coreProperties>
</file>