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247815"/>
                <a:gridCol w="1519028"/>
              </a:tblGrid>
              <a:tr h="28338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Variable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 = 1,370</a:t>
                      </a:r>
                      <a:r>
                        <a:rPr sz="1100" b="1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399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Genotype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One allele F508del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477 (35%)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Others or Unknown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150 (11%)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Two alleles F508del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743 (54%)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57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Gender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Female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693 (51%)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Male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677 (49%)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39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Race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Other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 (4.5%)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White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1,308 (95%)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01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Ethnicity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Hispanic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 (3.3%)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Non-Hispanic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1,274 (97%)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363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Unknown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Visit number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 (32, 60)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3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Age at registration, years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3.13 (3.06, 3.22)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76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Age at end of follow-up, years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12.8 (10.2, 16.0)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40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Follow-up, years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9.6 (7.0, 12.7)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3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Height at registration, cm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94.0 (91.4, 97.0)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3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Weight at registration, kg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14.10 (13.10, 15.30)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gridSpan="2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 (%); Median (IQR)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goodgolden5</cp:lastModifiedBy>
  <cp:revision>3</cp:revision>
  <dcterms:created xsi:type="dcterms:W3CDTF">2017-02-13T16:18:36Z</dcterms:created>
  <dcterms:modified xsi:type="dcterms:W3CDTF">2022-05-10T10:20:53Z</dcterms:modified>
  <cp:category/>
</cp:coreProperties>
</file>