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hyperlink" Target="NA" TargetMode="Externa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672536"/>
                <a:gridCol w="1519028"/>
                <a:gridCol w="1519028"/>
              </a:tblGrid>
              <a:tr h="29075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Variable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testing, N = 457</a:t>
                      </a:r>
                      <a:r>
                        <a:rPr cap="none" sz="1100" i="0" b="1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training, N = 913</a:t>
                      </a:r>
                      <a:r>
                        <a:rPr cap="none" sz="1100" i="0" b="1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399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1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Genotype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/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/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Two alleles F508del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251 (55%)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492 (54%)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One allele F508del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160 (35%)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322 (35%)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Others or Unknown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46 (10%)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99 (11%)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57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1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Gender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/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/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Female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219 (48%)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474 (52%)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Male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238 (52%)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439 (48%)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391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1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Race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/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/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Other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24 (5.3%)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38 (4.2%)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White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433 (95%)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875 (96%)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201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1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Ethnicity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/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/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Hispanic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11 (2.5%)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32 (3.6%)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Non-Hispanic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425 (97%)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849 (96%)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3638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Unknown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21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32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1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Visit number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46 (32, 61)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45 (31, 59)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74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1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Age mean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8.18 (6.75, 9.97)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8.06 (6.62, 9.94)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235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1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Age baseline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3.13 (3.06, 3.23)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3.13 (3.06, 3.22)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276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1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Age final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13.1 (10.5, 15.9)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12.7 (9.9, 16.0)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40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1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Follow up years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9.9 (7.3, 12.6)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9.5 (6.8, 12.8)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235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1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Height mean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125 (117, 134)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125 (117, 135)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235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1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Height baseline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93.8 (91.3, 96.6)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94.0 (91.4, 97.0)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235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1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Weight mean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27 (22, 34)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27 (22, 34)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235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1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Weight baseline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14.10 (13.00, 15.50)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14.10 (13.20, 15.20)</a:t>
                      </a:r>
                    </a:p>
                  </a:txBody>
                  <a:tcPr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1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n (%); Median (IQR)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goodgolden5</cp:lastModifiedBy>
  <cp:revision>3</cp:revision>
  <dcterms:created xsi:type="dcterms:W3CDTF">2017-02-13T16:18:36Z</dcterms:created>
  <dcterms:modified xsi:type="dcterms:W3CDTF">2022-08-04T13:05:44Z</dcterms:modified>
  <cp:category/>
</cp:coreProperties>
</file>