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5" r:id="rId5"/>
    <p:sldId id="263" r:id="rId6"/>
    <p:sldId id="264" r:id="rId7"/>
    <p:sldId id="261" r:id="rId8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84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350E"/>
    <a:srgbClr val="FF9300"/>
    <a:srgbClr val="F7D006"/>
    <a:srgbClr val="1B1264"/>
    <a:srgbClr val="D6D6D6"/>
    <a:srgbClr val="016FBE"/>
    <a:srgbClr val="904DB5"/>
    <a:srgbClr val="FF8AD8"/>
    <a:srgbClr val="FF85FF"/>
    <a:srgbClr val="EB5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41"/>
    <p:restoredTop sz="93216"/>
  </p:normalViewPr>
  <p:slideViewPr>
    <p:cSldViewPr snapToGrid="0">
      <p:cViewPr varScale="1">
        <p:scale>
          <a:sx n="12" d="100"/>
          <a:sy n="12" d="100"/>
        </p:scale>
        <p:origin x="584" y="328"/>
      </p:cViewPr>
      <p:guideLst>
        <p:guide orient="horz" pos="10584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2DCA-611E-204D-8C63-684D4F30793A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1794-00D4-8A4E-A4D5-E191B6D1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5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2DCA-611E-204D-8C63-684D4F30793A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1794-00D4-8A4E-A4D5-E191B6D1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8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2DCA-611E-204D-8C63-684D4F30793A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1794-00D4-8A4E-A4D5-E191B6D1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9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2DCA-611E-204D-8C63-684D4F30793A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1794-00D4-8A4E-A4D5-E191B6D1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9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>
                    <a:tint val="82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2DCA-611E-204D-8C63-684D4F30793A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1794-00D4-8A4E-A4D5-E191B6D1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5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2DCA-611E-204D-8C63-684D4F30793A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1794-00D4-8A4E-A4D5-E191B6D1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5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2DCA-611E-204D-8C63-684D4F30793A}" type="datetimeFigureOut">
              <a:rPr lang="en-US" smtClean="0"/>
              <a:t>8/19/24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1794-00D4-8A4E-A4D5-E191B6D1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2DCA-611E-204D-8C63-684D4F30793A}" type="datetimeFigureOut">
              <a:rPr lang="en-US" smtClean="0"/>
              <a:t>8/19/24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1794-00D4-8A4E-A4D5-E191B6D1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7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2DCA-611E-204D-8C63-684D4F30793A}" type="datetimeFigureOut">
              <a:rPr lang="en-US" smtClean="0"/>
              <a:t>8/19/24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1794-00D4-8A4E-A4D5-E191B6D1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8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2DCA-611E-204D-8C63-684D4F30793A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1794-00D4-8A4E-A4D5-E191B6D1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8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2DCA-611E-204D-8C63-684D4F30793A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1794-00D4-8A4E-A4D5-E191B6D1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8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B2DCA-611E-204D-8C63-684D4F30793A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F01794-00D4-8A4E-A4D5-E191B6D11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85AF1A33-54B6-D500-9109-8DF8AB01CCEF}"/>
              </a:ext>
            </a:extLst>
          </p:cNvPr>
          <p:cNvSpPr/>
          <p:nvPr/>
        </p:nvSpPr>
        <p:spPr>
          <a:xfrm>
            <a:off x="8204386" y="5045285"/>
            <a:ext cx="27482427" cy="23687286"/>
          </a:xfrm>
          <a:prstGeom prst="hexagon">
            <a:avLst>
              <a:gd name="adj" fmla="val 29102"/>
              <a:gd name="vf" fmla="val 1154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E2E843-018D-F7CC-A188-F76354A8E855}"/>
              </a:ext>
            </a:extLst>
          </p:cNvPr>
          <p:cNvGrpSpPr/>
          <p:nvPr/>
        </p:nvGrpSpPr>
        <p:grpSpPr>
          <a:xfrm>
            <a:off x="8951976" y="5241261"/>
            <a:ext cx="25947624" cy="10807262"/>
            <a:chOff x="8951976" y="5241261"/>
            <a:chExt cx="25947624" cy="10807262"/>
          </a:xfrm>
        </p:grpSpPr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BC0FD1B4-493D-C5F2-C3A7-5EC339ABB6FD}"/>
                </a:ext>
              </a:extLst>
            </p:cNvPr>
            <p:cNvSpPr/>
            <p:nvPr/>
          </p:nvSpPr>
          <p:spPr>
            <a:xfrm>
              <a:off x="8951976" y="5241261"/>
              <a:ext cx="12536424" cy="1080726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BC78C2F5-861A-71E1-994F-37C8113CC8CF}"/>
                </a:ext>
              </a:extLst>
            </p:cNvPr>
            <p:cNvSpPr/>
            <p:nvPr/>
          </p:nvSpPr>
          <p:spPr>
            <a:xfrm>
              <a:off x="22363176" y="5241261"/>
              <a:ext cx="12536424" cy="1080726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riangle 9">
            <a:extLst>
              <a:ext uri="{FF2B5EF4-FFF2-40B4-BE49-F238E27FC236}">
                <a16:creationId xmlns:a16="http://schemas.microsoft.com/office/drawing/2014/main" id="{A68795D2-B9BA-0E22-6CDE-5ADEF06EB3A2}"/>
              </a:ext>
            </a:extLst>
          </p:cNvPr>
          <p:cNvSpPr/>
          <p:nvPr/>
        </p:nvSpPr>
        <p:spPr>
          <a:xfrm>
            <a:off x="15657576" y="16888928"/>
            <a:ext cx="12536424" cy="108072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3146A1F4-1C3F-7992-9EED-537E63F0EB8F}"/>
              </a:ext>
            </a:extLst>
          </p:cNvPr>
          <p:cNvSpPr/>
          <p:nvPr/>
        </p:nvSpPr>
        <p:spPr>
          <a:xfrm>
            <a:off x="3366239" y="25490082"/>
            <a:ext cx="7793737" cy="3209788"/>
          </a:xfrm>
          <a:prstGeom prst="trapezoid">
            <a:avLst>
              <a:gd name="adj" fmla="val 579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1C11796C-969B-FCBA-3186-3B1A7423DD49}"/>
              </a:ext>
            </a:extLst>
          </p:cNvPr>
          <p:cNvSpPr/>
          <p:nvPr/>
        </p:nvSpPr>
        <p:spPr>
          <a:xfrm rot="14400000">
            <a:off x="34555276" y="4862764"/>
            <a:ext cx="7793737" cy="3209788"/>
          </a:xfrm>
          <a:prstGeom prst="trapezoid">
            <a:avLst>
              <a:gd name="adj" fmla="val 579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24421C79-8FEE-1140-7173-B9C1853D9B99}"/>
              </a:ext>
            </a:extLst>
          </p:cNvPr>
          <p:cNvSpPr/>
          <p:nvPr/>
        </p:nvSpPr>
        <p:spPr>
          <a:xfrm rot="7200000">
            <a:off x="2289775" y="8212982"/>
            <a:ext cx="7793737" cy="3209788"/>
          </a:xfrm>
          <a:prstGeom prst="trapezoid">
            <a:avLst>
              <a:gd name="adj" fmla="val 579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9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0545412-E0B6-7FEB-FA16-7D1011998435}"/>
              </a:ext>
            </a:extLst>
          </p:cNvPr>
          <p:cNvGrpSpPr/>
          <p:nvPr/>
        </p:nvGrpSpPr>
        <p:grpSpPr>
          <a:xfrm>
            <a:off x="9090853" y="2519866"/>
            <a:ext cx="27482427" cy="24995100"/>
            <a:chOff x="8568339" y="3042380"/>
            <a:chExt cx="27482427" cy="249951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3F3DE87-B9B9-0FED-1A53-0901C5A7520B}"/>
                </a:ext>
              </a:extLst>
            </p:cNvPr>
            <p:cNvGrpSpPr/>
            <p:nvPr/>
          </p:nvGrpSpPr>
          <p:grpSpPr>
            <a:xfrm rot="1800000">
              <a:off x="8568339" y="3042380"/>
              <a:ext cx="27482427" cy="24995100"/>
              <a:chOff x="8302029" y="3011858"/>
              <a:chExt cx="27482427" cy="24995100"/>
            </a:xfrm>
          </p:grpSpPr>
          <p:sp>
            <p:nvSpPr>
              <p:cNvPr id="4" name="Hexagon 3">
                <a:extLst>
                  <a:ext uri="{FF2B5EF4-FFF2-40B4-BE49-F238E27FC236}">
                    <a16:creationId xmlns:a16="http://schemas.microsoft.com/office/drawing/2014/main" id="{85AF1A33-54B6-D500-9109-8DF8AB01CCEF}"/>
                  </a:ext>
                </a:extLst>
              </p:cNvPr>
              <p:cNvSpPr/>
              <p:nvPr/>
            </p:nvSpPr>
            <p:spPr>
              <a:xfrm>
                <a:off x="8302029" y="4319672"/>
                <a:ext cx="27482427" cy="23687286"/>
              </a:xfrm>
              <a:prstGeom prst="hexagon">
                <a:avLst>
                  <a:gd name="adj" fmla="val 29102"/>
                  <a:gd name="vf" fmla="val 11547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riangle 9">
                <a:extLst>
                  <a:ext uri="{FF2B5EF4-FFF2-40B4-BE49-F238E27FC236}">
                    <a16:creationId xmlns:a16="http://schemas.microsoft.com/office/drawing/2014/main" id="{A68795D2-B9BA-0E22-6CDE-5ADEF06EB3A2}"/>
                  </a:ext>
                </a:extLst>
              </p:cNvPr>
              <p:cNvSpPr/>
              <p:nvPr/>
            </p:nvSpPr>
            <p:spPr>
              <a:xfrm rot="1800000">
                <a:off x="11926653" y="3011858"/>
                <a:ext cx="23665992" cy="2040171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Trapezoid 1">
                <a:extLst>
                  <a:ext uri="{FF2B5EF4-FFF2-40B4-BE49-F238E27FC236}">
                    <a16:creationId xmlns:a16="http://schemas.microsoft.com/office/drawing/2014/main" id="{4FFE6F6D-0556-34CD-6296-D0DEAD6B99B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000000">
                <a:off x="10145698" y="12646371"/>
                <a:ext cx="12144778" cy="6662878"/>
              </a:xfrm>
              <a:prstGeom prst="trapezoid">
                <a:avLst>
                  <a:gd name="adj" fmla="val 58079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rapezoid 11">
                <a:extLst>
                  <a:ext uri="{FF2B5EF4-FFF2-40B4-BE49-F238E27FC236}">
                    <a16:creationId xmlns:a16="http://schemas.microsoft.com/office/drawing/2014/main" id="{25C430B9-957D-BF4B-8EFC-D93009545E1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00000">
                <a:off x="16007396" y="20870232"/>
                <a:ext cx="14064942" cy="2907118"/>
              </a:xfrm>
              <a:prstGeom prst="trapezoid">
                <a:avLst>
                  <a:gd name="adj" fmla="val 58079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DFAA7E97-B2F5-7241-3FFF-14048D5339C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14939136" y="10320315"/>
                <a:ext cx="18623639" cy="8213049"/>
              </a:xfrm>
              <a:prstGeom prst="trapezoid">
                <a:avLst>
                  <a:gd name="adj" fmla="val 58079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4902DB00-C993-140A-919A-16FAF6C2F811}"/>
                </a:ext>
              </a:extLst>
            </p:cNvPr>
            <p:cNvSpPr>
              <a:spLocks noChangeAspect="1"/>
            </p:cNvSpPr>
            <p:nvPr/>
          </p:nvSpPr>
          <p:spPr>
            <a:xfrm rot="10807252">
              <a:off x="15266808" y="11716981"/>
              <a:ext cx="3725603" cy="1331619"/>
            </a:xfrm>
            <a:prstGeom prst="trapezoid">
              <a:avLst>
                <a:gd name="adj" fmla="val 5807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0180F4D4-FE74-77D9-DBE9-8FA080FDC2E7}"/>
                </a:ext>
              </a:extLst>
            </p:cNvPr>
            <p:cNvSpPr>
              <a:spLocks noChangeAspect="1"/>
            </p:cNvSpPr>
            <p:nvPr/>
          </p:nvSpPr>
          <p:spPr>
            <a:xfrm rot="17984292">
              <a:off x="18934757" y="17773715"/>
              <a:ext cx="11887200" cy="622513"/>
            </a:xfrm>
            <a:prstGeom prst="trapezoid">
              <a:avLst>
                <a:gd name="adj" fmla="val 5807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14AA28CC-88F4-38EF-994E-A364BA49995C}"/>
                </a:ext>
              </a:extLst>
            </p:cNvPr>
            <p:cNvSpPr>
              <a:spLocks noChangeAspect="1"/>
            </p:cNvSpPr>
            <p:nvPr/>
          </p:nvSpPr>
          <p:spPr>
            <a:xfrm rot="17984292">
              <a:off x="18328621" y="16462176"/>
              <a:ext cx="8684700" cy="611940"/>
            </a:xfrm>
            <a:prstGeom prst="trapezoid">
              <a:avLst>
                <a:gd name="adj" fmla="val 5807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BEECF4B1-55F8-4ED9-0AA4-C9CB91A74303}"/>
                </a:ext>
              </a:extLst>
            </p:cNvPr>
            <p:cNvSpPr>
              <a:spLocks noChangeAspect="1"/>
            </p:cNvSpPr>
            <p:nvPr/>
          </p:nvSpPr>
          <p:spPr>
            <a:xfrm rot="3600000">
              <a:off x="15791630" y="19628896"/>
              <a:ext cx="8590661" cy="464480"/>
            </a:xfrm>
            <a:prstGeom prst="trapezoid">
              <a:avLst>
                <a:gd name="adj" fmla="val 5807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339E296D-173D-994E-0051-3E6AEE12DDF2}"/>
                </a:ext>
              </a:extLst>
            </p:cNvPr>
            <p:cNvSpPr>
              <a:spLocks/>
            </p:cNvSpPr>
            <p:nvPr/>
          </p:nvSpPr>
          <p:spPr>
            <a:xfrm rot="3600000" flipV="1">
              <a:off x="23150220" y="21111614"/>
              <a:ext cx="3544812" cy="418729"/>
            </a:xfrm>
            <a:prstGeom prst="trapezoid">
              <a:avLst>
                <a:gd name="adj" fmla="val 211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38D98B3B-4246-8F80-56C8-3B2405254E45}"/>
                </a:ext>
              </a:extLst>
            </p:cNvPr>
            <p:cNvSpPr/>
            <p:nvPr/>
          </p:nvSpPr>
          <p:spPr>
            <a:xfrm rot="3600000">
              <a:off x="17369766" y="14178643"/>
              <a:ext cx="3130109" cy="277013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085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85AF1A33-54B6-D500-9109-8DF8AB01CCEF}"/>
              </a:ext>
            </a:extLst>
          </p:cNvPr>
          <p:cNvSpPr/>
          <p:nvPr/>
        </p:nvSpPr>
        <p:spPr>
          <a:xfrm rot="1800000">
            <a:off x="8244764" y="4249981"/>
            <a:ext cx="27432000" cy="23687286"/>
          </a:xfrm>
          <a:prstGeom prst="hexagon">
            <a:avLst>
              <a:gd name="adj" fmla="val 29102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A68795D2-B9BA-0E22-6CDE-5ADEF06EB3A2}"/>
              </a:ext>
            </a:extLst>
          </p:cNvPr>
          <p:cNvSpPr/>
          <p:nvPr/>
        </p:nvSpPr>
        <p:spPr>
          <a:xfrm rot="3600000">
            <a:off x="13111353" y="4208282"/>
            <a:ext cx="23665992" cy="2040171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4FFE6F6D-0556-34CD-6296-D0DEAD6B99B4}"/>
              </a:ext>
            </a:extLst>
          </p:cNvPr>
          <p:cNvSpPr>
            <a:spLocks noChangeAspect="1"/>
          </p:cNvSpPr>
          <p:nvPr/>
        </p:nvSpPr>
        <p:spPr>
          <a:xfrm rot="10800000">
            <a:off x="10958228" y="9701559"/>
            <a:ext cx="11876778" cy="6323589"/>
          </a:xfrm>
          <a:prstGeom prst="trapezoid">
            <a:avLst>
              <a:gd name="adj" fmla="val 58079"/>
            </a:avLst>
          </a:prstGeom>
          <a:solidFill>
            <a:srgbClr val="F7D0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25C430B9-957D-BF4B-8EFC-D93009545E11}"/>
              </a:ext>
            </a:extLst>
          </p:cNvPr>
          <p:cNvSpPr>
            <a:spLocks noChangeAspect="1"/>
          </p:cNvSpPr>
          <p:nvPr/>
        </p:nvSpPr>
        <p:spPr>
          <a:xfrm rot="3600000">
            <a:off x="12732992" y="20420798"/>
            <a:ext cx="14064942" cy="2907118"/>
          </a:xfrm>
          <a:prstGeom prst="trapezoid">
            <a:avLst>
              <a:gd name="adj" fmla="val 5807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DFAA7E97-B2F5-7241-3FFF-14048D5339C8}"/>
              </a:ext>
            </a:extLst>
          </p:cNvPr>
          <p:cNvSpPr>
            <a:spLocks noChangeAspect="1"/>
          </p:cNvSpPr>
          <p:nvPr/>
        </p:nvSpPr>
        <p:spPr>
          <a:xfrm rot="18000000">
            <a:off x="15450952" y="11599730"/>
            <a:ext cx="18623639" cy="8213049"/>
          </a:xfrm>
          <a:prstGeom prst="trapezoid">
            <a:avLst>
              <a:gd name="adj" fmla="val 5807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4902DB00-C993-140A-919A-16FAF6C2F811}"/>
              </a:ext>
            </a:extLst>
          </p:cNvPr>
          <p:cNvSpPr>
            <a:spLocks noChangeAspect="1"/>
          </p:cNvSpPr>
          <p:nvPr/>
        </p:nvSpPr>
        <p:spPr>
          <a:xfrm rot="10807252">
            <a:off x="15266808" y="11716981"/>
            <a:ext cx="3725603" cy="1331619"/>
          </a:xfrm>
          <a:prstGeom prst="trapezoid">
            <a:avLst>
              <a:gd name="adj" fmla="val 580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rapezoid 26">
            <a:extLst>
              <a:ext uri="{FF2B5EF4-FFF2-40B4-BE49-F238E27FC236}">
                <a16:creationId xmlns:a16="http://schemas.microsoft.com/office/drawing/2014/main" id="{0180F4D4-FE74-77D9-DBE9-8FA080FDC2E7}"/>
              </a:ext>
            </a:extLst>
          </p:cNvPr>
          <p:cNvSpPr>
            <a:spLocks noChangeAspect="1"/>
          </p:cNvSpPr>
          <p:nvPr/>
        </p:nvSpPr>
        <p:spPr>
          <a:xfrm rot="17984292">
            <a:off x="18934757" y="17773715"/>
            <a:ext cx="11887200" cy="622513"/>
          </a:xfrm>
          <a:prstGeom prst="trapezoid">
            <a:avLst>
              <a:gd name="adj" fmla="val 580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rapezoid 27">
            <a:extLst>
              <a:ext uri="{FF2B5EF4-FFF2-40B4-BE49-F238E27FC236}">
                <a16:creationId xmlns:a16="http://schemas.microsoft.com/office/drawing/2014/main" id="{14AA28CC-88F4-38EF-994E-A364BA49995C}"/>
              </a:ext>
            </a:extLst>
          </p:cNvPr>
          <p:cNvSpPr>
            <a:spLocks noChangeAspect="1"/>
          </p:cNvSpPr>
          <p:nvPr/>
        </p:nvSpPr>
        <p:spPr>
          <a:xfrm rot="17984292">
            <a:off x="18328621" y="16462176"/>
            <a:ext cx="8684700" cy="611940"/>
          </a:xfrm>
          <a:prstGeom prst="trapezoid">
            <a:avLst>
              <a:gd name="adj" fmla="val 580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rapezoid 28">
            <a:extLst>
              <a:ext uri="{FF2B5EF4-FFF2-40B4-BE49-F238E27FC236}">
                <a16:creationId xmlns:a16="http://schemas.microsoft.com/office/drawing/2014/main" id="{BEECF4B1-55F8-4ED9-0AA4-C9CB91A74303}"/>
              </a:ext>
            </a:extLst>
          </p:cNvPr>
          <p:cNvSpPr>
            <a:spLocks noChangeAspect="1"/>
          </p:cNvSpPr>
          <p:nvPr/>
        </p:nvSpPr>
        <p:spPr>
          <a:xfrm rot="3600000">
            <a:off x="15791630" y="19628896"/>
            <a:ext cx="8590661" cy="464480"/>
          </a:xfrm>
          <a:prstGeom prst="trapezoid">
            <a:avLst>
              <a:gd name="adj" fmla="val 580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apezoid 29">
            <a:extLst>
              <a:ext uri="{FF2B5EF4-FFF2-40B4-BE49-F238E27FC236}">
                <a16:creationId xmlns:a16="http://schemas.microsoft.com/office/drawing/2014/main" id="{339E296D-173D-994E-0051-3E6AEE12DDF2}"/>
              </a:ext>
            </a:extLst>
          </p:cNvPr>
          <p:cNvSpPr>
            <a:spLocks/>
          </p:cNvSpPr>
          <p:nvPr/>
        </p:nvSpPr>
        <p:spPr>
          <a:xfrm rot="3600000" flipV="1">
            <a:off x="23150220" y="21111614"/>
            <a:ext cx="3544812" cy="418729"/>
          </a:xfrm>
          <a:prstGeom prst="trapezoid">
            <a:avLst>
              <a:gd name="adj" fmla="val 211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9D3E5B-E79A-67A4-2740-8F79F5DE405F}"/>
              </a:ext>
            </a:extLst>
          </p:cNvPr>
          <p:cNvSpPr txBox="1"/>
          <p:nvPr/>
        </p:nvSpPr>
        <p:spPr>
          <a:xfrm>
            <a:off x="39188571" y="264740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38D98B3B-4246-8F80-56C8-3B2405254E45}"/>
              </a:ext>
            </a:extLst>
          </p:cNvPr>
          <p:cNvSpPr/>
          <p:nvPr/>
        </p:nvSpPr>
        <p:spPr>
          <a:xfrm rot="3600000">
            <a:off x="17369766" y="14178643"/>
            <a:ext cx="3130109" cy="27701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81C230DF-62A9-A9D7-B893-1855932DB604}"/>
              </a:ext>
            </a:extLst>
          </p:cNvPr>
          <p:cNvSpPr/>
          <p:nvPr/>
        </p:nvSpPr>
        <p:spPr>
          <a:xfrm rot="3600000">
            <a:off x="18092978" y="14820360"/>
            <a:ext cx="2637987" cy="2274127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8621DF4A-5B7B-D119-7292-4F735165492D}"/>
              </a:ext>
            </a:extLst>
          </p:cNvPr>
          <p:cNvSpPr>
            <a:spLocks noChangeAspect="1"/>
          </p:cNvSpPr>
          <p:nvPr/>
        </p:nvSpPr>
        <p:spPr>
          <a:xfrm rot="7209077">
            <a:off x="20131385" y="22406277"/>
            <a:ext cx="6656294" cy="2528563"/>
          </a:xfrm>
          <a:prstGeom prst="trapezoid">
            <a:avLst>
              <a:gd name="adj" fmla="val 5807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6FEEDB84-44B8-ABEB-4F85-1F4D1488408E}"/>
              </a:ext>
            </a:extLst>
          </p:cNvPr>
          <p:cNvSpPr/>
          <p:nvPr/>
        </p:nvSpPr>
        <p:spPr>
          <a:xfrm>
            <a:off x="10084038" y="2373184"/>
            <a:ext cx="23682960" cy="685800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9F86DE82-B128-8513-86B7-BE45EE4F9E34}"/>
              </a:ext>
            </a:extLst>
          </p:cNvPr>
          <p:cNvSpPr/>
          <p:nvPr/>
        </p:nvSpPr>
        <p:spPr>
          <a:xfrm rot="7244669">
            <a:off x="18988621" y="17940512"/>
            <a:ext cx="23682960" cy="6858000"/>
          </a:xfrm>
          <a:prstGeom prst="triangle">
            <a:avLst>
              <a:gd name="adj" fmla="val 49397"/>
            </a:avLst>
          </a:prstGeom>
          <a:solidFill>
            <a:srgbClr val="F7D00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9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2BDB0E0-7BD0-9C68-4949-3F0A0E8781C3}"/>
              </a:ext>
            </a:extLst>
          </p:cNvPr>
          <p:cNvGrpSpPr/>
          <p:nvPr/>
        </p:nvGrpSpPr>
        <p:grpSpPr>
          <a:xfrm>
            <a:off x="5134377" y="2677886"/>
            <a:ext cx="29024994" cy="24493321"/>
            <a:chOff x="5134377" y="2677886"/>
            <a:chExt cx="29024994" cy="24493321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5B2A393A-B60F-8F38-205B-11F249338392}"/>
                </a:ext>
              </a:extLst>
            </p:cNvPr>
            <p:cNvSpPr/>
            <p:nvPr/>
          </p:nvSpPr>
          <p:spPr>
            <a:xfrm rot="19791762">
              <a:off x="5134377" y="2750626"/>
              <a:ext cx="28197630" cy="24420581"/>
            </a:xfrm>
            <a:prstGeom prst="hexagon">
              <a:avLst>
                <a:gd name="adj" fmla="val 29102"/>
                <a:gd name="vf" fmla="val 115470"/>
              </a:avLst>
            </a:prstGeom>
            <a:solidFill>
              <a:srgbClr val="904DB5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D02A4"/>
                </a:solidFill>
              </a:endParaRP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AA04D270-953D-57B4-9F99-17018AE9BE4E}"/>
                </a:ext>
              </a:extLst>
            </p:cNvPr>
            <p:cNvSpPr>
              <a:spLocks noChangeAspect="1"/>
            </p:cNvSpPr>
            <p:nvPr/>
          </p:nvSpPr>
          <p:spPr>
            <a:xfrm rot="19791762">
              <a:off x="5952355" y="3465468"/>
              <a:ext cx="26517600" cy="22965590"/>
            </a:xfrm>
            <a:prstGeom prst="hexagon">
              <a:avLst>
                <a:gd name="adj" fmla="val 29102"/>
                <a:gd name="vf" fmla="val 115470"/>
              </a:avLst>
            </a:prstGeom>
            <a:solidFill>
              <a:srgbClr val="EB50B0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E090828-9754-9175-C252-F03A67BA28B2}"/>
                </a:ext>
              </a:extLst>
            </p:cNvPr>
            <p:cNvGrpSpPr/>
            <p:nvPr/>
          </p:nvGrpSpPr>
          <p:grpSpPr>
            <a:xfrm rot="17991762">
              <a:off x="9445969" y="1939751"/>
              <a:ext cx="21994803" cy="27432000"/>
              <a:chOff x="9324485" y="2768600"/>
              <a:chExt cx="24707088" cy="30814772"/>
            </a:xfrm>
          </p:grpSpPr>
          <p:sp>
            <p:nvSpPr>
              <p:cNvPr id="4" name="Triangle 3">
                <a:extLst>
                  <a:ext uri="{FF2B5EF4-FFF2-40B4-BE49-F238E27FC236}">
                    <a16:creationId xmlns:a16="http://schemas.microsoft.com/office/drawing/2014/main" id="{1F04E88D-B923-0E9C-B6FD-393E7F6AF1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86257" y="2768600"/>
                <a:ext cx="23774400" cy="6867144"/>
              </a:xfrm>
              <a:prstGeom prst="triangle">
                <a:avLst/>
              </a:prstGeom>
              <a:solidFill>
                <a:srgbClr val="904DB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riangle 5">
                <a:extLst>
                  <a:ext uri="{FF2B5EF4-FFF2-40B4-BE49-F238E27FC236}">
                    <a16:creationId xmlns:a16="http://schemas.microsoft.com/office/drawing/2014/main" id="{EC88BBEF-126B-8975-73F5-AC49EDF551B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4402428">
                <a:off x="870857" y="18262600"/>
                <a:ext cx="23774400" cy="6867144"/>
              </a:xfrm>
              <a:prstGeom prst="triangle">
                <a:avLst/>
              </a:prstGeom>
              <a:solidFill>
                <a:srgbClr val="904DB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5EF59803-A030-2084-CD9C-167EEE03BFB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200000">
                <a:off x="18710801" y="18262600"/>
                <a:ext cx="23774400" cy="6867144"/>
              </a:xfrm>
              <a:prstGeom prst="triangle">
                <a:avLst/>
              </a:prstGeom>
              <a:solidFill>
                <a:srgbClr val="904DB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9DDD36D-43A5-3EF9-F72C-71D5173BBD88}"/>
                </a:ext>
              </a:extLst>
            </p:cNvPr>
            <p:cNvSpPr>
              <a:spLocks/>
            </p:cNvSpPr>
            <p:nvPr/>
          </p:nvSpPr>
          <p:spPr>
            <a:xfrm>
              <a:off x="16851085" y="15240085"/>
              <a:ext cx="5225143" cy="1014323"/>
            </a:xfrm>
            <a:prstGeom prst="trapezoid">
              <a:avLst>
                <a:gd name="adj" fmla="val 58079"/>
              </a:avLst>
            </a:prstGeom>
            <a:solidFill>
              <a:srgbClr val="EB50B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Female with solid fill">
              <a:extLst>
                <a:ext uri="{FF2B5EF4-FFF2-40B4-BE49-F238E27FC236}">
                  <a16:creationId xmlns:a16="http://schemas.microsoft.com/office/drawing/2014/main" id="{F791078A-AE06-CCC8-5B86-A6CCBDF4D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826166" y="7562913"/>
              <a:ext cx="3082459" cy="3082459"/>
            </a:xfrm>
            <a:prstGeom prst="rect">
              <a:avLst/>
            </a:prstGeom>
          </p:spPr>
        </p:pic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5CF2F833-AE2B-9687-B25E-F57DD48F50DD}"/>
                </a:ext>
              </a:extLst>
            </p:cNvPr>
            <p:cNvSpPr/>
            <p:nvPr/>
          </p:nvSpPr>
          <p:spPr>
            <a:xfrm>
              <a:off x="14027846" y="2677886"/>
              <a:ext cx="10203754" cy="8782270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DF8C0E37-28A1-E2F7-4B9F-2580437DC1DA}"/>
                </a:ext>
              </a:extLst>
            </p:cNvPr>
            <p:cNvSpPr/>
            <p:nvPr/>
          </p:nvSpPr>
          <p:spPr>
            <a:xfrm>
              <a:off x="14061974" y="7208496"/>
              <a:ext cx="10254771" cy="9588326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A1B471F2-9FD6-991E-EE13-FD207E0B7DDA}"/>
                </a:ext>
              </a:extLst>
            </p:cNvPr>
            <p:cNvSpPr/>
            <p:nvPr/>
          </p:nvSpPr>
          <p:spPr>
            <a:xfrm rot="10800000">
              <a:off x="17820966" y="11362226"/>
              <a:ext cx="2728213" cy="2127569"/>
            </a:xfrm>
            <a:prstGeom prst="triangle">
              <a:avLst/>
            </a:prstGeom>
            <a:solidFill>
              <a:srgbClr val="904D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42BFDF58-A090-DB1F-A097-E6A050E1B8AE}"/>
                </a:ext>
              </a:extLst>
            </p:cNvPr>
            <p:cNvSpPr/>
            <p:nvPr/>
          </p:nvSpPr>
          <p:spPr>
            <a:xfrm>
              <a:off x="17004228" y="7497599"/>
              <a:ext cx="4395302" cy="3934808"/>
            </a:xfrm>
            <a:prstGeom prst="triangle">
              <a:avLst>
                <a:gd name="adj" fmla="val 47390"/>
              </a:avLst>
            </a:prstGeom>
            <a:solidFill>
              <a:srgbClr val="904D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9A7781E9-1A5B-4439-1EDC-BB2361D7F55A}"/>
                </a:ext>
              </a:extLst>
            </p:cNvPr>
            <p:cNvSpPr/>
            <p:nvPr/>
          </p:nvSpPr>
          <p:spPr>
            <a:xfrm>
              <a:off x="18324098" y="9336066"/>
              <a:ext cx="1608586" cy="1440055"/>
            </a:xfrm>
            <a:prstGeom prst="triangle">
              <a:avLst/>
            </a:prstGeom>
            <a:solidFill>
              <a:srgbClr val="FF8A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65CB362A-FD15-D916-55D1-CB6EC82B42DB}"/>
                </a:ext>
              </a:extLst>
            </p:cNvPr>
            <p:cNvSpPr/>
            <p:nvPr/>
          </p:nvSpPr>
          <p:spPr>
            <a:xfrm>
              <a:off x="16514465" y="15365853"/>
              <a:ext cx="1608586" cy="1440055"/>
            </a:xfrm>
            <a:prstGeom prst="triangle">
              <a:avLst/>
            </a:prstGeom>
            <a:solidFill>
              <a:srgbClr val="FF8A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riangle 44">
              <a:extLst>
                <a:ext uri="{FF2B5EF4-FFF2-40B4-BE49-F238E27FC236}">
                  <a16:creationId xmlns:a16="http://schemas.microsoft.com/office/drawing/2014/main" id="{BBB4B7F9-46CF-C56C-7EBD-6395AC802FC0}"/>
                </a:ext>
              </a:extLst>
            </p:cNvPr>
            <p:cNvSpPr/>
            <p:nvPr/>
          </p:nvSpPr>
          <p:spPr>
            <a:xfrm>
              <a:off x="20234728" y="15300535"/>
              <a:ext cx="1608586" cy="1440055"/>
            </a:xfrm>
            <a:prstGeom prst="triangle">
              <a:avLst/>
            </a:prstGeom>
            <a:solidFill>
              <a:srgbClr val="FF8A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rapezoid 49">
              <a:extLst>
                <a:ext uri="{FF2B5EF4-FFF2-40B4-BE49-F238E27FC236}">
                  <a16:creationId xmlns:a16="http://schemas.microsoft.com/office/drawing/2014/main" id="{E4DF3B4D-07B0-14B5-22EC-3DF567EB1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02440" y="19777968"/>
              <a:ext cx="11636817" cy="1440055"/>
            </a:xfrm>
            <a:prstGeom prst="trapezoid">
              <a:avLst>
                <a:gd name="adj" fmla="val 58079"/>
              </a:avLst>
            </a:prstGeom>
            <a:solidFill>
              <a:srgbClr val="904DB5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66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79B43F3E-FB9F-32AE-EE30-4B568BB3008B}"/>
              </a:ext>
            </a:extLst>
          </p:cNvPr>
          <p:cNvGrpSpPr/>
          <p:nvPr/>
        </p:nvGrpSpPr>
        <p:grpSpPr>
          <a:xfrm>
            <a:off x="7846785" y="4049486"/>
            <a:ext cx="28197630" cy="27432000"/>
            <a:chOff x="7846785" y="4049486"/>
            <a:chExt cx="28197630" cy="27432000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5B2A393A-B60F-8F38-205B-11F249338392}"/>
                </a:ext>
              </a:extLst>
            </p:cNvPr>
            <p:cNvSpPr/>
            <p:nvPr/>
          </p:nvSpPr>
          <p:spPr>
            <a:xfrm rot="1800000">
              <a:off x="7846785" y="4159729"/>
              <a:ext cx="28197630" cy="24420581"/>
            </a:xfrm>
            <a:prstGeom prst="hexagon">
              <a:avLst>
                <a:gd name="adj" fmla="val 29102"/>
                <a:gd name="vf" fmla="val 115470"/>
              </a:avLst>
            </a:prstGeom>
            <a:solidFill>
              <a:srgbClr val="1B1364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D02A4"/>
                </a:solidFill>
              </a:endParaRP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AA04D270-953D-57B4-9F99-17018AE9BE4E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8686800" y="4861813"/>
              <a:ext cx="26517600" cy="22965590"/>
            </a:xfrm>
            <a:prstGeom prst="hexagon">
              <a:avLst>
                <a:gd name="adj" fmla="val 29102"/>
                <a:gd name="vf" fmla="val 115470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10F7704-AF14-6F19-C816-5D67B42BCE7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948199" y="4049486"/>
              <a:ext cx="21994803" cy="27432000"/>
              <a:chOff x="10948199" y="4049486"/>
              <a:chExt cx="21994803" cy="2743200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E090828-9754-9175-C252-F03A67BA28B2}"/>
                  </a:ext>
                </a:extLst>
              </p:cNvPr>
              <p:cNvGrpSpPr/>
              <p:nvPr/>
            </p:nvGrpSpPr>
            <p:grpSpPr>
              <a:xfrm>
                <a:off x="10948199" y="4049486"/>
                <a:ext cx="21994803" cy="27432000"/>
                <a:chOff x="9324485" y="2768600"/>
                <a:chExt cx="24707088" cy="30814772"/>
              </a:xfrm>
            </p:grpSpPr>
            <p:sp>
              <p:nvSpPr>
                <p:cNvPr id="4" name="Triangle 3">
                  <a:extLst>
                    <a:ext uri="{FF2B5EF4-FFF2-40B4-BE49-F238E27FC236}">
                      <a16:creationId xmlns:a16="http://schemas.microsoft.com/office/drawing/2014/main" id="{1F04E88D-B923-0E9C-B6FD-393E7F6AF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786257" y="2768600"/>
                  <a:ext cx="23774400" cy="6867144"/>
                </a:xfrm>
                <a:prstGeom prst="triangl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Triangle 5">
                  <a:extLst>
                    <a:ext uri="{FF2B5EF4-FFF2-40B4-BE49-F238E27FC236}">
                      <a16:creationId xmlns:a16="http://schemas.microsoft.com/office/drawing/2014/main" id="{EC88BBEF-126B-8975-73F5-AC49EDF551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4402428">
                  <a:off x="870857" y="18262600"/>
                  <a:ext cx="23774400" cy="6867144"/>
                </a:xfrm>
                <a:prstGeom prst="triangle">
                  <a:avLst/>
                </a:prstGeom>
                <a:solidFill>
                  <a:srgbClr val="016FB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Triangle 6">
                  <a:extLst>
                    <a:ext uri="{FF2B5EF4-FFF2-40B4-BE49-F238E27FC236}">
                      <a16:creationId xmlns:a16="http://schemas.microsoft.com/office/drawing/2014/main" id="{5EF59803-A030-2084-CD9C-167EEE03B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7200000">
                  <a:off x="18710801" y="18262600"/>
                  <a:ext cx="23774400" cy="6867144"/>
                </a:xfrm>
                <a:prstGeom prst="triangl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78819AA-358E-20AF-7308-32D51A8E247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2564240" y="10858040"/>
                <a:ext cx="11342396" cy="5673326"/>
                <a:chOff x="12564241" y="10858041"/>
                <a:chExt cx="11876778" cy="6323589"/>
              </a:xfrm>
            </p:grpSpPr>
            <p:sp>
              <p:nvSpPr>
                <p:cNvPr id="17" name="Trapezoid 16">
                  <a:extLst>
                    <a:ext uri="{FF2B5EF4-FFF2-40B4-BE49-F238E27FC236}">
                      <a16:creationId xmlns:a16="http://schemas.microsoft.com/office/drawing/2014/main" id="{5877E007-59F7-6FD2-E808-4DB750B68E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2564241" y="10858041"/>
                  <a:ext cx="11876778" cy="6323589"/>
                </a:xfrm>
                <a:prstGeom prst="trapezoid">
                  <a:avLst>
                    <a:gd name="adj" fmla="val 58079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Trapezoid 17">
                  <a:extLst>
                    <a:ext uri="{FF2B5EF4-FFF2-40B4-BE49-F238E27FC236}">
                      <a16:creationId xmlns:a16="http://schemas.microsoft.com/office/drawing/2014/main" id="{96EE5C90-FDDC-F30A-CFD2-AE17B034D80F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0807252">
                  <a:off x="14003581" y="13553422"/>
                  <a:ext cx="2199165" cy="2043020"/>
                </a:xfrm>
                <a:prstGeom prst="trapezoid">
                  <a:avLst>
                    <a:gd name="adj" fmla="val 58079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" name="Trapezoid 1">
                <a:extLst>
                  <a:ext uri="{FF2B5EF4-FFF2-40B4-BE49-F238E27FC236}">
                    <a16:creationId xmlns:a16="http://schemas.microsoft.com/office/drawing/2014/main" id="{96D4CC4C-E068-AC82-D529-6E546D0C36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27375" y="13349324"/>
                <a:ext cx="6693985" cy="3397565"/>
              </a:xfrm>
              <a:prstGeom prst="trapezoid">
                <a:avLst>
                  <a:gd name="adj" fmla="val 5807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21FC33B4-E2C0-489E-6D55-8000FE28959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000000">
                <a:off x="14541745" y="14229159"/>
                <a:ext cx="11754784" cy="10264943"/>
              </a:xfrm>
              <a:prstGeom prst="trapezoid">
                <a:avLst>
                  <a:gd name="adj" fmla="val 58079"/>
                </a:avLst>
              </a:prstGeom>
              <a:solidFill>
                <a:srgbClr val="1B136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E9B6DF65-CDBF-F7E4-C678-B00440E7AB4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3600000">
                <a:off x="25352996" y="9447305"/>
                <a:ext cx="6542501" cy="5538669"/>
              </a:xfrm>
              <a:prstGeom prst="trapezoid">
                <a:avLst>
                  <a:gd name="adj" fmla="val 5807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rapezoid 8">
                <a:extLst>
                  <a:ext uri="{FF2B5EF4-FFF2-40B4-BE49-F238E27FC236}">
                    <a16:creationId xmlns:a16="http://schemas.microsoft.com/office/drawing/2014/main" id="{158409CE-3BE1-C184-7986-659D27112132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17422835" y="20051483"/>
                <a:ext cx="5486400" cy="280594"/>
              </a:xfrm>
              <a:prstGeom prst="trapezoid">
                <a:avLst>
                  <a:gd name="adj" fmla="val 5807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rapezoid 10">
                <a:extLst>
                  <a:ext uri="{FF2B5EF4-FFF2-40B4-BE49-F238E27FC236}">
                    <a16:creationId xmlns:a16="http://schemas.microsoft.com/office/drawing/2014/main" id="{3DCBBE4A-0D91-C805-CD2A-3F200FE5512A}"/>
                  </a:ext>
                </a:extLst>
              </p:cNvPr>
              <p:cNvSpPr>
                <a:spLocks/>
              </p:cNvSpPr>
              <p:nvPr/>
            </p:nvSpPr>
            <p:spPr>
              <a:xfrm flipV="1">
                <a:off x="21761137" y="22742611"/>
                <a:ext cx="3524356" cy="250724"/>
              </a:xfrm>
              <a:prstGeom prst="trapezoid">
                <a:avLst>
                  <a:gd name="adj" fmla="val 5807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DB027DF2-9409-9F6F-6557-28701115B19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20262101" y="13714016"/>
                <a:ext cx="5402137" cy="2656644"/>
              </a:xfrm>
              <a:prstGeom prst="trapezoid">
                <a:avLst>
                  <a:gd name="adj" fmla="val 5807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rapezoid 14">
                <a:extLst>
                  <a:ext uri="{FF2B5EF4-FFF2-40B4-BE49-F238E27FC236}">
                    <a16:creationId xmlns:a16="http://schemas.microsoft.com/office/drawing/2014/main" id="{F3489314-9E13-3FF1-B8CB-EBFEC4D7F5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53911" y="10773140"/>
                <a:ext cx="5595084" cy="4330069"/>
              </a:xfrm>
              <a:prstGeom prst="trapezoid">
                <a:avLst>
                  <a:gd name="adj" fmla="val 5807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Trapezoid 23">
                <a:extLst>
                  <a:ext uri="{FF2B5EF4-FFF2-40B4-BE49-F238E27FC236}">
                    <a16:creationId xmlns:a16="http://schemas.microsoft.com/office/drawing/2014/main" id="{E182D0F5-E653-F422-F9DD-C57291FE13B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4400000">
                <a:off x="24690178" y="14615210"/>
                <a:ext cx="2865597" cy="2425923"/>
              </a:xfrm>
              <a:prstGeom prst="trapezoid">
                <a:avLst>
                  <a:gd name="adj" fmla="val 5807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0AD8459-3049-F21C-90F6-815B7A84A86A}"/>
                  </a:ext>
                </a:extLst>
              </p:cNvPr>
              <p:cNvGrpSpPr/>
              <p:nvPr/>
            </p:nvGrpSpPr>
            <p:grpSpPr>
              <a:xfrm>
                <a:off x="25057423" y="11860276"/>
                <a:ext cx="1999845" cy="2157020"/>
                <a:chOff x="25514621" y="11860276"/>
                <a:chExt cx="1999845" cy="2157020"/>
              </a:xfrm>
            </p:grpSpPr>
            <p:sp>
              <p:nvSpPr>
                <p:cNvPr id="16" name="Trapezoid 15">
                  <a:extLst>
                    <a:ext uri="{FF2B5EF4-FFF2-40B4-BE49-F238E27FC236}">
                      <a16:creationId xmlns:a16="http://schemas.microsoft.com/office/drawing/2014/main" id="{0AA1547A-CA33-A2F4-831F-D8D2D37AD7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011041">
                  <a:off x="25370907" y="12003990"/>
                  <a:ext cx="1873332" cy="1585903"/>
                </a:xfrm>
                <a:prstGeom prst="trapezoid">
                  <a:avLst>
                    <a:gd name="adj" fmla="val 58079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Trapezoid 24">
                  <a:extLst>
                    <a:ext uri="{FF2B5EF4-FFF2-40B4-BE49-F238E27FC236}">
                      <a16:creationId xmlns:a16="http://schemas.microsoft.com/office/drawing/2014/main" id="{C89AAF30-B9EB-2FBB-FE71-6B1BB5C52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7192025">
                  <a:off x="25784849" y="12287678"/>
                  <a:ext cx="1873332" cy="1585903"/>
                </a:xfrm>
                <a:prstGeom prst="trapezoid">
                  <a:avLst>
                    <a:gd name="adj" fmla="val 58079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9A7C6C18-6CD6-5E4A-5817-751241CE70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18922" y="13730391"/>
                <a:ext cx="5431579" cy="2656644"/>
              </a:xfrm>
              <a:prstGeom prst="trapezoid">
                <a:avLst>
                  <a:gd name="adj" fmla="val 5807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390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1CDCE8-02EA-A711-8EC5-A1418091CEAA}"/>
              </a:ext>
            </a:extLst>
          </p:cNvPr>
          <p:cNvGrpSpPr>
            <a:grpSpLocks noChangeAspect="1"/>
          </p:cNvGrpSpPr>
          <p:nvPr/>
        </p:nvGrpSpPr>
        <p:grpSpPr>
          <a:xfrm>
            <a:off x="7846785" y="4049486"/>
            <a:ext cx="28197630" cy="27432000"/>
            <a:chOff x="7846785" y="4049486"/>
            <a:chExt cx="28197630" cy="27432000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5B2A393A-B60F-8F38-205B-11F249338392}"/>
                </a:ext>
              </a:extLst>
            </p:cNvPr>
            <p:cNvSpPr/>
            <p:nvPr/>
          </p:nvSpPr>
          <p:spPr>
            <a:xfrm rot="1800000">
              <a:off x="7846785" y="4159729"/>
              <a:ext cx="28197630" cy="24420581"/>
            </a:xfrm>
            <a:prstGeom prst="hexagon">
              <a:avLst>
                <a:gd name="adj" fmla="val 29102"/>
                <a:gd name="vf" fmla="val 115470"/>
              </a:avLst>
            </a:prstGeom>
            <a:solidFill>
              <a:srgbClr val="AB7942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D02A4"/>
                </a:solidFill>
              </a:endParaRP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AA04D270-953D-57B4-9F99-17018AE9BE4E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8686800" y="4861813"/>
              <a:ext cx="26517600" cy="22965590"/>
            </a:xfrm>
            <a:prstGeom prst="hexagon">
              <a:avLst>
                <a:gd name="adj" fmla="val 29102"/>
                <a:gd name="vf" fmla="val 11547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E090828-9754-9175-C252-F03A67BA28B2}"/>
                </a:ext>
              </a:extLst>
            </p:cNvPr>
            <p:cNvGrpSpPr/>
            <p:nvPr/>
          </p:nvGrpSpPr>
          <p:grpSpPr>
            <a:xfrm>
              <a:off x="10948199" y="4049486"/>
              <a:ext cx="21994803" cy="27432000"/>
              <a:chOff x="9324485" y="2768600"/>
              <a:chExt cx="24707088" cy="30814772"/>
            </a:xfrm>
          </p:grpSpPr>
          <p:sp>
            <p:nvSpPr>
              <p:cNvPr id="4" name="Triangle 3">
                <a:extLst>
                  <a:ext uri="{FF2B5EF4-FFF2-40B4-BE49-F238E27FC236}">
                    <a16:creationId xmlns:a16="http://schemas.microsoft.com/office/drawing/2014/main" id="{1F04E88D-B923-0E9C-B6FD-393E7F6AF1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86257" y="2768600"/>
                <a:ext cx="23774400" cy="6867144"/>
              </a:xfrm>
              <a:prstGeom prst="triangle">
                <a:avLst/>
              </a:prstGeom>
              <a:solidFill>
                <a:srgbClr val="FA990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riangle 5">
                <a:extLst>
                  <a:ext uri="{FF2B5EF4-FFF2-40B4-BE49-F238E27FC236}">
                    <a16:creationId xmlns:a16="http://schemas.microsoft.com/office/drawing/2014/main" id="{EC88BBEF-126B-8975-73F5-AC49EDF551B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4402428">
                <a:off x="870857" y="18262600"/>
                <a:ext cx="23774400" cy="6867144"/>
              </a:xfrm>
              <a:prstGeom prst="triangle">
                <a:avLst/>
              </a:prstGeom>
              <a:solidFill>
                <a:srgbClr val="FFD57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5EF59803-A030-2084-CD9C-167EEE03BFB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200000">
                <a:off x="18710801" y="18262600"/>
                <a:ext cx="23774400" cy="6867144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78819AA-358E-20AF-7308-32D51A8E24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564240" y="10858041"/>
              <a:ext cx="10411625" cy="6510965"/>
              <a:chOff x="12564241" y="10858041"/>
              <a:chExt cx="11876778" cy="7427206"/>
            </a:xfrm>
          </p:grpSpPr>
          <p:sp>
            <p:nvSpPr>
              <p:cNvPr id="17" name="Trapezoid 16">
                <a:extLst>
                  <a:ext uri="{FF2B5EF4-FFF2-40B4-BE49-F238E27FC236}">
                    <a16:creationId xmlns:a16="http://schemas.microsoft.com/office/drawing/2014/main" id="{5877E007-59F7-6FD2-E808-4DB750B68E2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2564241" y="10858041"/>
                <a:ext cx="11876778" cy="6323589"/>
              </a:xfrm>
              <a:prstGeom prst="trapezoid">
                <a:avLst>
                  <a:gd name="adj" fmla="val 5807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96EE5C90-FDDC-F30A-CFD2-AE17B034D80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7252">
                <a:off x="16872821" y="12873463"/>
                <a:ext cx="3725603" cy="1331619"/>
              </a:xfrm>
              <a:prstGeom prst="trapezoid">
                <a:avLst>
                  <a:gd name="adj" fmla="val 5807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riangle 18">
                <a:extLst>
                  <a:ext uri="{FF2B5EF4-FFF2-40B4-BE49-F238E27FC236}">
                    <a16:creationId xmlns:a16="http://schemas.microsoft.com/office/drawing/2014/main" id="{668DDEA2-0753-4CD7-C5EC-0F1B75571A0F}"/>
                  </a:ext>
                </a:extLst>
              </p:cNvPr>
              <p:cNvSpPr/>
              <p:nvPr/>
            </p:nvSpPr>
            <p:spPr>
              <a:xfrm rot="3600000">
                <a:off x="18975779" y="15335125"/>
                <a:ext cx="3130109" cy="277013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570BCE2-BA18-08E5-0126-439EC7E07782}"/>
                </a:ext>
              </a:extLst>
            </p:cNvPr>
            <p:cNvGrpSpPr/>
            <p:nvPr/>
          </p:nvGrpSpPr>
          <p:grpSpPr>
            <a:xfrm>
              <a:off x="19219415" y="8271356"/>
              <a:ext cx="8473494" cy="16916400"/>
              <a:chOff x="35455862" y="-1253810"/>
              <a:chExt cx="8473494" cy="169164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EC3B165-D2CA-B274-9EAD-D077AD8586E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7358256" y="-1253810"/>
                <a:ext cx="6571100" cy="16916400"/>
                <a:chOff x="51396705" y="-820747"/>
                <a:chExt cx="8213049" cy="20612148"/>
              </a:xfrm>
            </p:grpSpPr>
            <p:sp>
              <p:nvSpPr>
                <p:cNvPr id="21" name="Trapezoid 20">
                  <a:extLst>
                    <a:ext uri="{FF2B5EF4-FFF2-40B4-BE49-F238E27FC236}">
                      <a16:creationId xmlns:a16="http://schemas.microsoft.com/office/drawing/2014/main" id="{21FC33B4-E2C0-489E-6D55-8000FE2895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000000">
                  <a:off x="46191410" y="4384548"/>
                  <a:ext cx="18623639" cy="8213049"/>
                </a:xfrm>
                <a:prstGeom prst="trapezoid">
                  <a:avLst>
                    <a:gd name="adj" fmla="val 58079"/>
                  </a:avLst>
                </a:prstGeom>
                <a:solidFill>
                  <a:srgbClr val="FFD57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Trapezoid 21">
                  <a:extLst>
                    <a:ext uri="{FF2B5EF4-FFF2-40B4-BE49-F238E27FC236}">
                      <a16:creationId xmlns:a16="http://schemas.microsoft.com/office/drawing/2014/main" id="{29DDD36D-43A5-3EF9-F72C-71D5173BBD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7984292">
                  <a:off x="49589118" y="10614280"/>
                  <a:ext cx="12273536" cy="642744"/>
                </a:xfrm>
                <a:prstGeom prst="trapezoid">
                  <a:avLst>
                    <a:gd name="adj" fmla="val 5807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Trapezoid 22">
                  <a:extLst>
                    <a:ext uri="{FF2B5EF4-FFF2-40B4-BE49-F238E27FC236}">
                      <a16:creationId xmlns:a16="http://schemas.microsoft.com/office/drawing/2014/main" id="{DA939268-B4CB-4392-2A28-585FA59586A7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7984292">
                  <a:off x="48735122" y="9046227"/>
                  <a:ext cx="9391923" cy="624018"/>
                </a:xfrm>
                <a:prstGeom prst="trapezoid">
                  <a:avLst>
                    <a:gd name="adj" fmla="val 5807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Trapezoid 27">
                  <a:extLst>
                    <a:ext uri="{FF2B5EF4-FFF2-40B4-BE49-F238E27FC236}">
                      <a16:creationId xmlns:a16="http://schemas.microsoft.com/office/drawing/2014/main" id="{D400C7D7-B21C-957D-936C-D838B1CE04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7209077">
                  <a:off x="51184729" y="14991447"/>
                  <a:ext cx="6656294" cy="2943614"/>
                </a:xfrm>
                <a:prstGeom prst="trapezoid">
                  <a:avLst>
                    <a:gd name="adj" fmla="val 5807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0" name="Triangle 29">
                <a:extLst>
                  <a:ext uri="{FF2B5EF4-FFF2-40B4-BE49-F238E27FC236}">
                    <a16:creationId xmlns:a16="http://schemas.microsoft.com/office/drawing/2014/main" id="{F8AB9EE4-ABD2-33EB-4255-043B40CEA4DA}"/>
                  </a:ext>
                </a:extLst>
              </p:cNvPr>
              <p:cNvSpPr/>
              <p:nvPr/>
            </p:nvSpPr>
            <p:spPr>
              <a:xfrm rot="3600000">
                <a:off x="35298079" y="5800298"/>
                <a:ext cx="2743970" cy="2428404"/>
              </a:xfrm>
              <a:prstGeom prst="triangle">
                <a:avLst/>
              </a:prstGeom>
              <a:solidFill>
                <a:srgbClr val="FFD57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Trapezoid 32">
              <a:extLst>
                <a:ext uri="{FF2B5EF4-FFF2-40B4-BE49-F238E27FC236}">
                  <a16:creationId xmlns:a16="http://schemas.microsoft.com/office/drawing/2014/main" id="{E6059D51-7916-6E9C-038B-8809260E41B3}"/>
                </a:ext>
              </a:extLst>
            </p:cNvPr>
            <p:cNvSpPr>
              <a:spLocks/>
            </p:cNvSpPr>
            <p:nvPr/>
          </p:nvSpPr>
          <p:spPr>
            <a:xfrm rot="7312717">
              <a:off x="26155315" y="11009130"/>
              <a:ext cx="1828800" cy="514441"/>
            </a:xfrm>
            <a:prstGeom prst="trapezoid">
              <a:avLst>
                <a:gd name="adj" fmla="val 5807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AF431EA-5520-F75C-A425-0C8DD9D0F2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939175" y="15550160"/>
              <a:ext cx="5253289" cy="11706639"/>
              <a:chOff x="2784336" y="18321587"/>
              <a:chExt cx="6251385" cy="13930836"/>
            </a:xfrm>
            <a:solidFill>
              <a:srgbClr val="FF9300"/>
            </a:solidFill>
          </p:grpSpPr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E9B6DF65-CDBF-F7E4-C678-B00440E7AB4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3600000">
                <a:off x="-2900922" y="24006845"/>
                <a:ext cx="13930836" cy="2560320"/>
              </a:xfrm>
              <a:prstGeom prst="trapezoid">
                <a:avLst>
                  <a:gd name="adj" fmla="val 5807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rapezoid 35">
                <a:extLst>
                  <a:ext uri="{FF2B5EF4-FFF2-40B4-BE49-F238E27FC236}">
                    <a16:creationId xmlns:a16="http://schemas.microsoft.com/office/drawing/2014/main" id="{6EF9CE6D-4087-DE7C-CA6D-24F34CBC987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209077">
                <a:off x="4385616" y="25814909"/>
                <a:ext cx="6739892" cy="2560319"/>
              </a:xfrm>
              <a:prstGeom prst="trapezoid">
                <a:avLst>
                  <a:gd name="adj" fmla="val 5807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442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D290F7-94D3-CB74-C49A-4DC1401CA644}"/>
              </a:ext>
            </a:extLst>
          </p:cNvPr>
          <p:cNvGrpSpPr/>
          <p:nvPr/>
        </p:nvGrpSpPr>
        <p:grpSpPr>
          <a:xfrm>
            <a:off x="7846785" y="4049486"/>
            <a:ext cx="28197630" cy="27432000"/>
            <a:chOff x="7846785" y="4049486"/>
            <a:chExt cx="28197630" cy="27432000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5B2A393A-B60F-8F38-205B-11F249338392}"/>
                </a:ext>
              </a:extLst>
            </p:cNvPr>
            <p:cNvSpPr/>
            <p:nvPr/>
          </p:nvSpPr>
          <p:spPr>
            <a:xfrm rot="1800000">
              <a:off x="7846785" y="4159729"/>
              <a:ext cx="28197630" cy="24420581"/>
            </a:xfrm>
            <a:prstGeom prst="hexagon">
              <a:avLst>
                <a:gd name="adj" fmla="val 29102"/>
                <a:gd name="vf" fmla="val 115470"/>
              </a:avLst>
            </a:prstGeom>
            <a:solidFill>
              <a:schemeClr val="accent2">
                <a:lumMod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D02A4"/>
                </a:solidFill>
              </a:endParaRP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AA04D270-953D-57B4-9F99-17018AE9BE4E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8686800" y="4861813"/>
              <a:ext cx="26517600" cy="22965590"/>
            </a:xfrm>
            <a:prstGeom prst="hexagon">
              <a:avLst>
                <a:gd name="adj" fmla="val 29102"/>
                <a:gd name="vf" fmla="val 11547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BE9CE46-090C-7F54-AFAD-0EDE5D844D2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948199" y="4049486"/>
              <a:ext cx="21994803" cy="27432000"/>
              <a:chOff x="10948199" y="4049486"/>
              <a:chExt cx="21994803" cy="2743200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E090828-9754-9175-C252-F03A67BA28B2}"/>
                  </a:ext>
                </a:extLst>
              </p:cNvPr>
              <p:cNvGrpSpPr/>
              <p:nvPr/>
            </p:nvGrpSpPr>
            <p:grpSpPr>
              <a:xfrm>
                <a:off x="10948199" y="4049486"/>
                <a:ext cx="21994803" cy="27432000"/>
                <a:chOff x="9324485" y="2768600"/>
                <a:chExt cx="24707088" cy="30814772"/>
              </a:xfrm>
            </p:grpSpPr>
            <p:sp>
              <p:nvSpPr>
                <p:cNvPr id="4" name="Triangle 3">
                  <a:extLst>
                    <a:ext uri="{FF2B5EF4-FFF2-40B4-BE49-F238E27FC236}">
                      <a16:creationId xmlns:a16="http://schemas.microsoft.com/office/drawing/2014/main" id="{1F04E88D-B923-0E9C-B6FD-393E7F6AF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786257" y="2768600"/>
                  <a:ext cx="23774400" cy="6867144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Triangle 5">
                  <a:extLst>
                    <a:ext uri="{FF2B5EF4-FFF2-40B4-BE49-F238E27FC236}">
                      <a16:creationId xmlns:a16="http://schemas.microsoft.com/office/drawing/2014/main" id="{EC88BBEF-126B-8975-73F5-AC49EDF551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4402428">
                  <a:off x="870857" y="18262600"/>
                  <a:ext cx="23774400" cy="6867144"/>
                </a:xfrm>
                <a:prstGeom prst="triangl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Triangle 6">
                  <a:extLst>
                    <a:ext uri="{FF2B5EF4-FFF2-40B4-BE49-F238E27FC236}">
                      <a16:creationId xmlns:a16="http://schemas.microsoft.com/office/drawing/2014/main" id="{5EF59803-A030-2084-CD9C-167EEE03B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7200000">
                  <a:off x="18710801" y="18262600"/>
                  <a:ext cx="23774400" cy="6867144"/>
                </a:xfrm>
                <a:prstGeom prst="triangle">
                  <a:avLst/>
                </a:prstGeom>
                <a:solidFill>
                  <a:srgbClr val="FF93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78819AA-358E-20AF-7308-32D51A8E247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2564240" y="10858041"/>
                <a:ext cx="10411625" cy="6510965"/>
                <a:chOff x="12564241" y="10858041"/>
                <a:chExt cx="11876778" cy="7427206"/>
              </a:xfrm>
            </p:grpSpPr>
            <p:sp>
              <p:nvSpPr>
                <p:cNvPr id="17" name="Trapezoid 16">
                  <a:extLst>
                    <a:ext uri="{FF2B5EF4-FFF2-40B4-BE49-F238E27FC236}">
                      <a16:creationId xmlns:a16="http://schemas.microsoft.com/office/drawing/2014/main" id="{5877E007-59F7-6FD2-E808-4DB750B68E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2564241" y="10858041"/>
                  <a:ext cx="11876778" cy="6323589"/>
                </a:xfrm>
                <a:prstGeom prst="trapezoid">
                  <a:avLst>
                    <a:gd name="adj" fmla="val 58079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Trapezoid 17">
                  <a:extLst>
                    <a:ext uri="{FF2B5EF4-FFF2-40B4-BE49-F238E27FC236}">
                      <a16:creationId xmlns:a16="http://schemas.microsoft.com/office/drawing/2014/main" id="{96EE5C90-FDDC-F30A-CFD2-AE17B034D8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7252">
                  <a:off x="16872821" y="12873463"/>
                  <a:ext cx="3725603" cy="1331619"/>
                </a:xfrm>
                <a:prstGeom prst="trapezoid">
                  <a:avLst>
                    <a:gd name="adj" fmla="val 5807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Triangle 18">
                  <a:extLst>
                    <a:ext uri="{FF2B5EF4-FFF2-40B4-BE49-F238E27FC236}">
                      <a16:creationId xmlns:a16="http://schemas.microsoft.com/office/drawing/2014/main" id="{668DDEA2-0753-4CD7-C5EC-0F1B75571A0F}"/>
                    </a:ext>
                  </a:extLst>
                </p:cNvPr>
                <p:cNvSpPr/>
                <p:nvPr/>
              </p:nvSpPr>
              <p:spPr>
                <a:xfrm rot="3600000">
                  <a:off x="18975779" y="15335125"/>
                  <a:ext cx="3130109" cy="277013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570BCE2-BA18-08E5-0126-439EC7E07782}"/>
                  </a:ext>
                </a:extLst>
              </p:cNvPr>
              <p:cNvGrpSpPr/>
              <p:nvPr/>
            </p:nvGrpSpPr>
            <p:grpSpPr>
              <a:xfrm>
                <a:off x="19219415" y="8271356"/>
                <a:ext cx="8473494" cy="16916400"/>
                <a:chOff x="35455862" y="-1253810"/>
                <a:chExt cx="8473494" cy="16916400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1EC3B165-D2CA-B274-9EAD-D077AD8586E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7358256" y="-1253810"/>
                  <a:ext cx="6571100" cy="16916400"/>
                  <a:chOff x="51396705" y="-820747"/>
                  <a:chExt cx="8213049" cy="20612148"/>
                </a:xfrm>
              </p:grpSpPr>
              <p:sp>
                <p:nvSpPr>
                  <p:cNvPr id="21" name="Trapezoid 20">
                    <a:extLst>
                      <a:ext uri="{FF2B5EF4-FFF2-40B4-BE49-F238E27FC236}">
                        <a16:creationId xmlns:a16="http://schemas.microsoft.com/office/drawing/2014/main" id="{21FC33B4-E2C0-489E-6D55-8000FE2895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8000000">
                    <a:off x="46191410" y="4384548"/>
                    <a:ext cx="18623639" cy="8213049"/>
                  </a:xfrm>
                  <a:prstGeom prst="trapezoid">
                    <a:avLst>
                      <a:gd name="adj" fmla="val 58079"/>
                    </a:avLst>
                  </a:prstGeom>
                  <a:solidFill>
                    <a:srgbClr val="FF93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Trapezoid 21">
                    <a:extLst>
                      <a:ext uri="{FF2B5EF4-FFF2-40B4-BE49-F238E27FC236}">
                        <a16:creationId xmlns:a16="http://schemas.microsoft.com/office/drawing/2014/main" id="{29DDD36D-43A5-3EF9-F72C-71D5173BBD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7984292">
                    <a:off x="49589118" y="10614280"/>
                    <a:ext cx="12273536" cy="642744"/>
                  </a:xfrm>
                  <a:prstGeom prst="trapezoid">
                    <a:avLst>
                      <a:gd name="adj" fmla="val 58079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Trapezoid 22">
                    <a:extLst>
                      <a:ext uri="{FF2B5EF4-FFF2-40B4-BE49-F238E27FC236}">
                        <a16:creationId xmlns:a16="http://schemas.microsoft.com/office/drawing/2014/main" id="{DA939268-B4CB-4392-2A28-585FA59586A7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984292">
                    <a:off x="48735122" y="9046227"/>
                    <a:ext cx="9391923" cy="624018"/>
                  </a:xfrm>
                  <a:prstGeom prst="trapezoid">
                    <a:avLst>
                      <a:gd name="adj" fmla="val 58079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" name="Trapezoid 27">
                    <a:extLst>
                      <a:ext uri="{FF2B5EF4-FFF2-40B4-BE49-F238E27FC236}">
                        <a16:creationId xmlns:a16="http://schemas.microsoft.com/office/drawing/2014/main" id="{D400C7D7-B21C-957D-936C-D838B1CE04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7209077">
                    <a:off x="51184729" y="14991447"/>
                    <a:ext cx="6656294" cy="2943614"/>
                  </a:xfrm>
                  <a:prstGeom prst="trapezoid">
                    <a:avLst>
                      <a:gd name="adj" fmla="val 58079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0" name="Triangle 29">
                  <a:extLst>
                    <a:ext uri="{FF2B5EF4-FFF2-40B4-BE49-F238E27FC236}">
                      <a16:creationId xmlns:a16="http://schemas.microsoft.com/office/drawing/2014/main" id="{F8AB9EE4-ABD2-33EB-4255-043B40CEA4DA}"/>
                    </a:ext>
                  </a:extLst>
                </p:cNvPr>
                <p:cNvSpPr/>
                <p:nvPr/>
              </p:nvSpPr>
              <p:spPr>
                <a:xfrm rot="3600000">
                  <a:off x="35298079" y="5800298"/>
                  <a:ext cx="2743970" cy="2428404"/>
                </a:xfrm>
                <a:prstGeom prst="triangle">
                  <a:avLst/>
                </a:prstGeom>
                <a:solidFill>
                  <a:srgbClr val="FF93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E6059D51-7916-6E9C-038B-8809260E41B3}"/>
                  </a:ext>
                </a:extLst>
              </p:cNvPr>
              <p:cNvSpPr>
                <a:spLocks/>
              </p:cNvSpPr>
              <p:nvPr/>
            </p:nvSpPr>
            <p:spPr>
              <a:xfrm rot="7312717">
                <a:off x="26155315" y="11009130"/>
                <a:ext cx="1828800" cy="514441"/>
              </a:xfrm>
              <a:prstGeom prst="trapezoid">
                <a:avLst>
                  <a:gd name="adj" fmla="val 58079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AF431EA-5520-F75C-A425-0C8DD9D0F28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8939175" y="15550160"/>
                <a:ext cx="5253289" cy="11706639"/>
                <a:chOff x="2784336" y="18321587"/>
                <a:chExt cx="6251385" cy="1393083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35" name="Trapezoid 34">
                  <a:extLst>
                    <a:ext uri="{FF2B5EF4-FFF2-40B4-BE49-F238E27FC236}">
                      <a16:creationId xmlns:a16="http://schemas.microsoft.com/office/drawing/2014/main" id="{E9B6DF65-CDBF-F7E4-C678-B00440E7AB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3600000">
                  <a:off x="-2900922" y="24006845"/>
                  <a:ext cx="13930836" cy="2560320"/>
                </a:xfrm>
                <a:prstGeom prst="trapezoid">
                  <a:avLst>
                    <a:gd name="adj" fmla="val 5807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Trapezoid 35">
                  <a:extLst>
                    <a:ext uri="{FF2B5EF4-FFF2-40B4-BE49-F238E27FC236}">
                      <a16:creationId xmlns:a16="http://schemas.microsoft.com/office/drawing/2014/main" id="{6EF9CE6D-4087-DE7C-CA6D-24F34CBC98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7209077">
                  <a:off x="4385616" y="25814909"/>
                  <a:ext cx="6739892" cy="2560319"/>
                </a:xfrm>
                <a:prstGeom prst="trapezoid">
                  <a:avLst>
                    <a:gd name="adj" fmla="val 5807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203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1074</TotalTime>
  <Words>0</Words>
  <Application>Microsoft Macintosh PowerPoint</Application>
  <PresentationFormat>Custom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Jin, Xin</dc:creator>
  <cp:lastModifiedBy>Jin, Xin</cp:lastModifiedBy>
  <cp:revision>2</cp:revision>
  <dcterms:created xsi:type="dcterms:W3CDTF">2024-08-16T03:54:38Z</dcterms:created>
  <dcterms:modified xsi:type="dcterms:W3CDTF">2024-08-19T17:39:48Z</dcterms:modified>
</cp:coreProperties>
</file>