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8" r:id="rId5"/>
    <p:sldId id="274" r:id="rId6"/>
    <p:sldId id="276" r:id="rId7"/>
    <p:sldId id="277" r:id="rId8"/>
    <p:sldId id="279" r:id="rId9"/>
    <p:sldId id="280" r:id="rId10"/>
    <p:sldId id="282" r:id="rId11"/>
    <p:sldId id="270" r:id="rId12"/>
    <p:sldId id="281" r:id="rId13"/>
    <p:sldId id="286" r:id="rId14"/>
    <p:sldId id="264" r:id="rId15"/>
    <p:sldId id="287" r:id="rId16"/>
    <p:sldId id="289" r:id="rId17"/>
    <p:sldId id="290" r:id="rId18"/>
    <p:sldId id="291" r:id="rId19"/>
    <p:sldId id="263" r:id="rId20"/>
    <p:sldId id="265" r:id="rId21"/>
    <p:sldId id="257" r:id="rId22"/>
    <p:sldId id="295" r:id="rId23"/>
    <p:sldId id="292" r:id="rId24"/>
    <p:sldId id="297" r:id="rId25"/>
    <p:sldId id="259" r:id="rId26"/>
    <p:sldId id="260" r:id="rId27"/>
    <p:sldId id="298" r:id="rId28"/>
    <p:sldId id="261" r:id="rId29"/>
    <p:sldId id="299" r:id="rId30"/>
    <p:sldId id="301" r:id="rId31"/>
    <p:sldId id="293" r:id="rId32"/>
    <p:sldId id="294" r:id="rId33"/>
    <p:sldId id="302" r:id="rId34"/>
    <p:sldId id="30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A755F-8905-420D-8CB1-9FBB85FD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F5609-E0C5-4C2A-A9CA-A95BCE9E2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B3E93-B78C-42AE-8762-37848AFA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D1D56-4796-4EA6-989D-C9D49183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606A-87C8-4F30-AC17-A2C6D489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6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6731-DEE7-4058-86DE-EA506A77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47564-FF98-48CC-A2AD-688E506B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EF7EB-20F0-4465-80B0-B6086FC8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DE996-AC9C-4D07-851B-FBD52BA2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DE20E-B767-460D-93BA-A1FCB2C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6334F-F3DA-42FE-BF07-E4B1F630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07F9F-FF73-4A2E-B019-E0024E60B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1BA09-4043-4559-8D49-EF2AC814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E0BF-58A3-4386-B754-03CD69D2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F805C-1E77-4697-92CA-3A03B4CD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3E92-DFD1-4348-8237-A1A1095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089E9-99F2-461F-A5E7-0E8FD13F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E0CB8-378F-4035-A0EA-EEF4474D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E6AC1-B2D2-4F9A-82A5-08DA6193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C48A6-A245-4CFC-93A6-A9DC1B90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9AA33-9C65-4E1B-8681-ED328668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E8F5A-925C-494C-BD13-931BF616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D4C46-8DC0-4BC4-91A8-2C9F09F2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E3CEA-D2A1-476D-BD6C-C6E552A3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14520-20BC-4B0B-BC69-20D83A68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4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AF018-3186-490F-982B-FD752E66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579F9-28C8-4D88-99E8-885D4302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09C86-46EB-4A5A-BBE9-694E6ED1B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3FA4B-24D8-489A-A524-2838525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E2394-3B40-4564-9059-6ACC88B3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60370-76BD-4C91-AC20-5E73066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5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B741-E5A3-4BD2-8EE0-9864AD1D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AD9C5-0A3C-44CB-A4EC-414B5D9F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1E2CB-51B0-4254-89B2-DD1DA959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A63E7-CED6-45DB-A900-8B9317C9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E12BE-A661-4926-B64B-E60A90048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AC080-563F-4D52-B6FB-993A4F3D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B207A-FACB-45BA-986D-43715656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02AF7-EF3B-4017-9618-DBED7639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9828F-160C-4C00-9F33-98FCF150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FACB1-F35E-49C2-822D-82465C78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090B1-4B5C-495E-818E-F091739C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315899-D3CC-48F0-9361-34B1C09E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4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DC7A9-7603-4908-AFAC-0BEC3AAD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B37FD4-F5A9-493A-9AAA-8C7614AF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E21B7-BCF0-41B7-9B40-9D61CA7E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5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D19DD-24B8-4AE8-8ED7-2972E0E3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C906C-89E5-401C-8346-CB8FD365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1CC87-6066-46B8-BF7B-D6495E97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D5C07-CED7-4C06-B4A1-AE5A2C1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72F60-7A67-4B6F-A1A8-4946F1EA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3BF88-5183-43AA-829E-413524FA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8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EEE4-5E46-4046-93CD-28444210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EBA51-11D3-4E70-8D74-853C071EA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ABBF3-1F19-4098-9956-8A2EC439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BC4AF-64A2-4757-9F2B-DD8FC705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DE7DC-A9E4-45AA-B44F-7637ACB5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FF034-1469-4072-A78E-89AA0D17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3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49780-6FFB-4C1A-AD12-1C4DBD69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2EFA9-20C9-4C60-A968-62B3C8A5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F51F5-48EF-4578-8E5A-20214A97A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3D18-D17F-4DBB-9A5F-EFD9FB6A41DB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4E19E-23B0-41DB-BD44-126A6379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1482-9900-40A3-8B2E-637C2F85A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D6EC-3A01-408C-A9CA-9C01507B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5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dhao/mesh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hao/mes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oodhao/me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A01B6-B3BD-4EB9-A3F4-6EB9801F0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网格参数化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97C39-018C-49B0-9239-987122D87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Huang Hao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70098A-E3CD-4FFF-9785-D95011A63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19" y="660401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A01B6-B3BD-4EB9-A3F4-6EB9801F0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Boundary First Flattening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97C39-018C-49B0-9239-987122D87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trike="sngStrike" dirty="0"/>
              <a:t>America First?</a:t>
            </a:r>
          </a:p>
          <a:p>
            <a:r>
              <a:rPr lang="en-US" altLang="zh-CN" b="1" dirty="0"/>
              <a:t>Boundary First!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152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64B6E-C60E-4A8C-A6ED-B2FF7BF4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Boundary First Flattening</a:t>
            </a:r>
            <a:r>
              <a:rPr lang="zh-CN" altLang="en-US" b="0" dirty="0"/>
              <a:t>也是一个网格参数化的算法</a:t>
            </a:r>
            <a:endParaRPr lang="en-US" altLang="zh-CN" b="0" dirty="0"/>
          </a:p>
          <a:p>
            <a:r>
              <a:rPr lang="zh-CN" altLang="en-US" dirty="0"/>
              <a:t>顾名思义，是一个非常照顾边界的算法</a:t>
            </a:r>
            <a:endParaRPr lang="en-US" altLang="zh-CN" b="0" dirty="0"/>
          </a:p>
          <a:p>
            <a:r>
              <a:rPr lang="zh-CN" altLang="en-US" dirty="0"/>
              <a:t>之前讲过重心坐标算法，它需要先把边界固定，然后保持平面上的新网格每个内点的重心坐标满足约束条件，解线性方程组，计算出新点</a:t>
            </a:r>
            <a:endParaRPr lang="en-US" altLang="zh-CN" dirty="0"/>
          </a:p>
          <a:p>
            <a:r>
              <a:rPr lang="zh-CN" altLang="en-US" dirty="0"/>
              <a:t>固定边界的一个方法就是找到一个最小投影平面，然后直接把边界点投影上去</a:t>
            </a:r>
            <a:endParaRPr lang="en-US" altLang="zh-CN" dirty="0"/>
          </a:p>
          <a:p>
            <a:r>
              <a:rPr lang="zh-CN" altLang="en-US" dirty="0"/>
              <a:t>这样做的一个问题就是不能确保获得良好的边界</a:t>
            </a:r>
            <a:endParaRPr lang="en-US" altLang="zh-CN" dirty="0"/>
          </a:p>
          <a:p>
            <a:r>
              <a:rPr lang="en-US" altLang="zh-CN" dirty="0"/>
              <a:t>Boundary First Flattening</a:t>
            </a:r>
            <a:r>
              <a:rPr lang="zh-CN" altLang="en-US" dirty="0"/>
              <a:t>是不需要预先固定边界的</a:t>
            </a: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5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知识铺垫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64B6E-C60E-4A8C-A6ED-B2FF7BF4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/>
              <a:t>为了理解</a:t>
            </a:r>
            <a:r>
              <a:rPr lang="en-US" altLang="zh-CN" b="0" dirty="0"/>
              <a:t>Boundary First Flattening</a:t>
            </a:r>
            <a:r>
              <a:rPr lang="zh-CN" altLang="en-US" b="0" dirty="0"/>
              <a:t>的原理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dirty="0"/>
              <a:t>需要铺垫一些知识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连续变量的离散化</a:t>
            </a:r>
            <a:endParaRPr lang="en-US" altLang="zh-CN" dirty="0"/>
          </a:p>
          <a:p>
            <a:r>
              <a:rPr lang="zh-CN" altLang="en-US" dirty="0"/>
              <a:t>拉普拉斯算子与泊松方程</a:t>
            </a:r>
            <a:endParaRPr lang="en-US" altLang="zh-CN" dirty="0"/>
          </a:p>
          <a:p>
            <a:r>
              <a:rPr lang="zh-CN" altLang="en-US" dirty="0"/>
              <a:t>共形映射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810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连续变量的离散化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计算机只能保存和处理离散数据</a:t>
                </a:r>
                <a:endParaRPr lang="en-US" altLang="zh-CN" dirty="0"/>
              </a:p>
              <a:p>
                <a:r>
                  <a:rPr lang="zh-CN" altLang="en-US" dirty="0"/>
                  <a:t>数学公式中的连续变量离散化后，才能有效计算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流形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网格</a:t>
                </a:r>
                <a:endParaRPr lang="en-US" altLang="zh-CN" dirty="0"/>
              </a:p>
              <a:p>
                <a:r>
                  <a:rPr lang="zh-CN" altLang="en-US" dirty="0"/>
                  <a:t>流形上的标量场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网格顶点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上保存的数据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流形上的向量场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网格边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对偶边的线性组合</a:t>
                </a:r>
                <a:endParaRPr lang="en-US" altLang="zh-CN" dirty="0"/>
              </a:p>
              <a:p>
                <a:r>
                  <a:rPr lang="zh-CN" altLang="en-US" dirty="0"/>
                  <a:t>因为分片线性，同一个面片上各点梯度相等，所以向量场在每个面片上只需要用一个向量表示（通常是对偶边的线性组合）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98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连续变量的离散化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流形上的标量场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网格顶点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上保存的数据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却不一定是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处的取值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很多时候，离散化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=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取积分量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比如拉普拉斯算子在某个顶点的离散化是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它近似的不是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处的取值，而是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处的帽子函数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的内积</a:t>
                </a:r>
                <a:endParaRPr lang="en-US" altLang="zh-CN" b="0" dirty="0"/>
              </a:p>
              <a:p>
                <a:r>
                  <a:rPr lang="zh-CN" altLang="en-US" b="0" dirty="0"/>
                  <a:t>此处内积定义</a:t>
                </a:r>
                <a:r>
                  <a:rPr lang="zh-CN" altLang="en-US" dirty="0"/>
                  <a:t>为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DDE35B2-4EF8-4660-9C4B-2265565C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64" y="5110163"/>
            <a:ext cx="4648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2EFA52D-6EF1-42A2-B434-783B665A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2516252"/>
            <a:ext cx="9083545" cy="3730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连续变量的离散化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帽子函数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就是在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取值为一，其余顶点取值为零的分片线性函数，可以用来表示面积微元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zh-CN" altLang="en-US" dirty="0"/>
                  <a:t>，因此我们存的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𝑓𝑑𝐴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2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连续变量的离散化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Boundary First Flattening</a:t>
                </a:r>
                <a:r>
                  <a:rPr lang="zh-CN" altLang="en-US" dirty="0"/>
                  <a:t>算法中涉及两种曲率</a:t>
                </a:r>
                <a:endParaRPr lang="en-US" altLang="zh-CN" dirty="0"/>
              </a:p>
              <a:p>
                <a:r>
                  <a:rPr lang="zh-CN" altLang="en-US" dirty="0"/>
                  <a:t>高斯曲率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和测地曲率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前者是曲面上一点两个主方向上最大曲率和最小曲率之积</a:t>
                </a:r>
                <a:endParaRPr lang="en-US" altLang="zh-CN" dirty="0"/>
              </a:p>
              <a:p>
                <a:r>
                  <a:rPr lang="zh-CN" altLang="en-US" dirty="0"/>
                  <a:t>后者是曲线上通常意义上的曲率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它们的积分量都保存在顶点上</a:t>
                </a:r>
                <a:endParaRPr lang="en-US" altLang="zh-CN" dirty="0"/>
              </a:p>
              <a:p>
                <a:r>
                  <a:rPr lang="zh-CN" altLang="en-US" dirty="0"/>
                  <a:t>前面的积分量是对面元积分，后者的积分量是对线元积分</a:t>
                </a:r>
                <a:endParaRPr lang="en-US" altLang="zh-CN" dirty="0"/>
              </a:p>
              <a:p>
                <a:r>
                  <a:rPr lang="zh-CN" altLang="en-US" dirty="0"/>
                  <a:t>两者积分量的单位都是角度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39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6F3B0AD-B9D8-4486-A126-DE43D4E5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74" y="2966245"/>
            <a:ext cx="5953125" cy="31432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连续变量的离散化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高斯曲率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的离散化，顶点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处的积分量记作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E668FC3-B6D3-4AE3-AD48-85884C129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53" y="2578100"/>
            <a:ext cx="3448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连续变量的离散化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测地曲率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的离散化，顶点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处的积分量记作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20D7AC8-B6DF-4B94-BA12-C24352EF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99" y="3205956"/>
            <a:ext cx="4267200" cy="2933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E9CDC8-7036-4FA7-9D95-EA477235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09" y="2682081"/>
            <a:ext cx="3162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拉普拉斯算子与泊松方程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找出流形上的一个标量场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b="0" dirty="0"/>
                  <a:t>代表拉普拉斯算子，该方程叫泊松方程）</a:t>
                </a:r>
                <a:endParaRPr lang="en-US" altLang="zh-CN" b="0" dirty="0"/>
              </a:p>
              <a:p>
                <a:r>
                  <a:rPr lang="zh-CN" altLang="en-US" b="0" dirty="0"/>
                  <a:t>以及如下边界条件之一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在流形的边界上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（狄利克雷边界条件）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2. </a:t>
                </a:r>
                <a:r>
                  <a:rPr lang="zh-CN" altLang="en-US" b="0" dirty="0"/>
                  <a:t>在流形的边界上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（诺依曼边界条件）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1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BF465C-B362-4B94-9E77-22DF9D6D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55" y="4863925"/>
            <a:ext cx="3040643" cy="1104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064A22-F3CA-4862-B9A8-834159A1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13" y="5181503"/>
            <a:ext cx="3162574" cy="525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207992-B887-441B-98DF-2C720987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287" y="4744004"/>
            <a:ext cx="3421677" cy="11126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重心坐标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把网格顶点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写为它的所有邻点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的线性组合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这些分量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就是顶点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的重心坐标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这个线性组合不一定是唯一的</a:t>
                </a:r>
                <a:endParaRPr lang="en-US" altLang="zh-CN" dirty="0"/>
              </a:p>
              <a:p>
                <a:r>
                  <a:rPr lang="zh-CN" altLang="en-US" dirty="0"/>
                  <a:t>有许多不同的重心坐标设置方案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77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拉普拉斯算子的求解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i="0" dirty="0">
                    <a:latin typeface="Cambria Math" panose="020405030504060302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离散化后，得到矩阵等式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的矩阵，它的非零项可以表示成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区分内点与边界点</a:t>
                </a:r>
                <a:endParaRPr lang="en-US" altLang="zh-CN" dirty="0"/>
              </a:p>
              <a:p>
                <a:r>
                  <a:rPr lang="zh-CN" altLang="en-US" dirty="0"/>
                  <a:t>方程（诺依曼条件）可以写成分块矩阵的形式进行求解：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D224CD7-463B-4B2F-AF51-EE8ADE2B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00" y="2781244"/>
            <a:ext cx="3909399" cy="6477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F6936-3D00-413B-BE66-1B5EB7F1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483" y="3403359"/>
            <a:ext cx="2225233" cy="42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8ED43-05FA-493D-809B-F30218ABF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987" y="4916420"/>
            <a:ext cx="465622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共形映射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（复数域）称为是共形的，如果它在每一点都保持任意两个向量的角度不变，只允许长度上的均等改变。</a:t>
                </a:r>
                <a:endParaRPr lang="en-US" altLang="zh-CN" dirty="0"/>
              </a:p>
              <a:p>
                <a:r>
                  <a:rPr lang="zh-CN" altLang="en-US" dirty="0"/>
                  <a:t>更准确地说，令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的微分，流形上的切向量为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，复平面上的对应切向量为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称为是共形的，如果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b="0" dirty="0"/>
                  <a:t>反映了切向量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dirty="0"/>
                  <a:t>被缩放的程度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34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共形映射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可以证明共形因子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与切向量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的方向无关，只与所在点有关</a:t>
                </a:r>
                <a:endParaRPr lang="en-US" altLang="zh-CN" dirty="0"/>
              </a:p>
              <a:p>
                <a:r>
                  <a:rPr lang="zh-CN" altLang="en-US" b="0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映射到复数域，所以</a:t>
                </a:r>
                <a:r>
                  <a:rPr lang="zh-CN" altLang="en-US" dirty="0"/>
                  <a:t>可以写成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</a:t>
                </a:r>
                <a:r>
                  <a:rPr lang="zh-CN" altLang="en-US" b="0" dirty="0"/>
                  <a:t>共形条件推出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又回到了熟悉的拉普拉斯算子</a:t>
                </a:r>
                <a:endParaRPr lang="en-US" altLang="zh-CN" b="0" dirty="0"/>
              </a:p>
              <a:p>
                <a:r>
                  <a:rPr lang="zh-CN" altLang="en-US" b="0" dirty="0"/>
                  <a:t>重温：求解拉普拉斯算子等价于解线性方程组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3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F5C3C8-FB6E-43FE-8A8B-002A90AB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8619"/>
            <a:ext cx="6000750" cy="1200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2DC4E3-6C5C-4517-97F5-F235C2AD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3073129"/>
            <a:ext cx="3810000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两个流形之间的共形映射                   会造成曲率的改变</a:t>
                </a:r>
                <a:endParaRPr lang="en-US" altLang="zh-CN" dirty="0"/>
              </a:p>
              <a:p>
                <a:r>
                  <a:rPr lang="zh-CN" altLang="en-US" dirty="0"/>
                  <a:t>曲率的改变量与共形因子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有密切关系</a:t>
                </a:r>
                <a:endParaRPr lang="en-US" altLang="zh-CN" dirty="0"/>
              </a:p>
              <a:p>
                <a:r>
                  <a:rPr lang="zh-CN" altLang="en-US" dirty="0"/>
                  <a:t>论文中给出了公式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从方程中可以看出，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是已知的，如果设定了共形因子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，那么我们就能计算出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̃</m:t>
                    </m:r>
                  </m:oMath>
                </a14:m>
                <a:r>
                  <a:rPr lang="zh-CN" altLang="en-US" dirty="0"/>
                  <a:t>，从而构造出新边界，进一步构造出内部区域，这样一来就完成了网格参数化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 r="-464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共形因子与曲率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FF546-41BF-46B0-8D89-9D606EBDA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1806963"/>
            <a:ext cx="1752600" cy="533400"/>
          </a:xfrm>
          <a:prstGeom prst="rect">
            <a:avLst/>
          </a:prstGeom>
        </p:spPr>
      </p:pic>
      <p:sp>
        <p:nvSpPr>
          <p:cNvPr id="4" name="箭头: 左右 3">
            <a:extLst>
              <a:ext uri="{FF2B5EF4-FFF2-40B4-BE49-F238E27FC236}">
                <a16:creationId xmlns:a16="http://schemas.microsoft.com/office/drawing/2014/main" id="{90F61639-9AD2-49C5-BA14-0697811F58F1}"/>
              </a:ext>
            </a:extLst>
          </p:cNvPr>
          <p:cNvSpPr/>
          <p:nvPr/>
        </p:nvSpPr>
        <p:spPr>
          <a:xfrm>
            <a:off x="6195527" y="3562846"/>
            <a:ext cx="774440" cy="195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2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方程组直接离散化成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因为网格参数化是映射到平面，所以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 可以用来解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铺垫到此结束</a:t>
                </a:r>
                <a:r>
                  <a:rPr lang="en-US" altLang="zh-CN" dirty="0"/>
                  <a:t>~</a:t>
                </a:r>
                <a:r>
                  <a:rPr lang="zh-CN" altLang="en-US" dirty="0"/>
                  <a:t>下面开始讲</a:t>
                </a:r>
                <a:r>
                  <a:rPr lang="en-US" altLang="zh-CN" dirty="0"/>
                  <a:t>Boundary First Flattening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共形因子与曲率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2DC4E3-6C5C-4517-97F5-F235C2AD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17" y="2291896"/>
            <a:ext cx="3810000" cy="1238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51BDD3-C0EB-46A8-ADC0-9D696C494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45" y="2309652"/>
            <a:ext cx="2428875" cy="6572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3BF7DA-274B-4596-9964-17C31BC09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00" y="2815026"/>
            <a:ext cx="1876425" cy="66675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1A22736E-1804-49FC-B482-41CB9FB70549}"/>
              </a:ext>
            </a:extLst>
          </p:cNvPr>
          <p:cNvSpPr/>
          <p:nvPr/>
        </p:nvSpPr>
        <p:spPr>
          <a:xfrm>
            <a:off x="4822517" y="2815026"/>
            <a:ext cx="1024233" cy="15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43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算法目标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输入：三角形网格</a:t>
                </a:r>
                <a:endParaRPr lang="en-US" altLang="zh-CN" b="0" dirty="0"/>
              </a:p>
              <a:p>
                <a:r>
                  <a:rPr lang="zh-CN" altLang="en-US" dirty="0"/>
                  <a:t>输出：分片线性映射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，近似于满足输入边界数据的光滑共形映射，最小化面积形变</a:t>
                </a:r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5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zh-CN" altLang="en-US" dirty="0"/>
                  <a:t>计算共形因子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共形因子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角度</m:t>
                    </m:r>
                  </m:oMath>
                </a14:m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构造角度符合的封闭边界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延拓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，即计算边界内部区域的映射</a:t>
                </a:r>
                <a:endParaRPr lang="en-US" altLang="zh-CN" b="0" dirty="0"/>
              </a:p>
              <a:p>
                <a:pPr marL="514350" indent="-514350">
                  <a:buAutoNum type="arabicPeriod"/>
                </a:pPr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第一步（计算共形因子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论文中指出，当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的时候，面积形变是最小的</a:t>
                </a:r>
                <a:endParaRPr lang="en-US" altLang="zh-CN" dirty="0"/>
              </a:p>
              <a:p>
                <a:r>
                  <a:rPr lang="zh-CN" altLang="en-US" dirty="0"/>
                  <a:t>结合这个约束条件，用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解出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从泊松方程矩阵的第一行可知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/>
                  <a:t>的拼接</a:t>
                </a:r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179DF7C-9486-43FE-AE83-98D91993D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96" y="2803537"/>
            <a:ext cx="465622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1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已知共形因子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，计算新边界点的角度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̃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̃</m:t>
                    </m:r>
                  </m:oMath>
                </a14:m>
                <a:r>
                  <a:rPr lang="zh-CN" altLang="en-US" dirty="0"/>
                  <a:t>，所以我们只要算出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b="0" dirty="0"/>
                  <a:t>就能算出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̃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从泊松方程矩阵的第二行可知（这里假设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b="0" dirty="0"/>
                  <a:t>）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代入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b="0" dirty="0"/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b="0" dirty="0"/>
                  <a:t>就是我们要求的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进一步算出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̃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第二步（共形因子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角度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F851612-2B4A-4CB4-ABFB-92742D48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96" y="2803537"/>
            <a:ext cx="4656223" cy="952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A43DBA-29AD-4B70-ACEC-F3C277520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163" y="4325298"/>
            <a:ext cx="5057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0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现在我们有了新边界上的角度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̃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注意这里的角度是对曲率的离散化，它代表的是一条边对上一条边的转角</a:t>
                </a:r>
                <a:endParaRPr lang="en-US" altLang="zh-CN" dirty="0"/>
              </a:p>
              <a:p>
                <a:r>
                  <a:rPr lang="zh-CN" altLang="en-US" dirty="0"/>
                  <a:t>设一个边界点为原点，并设置坐标轴</a:t>
                </a:r>
                <a:endParaRPr lang="en-US" altLang="zh-CN" dirty="0"/>
              </a:p>
              <a:p>
                <a:r>
                  <a:rPr lang="zh-CN" altLang="en-US" dirty="0"/>
                  <a:t>从原点出发沿着边界走一圈，累加转角</a:t>
                </a:r>
                <a:endParaRPr lang="en-US" altLang="zh-CN" dirty="0"/>
              </a:p>
              <a:p>
                <a:r>
                  <a:rPr lang="zh-CN" altLang="en-US" dirty="0"/>
                  <a:t>得到的角度就是每个边界点相对坐标横轴的角度</a:t>
                </a:r>
                <a:endParaRPr lang="en-US" altLang="zh-CN" dirty="0"/>
              </a:p>
              <a:p>
                <a:r>
                  <a:rPr lang="zh-CN" altLang="en-US" dirty="0"/>
                  <a:t>新边的长度用共形因子和原长计算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第三步（构造角度符合的封闭边界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BD242B-8F8E-4CBA-AAD0-31258122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32" y="3832749"/>
            <a:ext cx="2209800" cy="1181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7A227D-7FA3-40C8-BB0D-00E33FA15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601" y="4695576"/>
            <a:ext cx="2879324" cy="6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网格参数化的重心坐标方法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64B6E-C60E-4A8C-A6ED-B2FF7BF4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对于一个非封闭的网格曲面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取一种重心坐标的计算方案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固定边界点在一个平面上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以某种方式把内点映射到这个平面上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zh-CN" altLang="en-US" dirty="0"/>
              <a:t>约束条件：新内点的重心坐标必须符合预先设置的方案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的计算方法：利用固定边界点时得到的平面和约束条件，列出每个内点的新坐标需要满足的方程组，转化为线性代数问题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6748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第三步（构造角度符合的封闭边界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4367653-A27F-42A6-AE73-F3A207C25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/>
                  <a:t>实际计算出的总角度不一定为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边界不封闭</a:t>
                </a:r>
                <a:endParaRPr lang="en-US" altLang="zh-CN" b="0" dirty="0"/>
              </a:p>
              <a:p>
                <a:r>
                  <a:rPr lang="zh-CN" altLang="en-US" b="0" dirty="0"/>
                  <a:t>所以还需要一定调整，得到封闭边界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4367653-A27F-42A6-AE73-F3A207C25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5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第四步（计算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延拓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所谓的延拓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其实就是插值</a:t>
                </a:r>
                <a:endParaRPr lang="en-US" altLang="zh-CN" dirty="0"/>
              </a:p>
              <a:p>
                <a:r>
                  <a:rPr lang="zh-CN" altLang="en-US" dirty="0"/>
                  <a:t>具体地说，就是找一个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̃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还要求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是一个共形映射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zh-CN" altLang="en-US" dirty="0"/>
                  <a:t>，满足以下条件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利用约束条件列出线性方程组求解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64B6E-C60E-4A8C-A6ED-B2FF7BF4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F00D80-3DAC-441D-A76A-642B18C4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36" y="3903636"/>
            <a:ext cx="40386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0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第四步（计算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延拓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F698052-8C9F-4189-840B-218B6239B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64B6E-C60E-4A8C-A6ED-B2FF7BF4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论文中并没有直接求解这个方程组得到的映射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因为它虽然精确插值了边界，但是不一定是共形的</a:t>
            </a:r>
            <a:endParaRPr lang="en-US" altLang="zh-CN" dirty="0"/>
          </a:p>
          <a:p>
            <a:r>
              <a:rPr lang="zh-CN" altLang="en-US" dirty="0"/>
              <a:t>论文中利用希尔伯特变换，得到另外一种形式的方程组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它保证结果是共形映射但不一定精确插值边界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F00D80-3DAC-441D-A76A-642B18C4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36" y="2332284"/>
            <a:ext cx="403860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E68E05-699C-4824-8704-770B193F4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36" y="4365281"/>
            <a:ext cx="6943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84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F29498-BDE5-49D9-9A9F-03E57799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92" y="1981567"/>
            <a:ext cx="4064074" cy="3468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D58801-78FD-4F06-8A1F-F957103B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0" y="1981566"/>
            <a:ext cx="3900196" cy="3468478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D0111425-27B9-49BD-8D21-6BD677B78C08}"/>
              </a:ext>
            </a:extLst>
          </p:cNvPr>
          <p:cNvSpPr/>
          <p:nvPr/>
        </p:nvSpPr>
        <p:spPr>
          <a:xfrm>
            <a:off x="5131837" y="3680926"/>
            <a:ext cx="1278294" cy="38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FF28CF7-F94A-4EAA-8C1B-5266E44A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具体实现见</a:t>
            </a:r>
            <a:r>
              <a:rPr lang="en-US" altLang="zh-CN" dirty="0">
                <a:hlinkClick r:id="rId4"/>
              </a:rPr>
              <a:t>https://github.com/Goodhao/mesh/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181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效果分析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DFD0AA-5F5B-4DBF-8748-4713D090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可以发现</a:t>
            </a:r>
            <a:r>
              <a:rPr lang="en-US" altLang="zh-CN" dirty="0"/>
              <a:t>Boundary First Flattening</a:t>
            </a:r>
            <a:r>
              <a:rPr lang="zh-CN" altLang="en-US" dirty="0"/>
              <a:t>生成的边界质量明显好于直接找投影平面投影得到的边界质量</a:t>
            </a:r>
            <a:endParaRPr lang="en-US" altLang="zh-CN" dirty="0"/>
          </a:p>
          <a:p>
            <a:r>
              <a:rPr lang="zh-CN" altLang="en-US" dirty="0"/>
              <a:t>边界质量的提高也导致了内部网格质量的提高</a:t>
            </a:r>
            <a:endParaRPr lang="en-US" altLang="zh-CN" dirty="0"/>
          </a:p>
          <a:p>
            <a:r>
              <a:rPr lang="zh-CN" altLang="en-US" dirty="0"/>
              <a:t>具体实现见</a:t>
            </a:r>
            <a:r>
              <a:rPr lang="en-US" altLang="zh-CN" dirty="0">
                <a:hlinkClick r:id="rId2"/>
              </a:rPr>
              <a:t>https://github.com/Goodhao/mesh/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68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64B6E-C60E-4A8C-A6ED-B2FF7BF4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算法的大致流程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具体实现见</a:t>
            </a:r>
            <a:r>
              <a:rPr lang="en-US" altLang="zh-CN" dirty="0">
                <a:hlinkClick r:id="rId2"/>
              </a:rPr>
              <a:t>https://github.com/Goodhao/mesh/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32F1F0-E87F-4CF1-AECB-B8A96121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57" y="2282598"/>
            <a:ext cx="6867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7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E526BA-C5CA-452D-8C5D-C9D0E6562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11" y="1825625"/>
            <a:ext cx="428878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905832-BEF5-4993-AFB3-BD5E5D81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78" y="1825626"/>
            <a:ext cx="4720922" cy="435133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0996451-0ECF-4FD8-A3DD-72CD062060F8}"/>
              </a:ext>
            </a:extLst>
          </p:cNvPr>
          <p:cNvSpPr/>
          <p:nvPr/>
        </p:nvSpPr>
        <p:spPr>
          <a:xfrm>
            <a:off x="5131837" y="3680926"/>
            <a:ext cx="1278294" cy="38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5AA142A4-15D0-44A8-BF7E-7E1A2542A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使用的重心坐标：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可以发现人脸网格被成功映射到了一个平面上</a:t>
                </a:r>
                <a:endParaRPr lang="en-US" altLang="zh-CN" dirty="0"/>
              </a:p>
              <a:p>
                <a:r>
                  <a:rPr lang="zh-CN" altLang="en-US" dirty="0"/>
                  <a:t>网格参数化成功实现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映射后的网格保留了之前的一些特征（眼睛、鼻子、嘴巴）</a:t>
                </a:r>
                <a:endParaRPr lang="en-US" altLang="zh-CN" dirty="0"/>
              </a:p>
              <a:p>
                <a:r>
                  <a:rPr lang="zh-CN" altLang="en-US" dirty="0"/>
                  <a:t>用更复杂的重心坐标或许会有更好的效果</a:t>
                </a:r>
                <a:endParaRPr lang="en-US" altLang="zh-CN" dirty="0"/>
              </a:p>
              <a:p>
                <a:r>
                  <a:rPr lang="zh-CN" altLang="en-US" dirty="0"/>
                  <a:t>但是边界生成的质量不好，比如不是凸包，而且变形严重</a:t>
                </a:r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5AA142A4-15D0-44A8-BF7E-7E1A2542A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79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效果分析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AA142A4-15D0-44A8-BF7E-7E1A2542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为什么边界生成的质量不好？</a:t>
            </a:r>
            <a:endParaRPr lang="en-US" altLang="zh-CN" dirty="0"/>
          </a:p>
          <a:p>
            <a:r>
              <a:rPr lang="zh-CN" altLang="en-US" dirty="0"/>
              <a:t>只执行到步骤</a:t>
            </a:r>
            <a:r>
              <a:rPr lang="en-US" altLang="zh-CN" dirty="0"/>
              <a:t>2</a:t>
            </a:r>
            <a:r>
              <a:rPr lang="zh-CN" altLang="en-US" dirty="0"/>
              <a:t>（投影边界点）观察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49FCF0-ABB5-42F8-BB51-C1E7A1A3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42" y="2814832"/>
            <a:ext cx="6991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效果分析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AA142A4-15D0-44A8-BF7E-7E1A2542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可以发现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人脸模型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有许多面片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被折进背面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直接投影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原边界反而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变到平面内部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990D2-6C1D-450A-A2E0-B65F362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81" y="1495941"/>
            <a:ext cx="7582580" cy="46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8052-8C9F-4189-840B-218B62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AA142A4-15D0-44A8-BF7E-7E1A2542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直接把边界点投影到最小投影平面上</a:t>
            </a:r>
            <a:endParaRPr lang="en-US" altLang="zh-CN" dirty="0"/>
          </a:p>
          <a:p>
            <a:r>
              <a:rPr lang="zh-CN" altLang="en-US" dirty="0"/>
              <a:t>得到的新边界质量不一定很好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那么有没有改进的方法呢？</a:t>
            </a:r>
            <a:endParaRPr lang="en-US" altLang="zh-CN" dirty="0"/>
          </a:p>
          <a:p>
            <a:r>
              <a:rPr lang="zh-CN" altLang="en-US" dirty="0"/>
              <a:t>前面只是抛砖引玉，下面进入正题</a:t>
            </a:r>
          </a:p>
        </p:txBody>
      </p:sp>
    </p:spTree>
    <p:extLst>
      <p:ext uri="{BB962C8B-B14F-4D97-AF65-F5344CB8AC3E}">
        <p14:creationId xmlns:p14="http://schemas.microsoft.com/office/powerpoint/2010/main" val="269141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1618</Words>
  <Application>Microsoft Office PowerPoint</Application>
  <PresentationFormat>宽屏</PresentationFormat>
  <Paragraphs>220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Office 主题​​</vt:lpstr>
      <vt:lpstr>网格参数化</vt:lpstr>
      <vt:lpstr>重心坐标</vt:lpstr>
      <vt:lpstr>网格参数化的重心坐标方法</vt:lpstr>
      <vt:lpstr>源码实现</vt:lpstr>
      <vt:lpstr>实战效果</vt:lpstr>
      <vt:lpstr>效果分析</vt:lpstr>
      <vt:lpstr>效果分析</vt:lpstr>
      <vt:lpstr>效果分析</vt:lpstr>
      <vt:lpstr>结论</vt:lpstr>
      <vt:lpstr>Boundary First Flattening</vt:lpstr>
      <vt:lpstr>介绍</vt:lpstr>
      <vt:lpstr>知识铺垫</vt:lpstr>
      <vt:lpstr>连续变量的离散化</vt:lpstr>
      <vt:lpstr>连续变量的离散化</vt:lpstr>
      <vt:lpstr>连续变量的离散化</vt:lpstr>
      <vt:lpstr>连续变量的离散化</vt:lpstr>
      <vt:lpstr>连续变量的离散化</vt:lpstr>
      <vt:lpstr>连续变量的离散化</vt:lpstr>
      <vt:lpstr>拉普拉斯算子与泊松方程</vt:lpstr>
      <vt:lpstr>拉普拉斯算子的求解</vt:lpstr>
      <vt:lpstr>共形映射</vt:lpstr>
      <vt:lpstr>共形映射</vt:lpstr>
      <vt:lpstr>共形因子与曲率</vt:lpstr>
      <vt:lpstr>共形因子与曲率</vt:lpstr>
      <vt:lpstr>算法目标</vt:lpstr>
      <vt:lpstr>算法流程</vt:lpstr>
      <vt:lpstr>第一步（计算共形因子u）</vt:lpstr>
      <vt:lpstr>第二步（共形因子↔角度）</vt:lpstr>
      <vt:lpstr>第三步（构造角度符合的封闭边界γ）</vt:lpstr>
      <vt:lpstr>第三步（构造角度符合的封闭边界γ）</vt:lpstr>
      <vt:lpstr>第四步（计算γ的延拓f ）</vt:lpstr>
      <vt:lpstr>第四步（计算γ的延拓f ）</vt:lpstr>
      <vt:lpstr>实战效果</vt:lpstr>
      <vt:lpstr>效果分析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First Flattening</dc:title>
  <dc:creator>xb21cn</dc:creator>
  <cp:lastModifiedBy>xb21cn</cp:lastModifiedBy>
  <cp:revision>156</cp:revision>
  <dcterms:created xsi:type="dcterms:W3CDTF">2021-11-21T10:21:04Z</dcterms:created>
  <dcterms:modified xsi:type="dcterms:W3CDTF">2021-11-27T12:09:44Z</dcterms:modified>
</cp:coreProperties>
</file>