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 snapToGrid="0">
      <p:cViewPr varScale="1">
        <p:scale>
          <a:sx n="129" d="100"/>
          <a:sy n="129" d="100"/>
        </p:scale>
        <p:origin x="11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20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762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14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03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04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69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8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578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0960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6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0628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530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424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2074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363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099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154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9809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565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27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55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3921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866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9321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1664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1404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888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4110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659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411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45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063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854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8858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793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6438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023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363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8757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4539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549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7980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72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7870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7135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31294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4058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6896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3263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46303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9746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9245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0861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4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7383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596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308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01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8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02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75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027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021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73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887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420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87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64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74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125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4718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0210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20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767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87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6631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662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5417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3297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08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147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084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4595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7328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0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679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0165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7189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2946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4701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149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86285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019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4961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2943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040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74749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754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228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788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1540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009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95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46503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592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00443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18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499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860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7102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47539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37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431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956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25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529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484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2991013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flipH="1">
            <a:off x="125" y="2578600"/>
            <a:ext cx="91656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13"/>
          <p:cNvCxnSpPr/>
          <p:nvPr/>
        </p:nvCxnSpPr>
        <p:spPr>
          <a:xfrm>
            <a:off x="6062325" y="0"/>
            <a:ext cx="38400" cy="514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A15AC9D-4C22-F434-E17C-5BDEE33E5E24}"/>
              </a:ext>
            </a:extLst>
          </p:cNvPr>
          <p:cNvGrpSpPr/>
          <p:nvPr/>
        </p:nvGrpSpPr>
        <p:grpSpPr>
          <a:xfrm>
            <a:off x="-41899" y="-78355"/>
            <a:ext cx="2978494" cy="2501887"/>
            <a:chOff x="-41899" y="-78355"/>
            <a:chExt cx="2978494" cy="2501887"/>
          </a:xfrm>
        </p:grpSpPr>
        <p:sp>
          <p:nvSpPr>
            <p:cNvPr id="59" name="Google Shape;59;p13"/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3"/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6E3F87-D9B4-B9D2-4B78-E6657CFA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E50C7-0ECC-CAB9-B4E0-CBA1A35B57CE}"/>
              </a:ext>
            </a:extLst>
          </p:cNvPr>
          <p:cNvGrpSpPr/>
          <p:nvPr/>
        </p:nvGrpSpPr>
        <p:grpSpPr>
          <a:xfrm>
            <a:off x="3005880" y="-78355"/>
            <a:ext cx="2978494" cy="2501887"/>
            <a:chOff x="-41899" y="-78355"/>
            <a:chExt cx="2978494" cy="2501887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27762D73-ACBF-9402-A9ED-083AFAD6607C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8A227C49-91FC-B2DB-3988-405F745525E4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;p13">
              <a:extLst>
                <a:ext uri="{FF2B5EF4-FFF2-40B4-BE49-F238E27FC236}">
                  <a16:creationId xmlns:a16="http://schemas.microsoft.com/office/drawing/2014/main" id="{6869BCE8-EA5D-7D62-41D0-2314DF99332C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8" name="Google Shape;62;p13">
              <a:extLst>
                <a:ext uri="{FF2B5EF4-FFF2-40B4-BE49-F238E27FC236}">
                  <a16:creationId xmlns:a16="http://schemas.microsoft.com/office/drawing/2014/main" id="{CEA0337D-305B-C582-77D7-C58BE42BC3E5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9" name="Google Shape;63;p13">
              <a:extLst>
                <a:ext uri="{FF2B5EF4-FFF2-40B4-BE49-F238E27FC236}">
                  <a16:creationId xmlns:a16="http://schemas.microsoft.com/office/drawing/2014/main" id="{8917D1D3-588A-6136-6F1E-4543CC66DC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64;p13">
              <a:extLst>
                <a:ext uri="{FF2B5EF4-FFF2-40B4-BE49-F238E27FC236}">
                  <a16:creationId xmlns:a16="http://schemas.microsoft.com/office/drawing/2014/main" id="{E11F2BC0-11BB-B542-778F-6659D4666951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2707A1B-8FEF-81C1-62FE-F05566FD8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ACE663-F602-5FDA-1949-1F2F994B0413}"/>
              </a:ext>
            </a:extLst>
          </p:cNvPr>
          <p:cNvGrpSpPr/>
          <p:nvPr/>
        </p:nvGrpSpPr>
        <p:grpSpPr>
          <a:xfrm>
            <a:off x="6118639" y="-78355"/>
            <a:ext cx="2978494" cy="2501887"/>
            <a:chOff x="-41899" y="-78355"/>
            <a:chExt cx="2978494" cy="2501887"/>
          </a:xfrm>
        </p:grpSpPr>
        <p:sp>
          <p:nvSpPr>
            <p:cNvPr id="13" name="Google Shape;59;p13">
              <a:extLst>
                <a:ext uri="{FF2B5EF4-FFF2-40B4-BE49-F238E27FC236}">
                  <a16:creationId xmlns:a16="http://schemas.microsoft.com/office/drawing/2014/main" id="{8C608773-66D5-7BDD-C70E-3EC254B9E654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0;p13">
              <a:extLst>
                <a:ext uri="{FF2B5EF4-FFF2-40B4-BE49-F238E27FC236}">
                  <a16:creationId xmlns:a16="http://schemas.microsoft.com/office/drawing/2014/main" id="{9EF4FC05-854B-81A0-3B69-88948B397F1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;p13">
              <a:extLst>
                <a:ext uri="{FF2B5EF4-FFF2-40B4-BE49-F238E27FC236}">
                  <a16:creationId xmlns:a16="http://schemas.microsoft.com/office/drawing/2014/main" id="{3A87BF43-1200-6693-AD7D-63F1AC36019A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16" name="Google Shape;62;p13">
              <a:extLst>
                <a:ext uri="{FF2B5EF4-FFF2-40B4-BE49-F238E27FC236}">
                  <a16:creationId xmlns:a16="http://schemas.microsoft.com/office/drawing/2014/main" id="{84039B9D-4A92-C283-D4AB-B16FCC3BAA8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17" name="Google Shape;63;p13">
              <a:extLst>
                <a:ext uri="{FF2B5EF4-FFF2-40B4-BE49-F238E27FC236}">
                  <a16:creationId xmlns:a16="http://schemas.microsoft.com/office/drawing/2014/main" id="{97F50D1B-08C4-1DAD-B66B-4354DCA2C8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64;p13">
              <a:extLst>
                <a:ext uri="{FF2B5EF4-FFF2-40B4-BE49-F238E27FC236}">
                  <a16:creationId xmlns:a16="http://schemas.microsoft.com/office/drawing/2014/main" id="{0879C010-FB58-7038-C284-0192AC6442E2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F495428-8510-D3F0-0C74-7028965E1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ED9488-2037-E346-52DD-B47F41FB56C0}"/>
              </a:ext>
            </a:extLst>
          </p:cNvPr>
          <p:cNvGrpSpPr/>
          <p:nvPr/>
        </p:nvGrpSpPr>
        <p:grpSpPr>
          <a:xfrm>
            <a:off x="-8830" y="2521700"/>
            <a:ext cx="2978494" cy="2501887"/>
            <a:chOff x="-41899" y="-78355"/>
            <a:chExt cx="2978494" cy="2501887"/>
          </a:xfrm>
        </p:grpSpPr>
        <p:sp>
          <p:nvSpPr>
            <p:cNvPr id="21" name="Google Shape;59;p13">
              <a:extLst>
                <a:ext uri="{FF2B5EF4-FFF2-40B4-BE49-F238E27FC236}">
                  <a16:creationId xmlns:a16="http://schemas.microsoft.com/office/drawing/2014/main" id="{F39B88D6-1BCD-664C-54A1-7E58AD189840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0;p13">
              <a:extLst>
                <a:ext uri="{FF2B5EF4-FFF2-40B4-BE49-F238E27FC236}">
                  <a16:creationId xmlns:a16="http://schemas.microsoft.com/office/drawing/2014/main" id="{7BFF4B70-C0D4-7B41-827A-A882E360E9D8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1;p13">
              <a:extLst>
                <a:ext uri="{FF2B5EF4-FFF2-40B4-BE49-F238E27FC236}">
                  <a16:creationId xmlns:a16="http://schemas.microsoft.com/office/drawing/2014/main" id="{89D3A71B-39A4-F3C1-B59D-BD8E458CD562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24" name="Google Shape;62;p13">
              <a:extLst>
                <a:ext uri="{FF2B5EF4-FFF2-40B4-BE49-F238E27FC236}">
                  <a16:creationId xmlns:a16="http://schemas.microsoft.com/office/drawing/2014/main" id="{DB3A7106-8B9F-774F-0FFF-B1C64B37C452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25" name="Google Shape;63;p13">
              <a:extLst>
                <a:ext uri="{FF2B5EF4-FFF2-40B4-BE49-F238E27FC236}">
                  <a16:creationId xmlns:a16="http://schemas.microsoft.com/office/drawing/2014/main" id="{B36C028B-420F-C17C-83CC-4D6BA582FF1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64;p13">
              <a:extLst>
                <a:ext uri="{FF2B5EF4-FFF2-40B4-BE49-F238E27FC236}">
                  <a16:creationId xmlns:a16="http://schemas.microsoft.com/office/drawing/2014/main" id="{86A12C40-02AF-5676-5D70-F4479DB6BF06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C8DDA66-F4E0-A43F-240C-D6142E7B3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2E444-3BD4-3D9C-EC31-6E2BFE4F5DA6}"/>
              </a:ext>
            </a:extLst>
          </p:cNvPr>
          <p:cNvGrpSpPr/>
          <p:nvPr/>
        </p:nvGrpSpPr>
        <p:grpSpPr>
          <a:xfrm>
            <a:off x="3038949" y="2521700"/>
            <a:ext cx="2978494" cy="2501887"/>
            <a:chOff x="-41899" y="-78355"/>
            <a:chExt cx="2978494" cy="2501887"/>
          </a:xfrm>
        </p:grpSpPr>
        <p:sp>
          <p:nvSpPr>
            <p:cNvPr id="29" name="Google Shape;59;p13">
              <a:extLst>
                <a:ext uri="{FF2B5EF4-FFF2-40B4-BE49-F238E27FC236}">
                  <a16:creationId xmlns:a16="http://schemas.microsoft.com/office/drawing/2014/main" id="{3693F627-ECD8-AE41-6680-F6FAF248D73A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;p13">
              <a:extLst>
                <a:ext uri="{FF2B5EF4-FFF2-40B4-BE49-F238E27FC236}">
                  <a16:creationId xmlns:a16="http://schemas.microsoft.com/office/drawing/2014/main" id="{E486BBC8-F558-BB94-66D6-3B498AC949D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;p13">
              <a:extLst>
                <a:ext uri="{FF2B5EF4-FFF2-40B4-BE49-F238E27FC236}">
                  <a16:creationId xmlns:a16="http://schemas.microsoft.com/office/drawing/2014/main" id="{C29473DC-A0AF-4079-A0C4-95E0F04773F1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32" name="Google Shape;62;p13">
              <a:extLst>
                <a:ext uri="{FF2B5EF4-FFF2-40B4-BE49-F238E27FC236}">
                  <a16:creationId xmlns:a16="http://schemas.microsoft.com/office/drawing/2014/main" id="{3D063D3C-DDA8-722D-B95A-413A1FB525B7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33" name="Google Shape;63;p13">
              <a:extLst>
                <a:ext uri="{FF2B5EF4-FFF2-40B4-BE49-F238E27FC236}">
                  <a16:creationId xmlns:a16="http://schemas.microsoft.com/office/drawing/2014/main" id="{1AC8210A-5129-3F36-4A47-85A8179B9F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64;p13">
              <a:extLst>
                <a:ext uri="{FF2B5EF4-FFF2-40B4-BE49-F238E27FC236}">
                  <a16:creationId xmlns:a16="http://schemas.microsoft.com/office/drawing/2014/main" id="{7EFF9CF1-BC0A-FB9F-E62C-E2E5C7241213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4F41C9B-F0F1-DF0F-DED1-3A255EA54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00F5324-9D88-6F08-2D02-E37364D6A698}"/>
              </a:ext>
            </a:extLst>
          </p:cNvPr>
          <p:cNvGrpSpPr/>
          <p:nvPr/>
        </p:nvGrpSpPr>
        <p:grpSpPr>
          <a:xfrm>
            <a:off x="6151708" y="2521700"/>
            <a:ext cx="2978494" cy="2501887"/>
            <a:chOff x="-41899" y="-78355"/>
            <a:chExt cx="2978494" cy="2501887"/>
          </a:xfrm>
        </p:grpSpPr>
        <p:sp>
          <p:nvSpPr>
            <p:cNvPr id="37" name="Google Shape;59;p13">
              <a:extLst>
                <a:ext uri="{FF2B5EF4-FFF2-40B4-BE49-F238E27FC236}">
                  <a16:creationId xmlns:a16="http://schemas.microsoft.com/office/drawing/2014/main" id="{AD140E39-33C3-71AF-904B-C144DD74077E}"/>
                </a:ext>
              </a:extLst>
            </p:cNvPr>
            <p:cNvSpPr/>
            <p:nvPr/>
          </p:nvSpPr>
          <p:spPr>
            <a:xfrm>
              <a:off x="925661" y="51923"/>
              <a:ext cx="2010934" cy="154093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;p13">
              <a:extLst>
                <a:ext uri="{FF2B5EF4-FFF2-40B4-BE49-F238E27FC236}">
                  <a16:creationId xmlns:a16="http://schemas.microsoft.com/office/drawing/2014/main" id="{B6F3C752-5ECC-7D74-042E-336F85C6B996}"/>
                </a:ext>
              </a:extLst>
            </p:cNvPr>
            <p:cNvSpPr/>
            <p:nvPr/>
          </p:nvSpPr>
          <p:spPr>
            <a:xfrm>
              <a:off x="70454" y="837195"/>
              <a:ext cx="849313" cy="75581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1;p13">
              <a:extLst>
                <a:ext uri="{FF2B5EF4-FFF2-40B4-BE49-F238E27FC236}">
                  <a16:creationId xmlns:a16="http://schemas.microsoft.com/office/drawing/2014/main" id="{656810CA-27D7-21C9-C847-AC3FA2DA2235}"/>
                </a:ext>
              </a:extLst>
            </p:cNvPr>
            <p:cNvSpPr txBox="1"/>
            <p:nvPr/>
          </p:nvSpPr>
          <p:spPr>
            <a:xfrm>
              <a:off x="46867" y="837195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Età:</a:t>
              </a:r>
              <a:endParaRPr/>
            </a:p>
          </p:txBody>
        </p:sp>
        <p:sp>
          <p:nvSpPr>
            <p:cNvPr id="40" name="Google Shape;62;p13">
              <a:extLst>
                <a:ext uri="{FF2B5EF4-FFF2-40B4-BE49-F238E27FC236}">
                  <a16:creationId xmlns:a16="http://schemas.microsoft.com/office/drawing/2014/main" id="{51BFA2A5-48CD-37C3-CDF7-A5E5F261C6C3}"/>
                </a:ext>
              </a:extLst>
            </p:cNvPr>
            <p:cNvSpPr txBox="1"/>
            <p:nvPr/>
          </p:nvSpPr>
          <p:spPr>
            <a:xfrm>
              <a:off x="919756" y="51923"/>
              <a:ext cx="1426776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Commento:</a:t>
              </a:r>
              <a:endParaRPr/>
            </a:p>
          </p:txBody>
        </p:sp>
        <p:pic>
          <p:nvPicPr>
            <p:cNvPr id="41" name="Google Shape;63;p13">
              <a:extLst>
                <a:ext uri="{FF2B5EF4-FFF2-40B4-BE49-F238E27FC236}">
                  <a16:creationId xmlns:a16="http://schemas.microsoft.com/office/drawing/2014/main" id="{12B8B5F1-7D66-AAAC-92C9-D516C3A2912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4990" t="22179" r="4936" b="30182"/>
            <a:stretch/>
          </p:blipFill>
          <p:spPr>
            <a:xfrm>
              <a:off x="72201" y="1935941"/>
              <a:ext cx="2862576" cy="4875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64;p13">
              <a:extLst>
                <a:ext uri="{FF2B5EF4-FFF2-40B4-BE49-F238E27FC236}">
                  <a16:creationId xmlns:a16="http://schemas.microsoft.com/office/drawing/2014/main" id="{06E3489A-BE6C-808F-87EB-663D77E1623A}"/>
                </a:ext>
              </a:extLst>
            </p:cNvPr>
            <p:cNvSpPr txBox="1"/>
            <p:nvPr/>
          </p:nvSpPr>
          <p:spPr>
            <a:xfrm>
              <a:off x="-3475" y="1548731"/>
              <a:ext cx="896465" cy="40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/>
                <a:t>Voto:</a:t>
              </a:r>
              <a:endParaRPr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41ED69A-DA5A-656C-8492-6EE3B2351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1899" y="-78355"/>
              <a:ext cx="970364" cy="970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6589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2160</Words>
  <Application>Microsoft Macintosh PowerPoint</Application>
  <PresentationFormat>On-screen Show (16:9)</PresentationFormat>
  <Paragraphs>1080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2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LIVIA SOFFI</cp:lastModifiedBy>
  <cp:revision>2</cp:revision>
  <dcterms:modified xsi:type="dcterms:W3CDTF">2024-04-12T20:17:07Z</dcterms:modified>
</cp:coreProperties>
</file>