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9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1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8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E554-28AF-49E2-AD46-2CBECEBD7C3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6580D0B-7FF6-4D47-949C-80FDA182F656}"/>
              </a:ext>
            </a:extLst>
          </p:cNvPr>
          <p:cNvSpPr/>
          <p:nvPr/>
        </p:nvSpPr>
        <p:spPr>
          <a:xfrm>
            <a:off x="611560" y="1706166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 거래처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40D6683-208B-4843-978C-16A2A28E0877}"/>
              </a:ext>
            </a:extLst>
          </p:cNvPr>
          <p:cNvSpPr/>
          <p:nvPr/>
        </p:nvSpPr>
        <p:spPr>
          <a:xfrm>
            <a:off x="5526307" y="1700808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자동매출입 증빙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ED8A6E6-CCC5-4638-8A79-B06944817AEE}"/>
              </a:ext>
            </a:extLst>
          </p:cNvPr>
          <p:cNvSpPr/>
          <p:nvPr/>
        </p:nvSpPr>
        <p:spPr>
          <a:xfrm>
            <a:off x="3069735" y="854893"/>
            <a:ext cx="2798409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Book Management System 1.0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3">
            <a:extLst>
              <a:ext uri="{FF2B5EF4-FFF2-40B4-BE49-F238E27FC236}">
                <a16:creationId xmlns="" xmlns:a16="http://schemas.microsoft.com/office/drawing/2014/main" id="{52FB5EE8-7078-492F-8F3A-F689E594D1C1}"/>
              </a:ext>
            </a:extLst>
          </p:cNvPr>
          <p:cNvSpPr/>
          <p:nvPr/>
        </p:nvSpPr>
        <p:spPr>
          <a:xfrm>
            <a:off x="611560" y="212478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거래처관리</a:t>
            </a:r>
          </a:p>
        </p:txBody>
      </p:sp>
      <p:sp>
        <p:nvSpPr>
          <p:cNvPr id="9" name="사각형: 둥근 모서리 75">
            <a:extLst>
              <a:ext uri="{FF2B5EF4-FFF2-40B4-BE49-F238E27FC236}">
                <a16:creationId xmlns="" xmlns:a16="http://schemas.microsoft.com/office/drawing/2014/main" id="{6C36F82B-B37A-44A7-BF12-1CD047ACFBEA}"/>
              </a:ext>
            </a:extLst>
          </p:cNvPr>
          <p:cNvSpPr/>
          <p:nvPr/>
        </p:nvSpPr>
        <p:spPr>
          <a:xfrm>
            <a:off x="611560" y="363586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76">
            <a:extLst>
              <a:ext uri="{FF2B5EF4-FFF2-40B4-BE49-F238E27FC236}">
                <a16:creationId xmlns="" xmlns:a16="http://schemas.microsoft.com/office/drawing/2014/main" id="{3CC9727D-7785-456E-BF9D-09D2DE0AC326}"/>
              </a:ext>
            </a:extLst>
          </p:cNvPr>
          <p:cNvSpPr/>
          <p:nvPr/>
        </p:nvSpPr>
        <p:spPr>
          <a:xfrm>
            <a:off x="611560" y="563071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77">
            <a:extLst>
              <a:ext uri="{FF2B5EF4-FFF2-40B4-BE49-F238E27FC236}">
                <a16:creationId xmlns="" xmlns:a16="http://schemas.microsoft.com/office/drawing/2014/main" id="{DB59F879-0C83-467B-89CD-9D6DF97E101B}"/>
              </a:ext>
            </a:extLst>
          </p:cNvPr>
          <p:cNvSpPr/>
          <p:nvPr/>
        </p:nvSpPr>
        <p:spPr>
          <a:xfrm>
            <a:off x="5526307" y="211942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12" name="사각형: 둥근 모서리 78">
            <a:extLst>
              <a:ext uri="{FF2B5EF4-FFF2-40B4-BE49-F238E27FC236}">
                <a16:creationId xmlns="" xmlns:a16="http://schemas.microsoft.com/office/drawing/2014/main" id="{EF408134-12EA-4E71-8EFB-269F610D245D}"/>
              </a:ext>
            </a:extLst>
          </p:cNvPr>
          <p:cNvSpPr/>
          <p:nvPr/>
        </p:nvSpPr>
        <p:spPr>
          <a:xfrm>
            <a:off x="5526307" y="3493235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매입관리</a:t>
            </a:r>
          </a:p>
        </p:txBody>
      </p:sp>
      <p:sp>
        <p:nvSpPr>
          <p:cNvPr id="13" name="사각형: 둥근 모서리 79">
            <a:extLst>
              <a:ext uri="{FF2B5EF4-FFF2-40B4-BE49-F238E27FC236}">
                <a16:creationId xmlns="" xmlns:a16="http://schemas.microsoft.com/office/drawing/2014/main" id="{06D38319-648D-41AC-A2BC-54DF52DC81B4}"/>
              </a:ext>
            </a:extLst>
          </p:cNvPr>
          <p:cNvSpPr/>
          <p:nvPr/>
        </p:nvSpPr>
        <p:spPr>
          <a:xfrm>
            <a:off x="5526307" y="487495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보험 및 급여</a:t>
            </a:r>
          </a:p>
        </p:txBody>
      </p:sp>
      <p:sp>
        <p:nvSpPr>
          <p:cNvPr id="14" name="사각형: 둥근 모서리 80">
            <a:extLst>
              <a:ext uri="{FF2B5EF4-FFF2-40B4-BE49-F238E27FC236}">
                <a16:creationId xmlns="" xmlns:a16="http://schemas.microsoft.com/office/drawing/2014/main" id="{EE00E4F4-9211-48C9-B7C7-A81D409D5047}"/>
              </a:ext>
            </a:extLst>
          </p:cNvPr>
          <p:cNvSpPr/>
          <p:nvPr/>
        </p:nvSpPr>
        <p:spPr>
          <a:xfrm>
            <a:off x="5526307" y="552747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</a:t>
            </a:r>
          </a:p>
        </p:txBody>
      </p:sp>
      <p:sp>
        <p:nvSpPr>
          <p:cNvPr id="15" name="사각형: 둥근 모서리 66">
            <a:extLst>
              <a:ext uri="{FF2B5EF4-FFF2-40B4-BE49-F238E27FC236}">
                <a16:creationId xmlns="" xmlns:a16="http://schemas.microsoft.com/office/drawing/2014/main" id="{35FED58A-E408-4F97-AFCC-8B65031BCEBE}"/>
              </a:ext>
            </a:extLst>
          </p:cNvPr>
          <p:cNvSpPr/>
          <p:nvPr/>
        </p:nvSpPr>
        <p:spPr>
          <a:xfrm>
            <a:off x="2238460" y="211590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매출처</a:t>
            </a:r>
          </a:p>
        </p:txBody>
      </p:sp>
      <p:sp>
        <p:nvSpPr>
          <p:cNvPr id="16" name="사각형: 둥근 모서리 70">
            <a:extLst>
              <a:ext uri="{FF2B5EF4-FFF2-40B4-BE49-F238E27FC236}">
                <a16:creationId xmlns="" xmlns:a16="http://schemas.microsoft.com/office/drawing/2014/main" id="{020B9129-7788-4A06-ACB8-8F5AD8FCA95A}"/>
              </a:ext>
            </a:extLst>
          </p:cNvPr>
          <p:cNvSpPr/>
          <p:nvPr/>
        </p:nvSpPr>
        <p:spPr>
          <a:xfrm>
            <a:off x="2238460" y="245433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매입처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71">
            <a:extLst>
              <a:ext uri="{FF2B5EF4-FFF2-40B4-BE49-F238E27FC236}">
                <a16:creationId xmlns="" xmlns:a16="http://schemas.microsoft.com/office/drawing/2014/main" id="{75CF56EB-26E9-4B0E-A44D-CA90350E4482}"/>
              </a:ext>
            </a:extLst>
          </p:cNvPr>
          <p:cNvSpPr/>
          <p:nvPr/>
        </p:nvSpPr>
        <p:spPr>
          <a:xfrm>
            <a:off x="2238460" y="279276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금융기관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72">
            <a:extLst>
              <a:ext uri="{FF2B5EF4-FFF2-40B4-BE49-F238E27FC236}">
                <a16:creationId xmlns="" xmlns:a16="http://schemas.microsoft.com/office/drawing/2014/main" id="{721995C0-62F4-4E45-BDC4-AD0FB8383112}"/>
              </a:ext>
            </a:extLst>
          </p:cNvPr>
          <p:cNvSpPr/>
          <p:nvPr/>
        </p:nvSpPr>
        <p:spPr>
          <a:xfrm>
            <a:off x="2238460" y="313119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기타거래처</a:t>
            </a:r>
          </a:p>
        </p:txBody>
      </p:sp>
      <p:cxnSp>
        <p:nvCxnSpPr>
          <p:cNvPr id="19" name="연결선: 꺾임 5">
            <a:extLst>
              <a:ext uri="{FF2B5EF4-FFF2-40B4-BE49-F238E27FC236}">
                <a16:creationId xmlns="" xmlns:a16="http://schemas.microsoft.com/office/drawing/2014/main" id="{94503D9E-85BE-4454-858E-A36B74D3BAD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2061826" y="2234204"/>
            <a:ext cx="176634" cy="8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73">
            <a:extLst>
              <a:ext uri="{FF2B5EF4-FFF2-40B4-BE49-F238E27FC236}">
                <a16:creationId xmlns="" xmlns:a16="http://schemas.microsoft.com/office/drawing/2014/main" id="{2D2DFB19-7A8B-4DD6-A019-404798FFB12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061826" y="2243082"/>
            <a:ext cx="176634" cy="3295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124">
            <a:extLst>
              <a:ext uri="{FF2B5EF4-FFF2-40B4-BE49-F238E27FC236}">
                <a16:creationId xmlns="" xmlns:a16="http://schemas.microsoft.com/office/drawing/2014/main" id="{E74A245B-0CC6-4F51-8C17-96A87F3A4E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061826" y="2243082"/>
            <a:ext cx="176634" cy="6679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125">
            <a:extLst>
              <a:ext uri="{FF2B5EF4-FFF2-40B4-BE49-F238E27FC236}">
                <a16:creationId xmlns="" xmlns:a16="http://schemas.microsoft.com/office/drawing/2014/main" id="{70FC9CBC-0264-4A92-9E1C-F819107BC9F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061826" y="2243082"/>
            <a:ext cx="176634" cy="1006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126">
            <a:extLst>
              <a:ext uri="{FF2B5EF4-FFF2-40B4-BE49-F238E27FC236}">
                <a16:creationId xmlns="" xmlns:a16="http://schemas.microsoft.com/office/drawing/2014/main" id="{1FDFED6B-E427-48D8-81E4-74D32726F73B}"/>
              </a:ext>
            </a:extLst>
          </p:cNvPr>
          <p:cNvSpPr/>
          <p:nvPr/>
        </p:nvSpPr>
        <p:spPr>
          <a:xfrm>
            <a:off x="2238460" y="363408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전자세금계산서 발행</a:t>
            </a:r>
          </a:p>
        </p:txBody>
      </p:sp>
      <p:sp>
        <p:nvSpPr>
          <p:cNvPr id="24" name="사각형: 둥근 모서리 127">
            <a:extLst>
              <a:ext uri="{FF2B5EF4-FFF2-40B4-BE49-F238E27FC236}">
                <a16:creationId xmlns="" xmlns:a16="http://schemas.microsoft.com/office/drawing/2014/main" id="{D1062F3F-9325-4D94-B4A6-D70453B21902}"/>
              </a:ext>
            </a:extLst>
          </p:cNvPr>
          <p:cNvSpPr/>
          <p:nvPr/>
        </p:nvSpPr>
        <p:spPr>
          <a:xfrm>
            <a:off x="2238460" y="393722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매출거래명세서</a:t>
            </a:r>
          </a:p>
        </p:txBody>
      </p:sp>
      <p:sp>
        <p:nvSpPr>
          <p:cNvPr id="25" name="사각형: 둥근 모서리 128">
            <a:extLst>
              <a:ext uri="{FF2B5EF4-FFF2-40B4-BE49-F238E27FC236}">
                <a16:creationId xmlns="" xmlns:a16="http://schemas.microsoft.com/office/drawing/2014/main" id="{9C975E91-4779-40E9-AA21-34100125FB37}"/>
              </a:ext>
            </a:extLst>
          </p:cNvPr>
          <p:cNvSpPr/>
          <p:nvPr/>
        </p:nvSpPr>
        <p:spPr>
          <a:xfrm>
            <a:off x="2238460" y="424036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매입거래명세서</a:t>
            </a:r>
          </a:p>
        </p:txBody>
      </p:sp>
      <p:sp>
        <p:nvSpPr>
          <p:cNvPr id="26" name="사각형: 둥근 모서리 129">
            <a:extLst>
              <a:ext uri="{FF2B5EF4-FFF2-40B4-BE49-F238E27FC236}">
                <a16:creationId xmlns="" xmlns:a16="http://schemas.microsoft.com/office/drawing/2014/main" id="{57A51337-0236-41BE-9504-E372279A3064}"/>
              </a:ext>
            </a:extLst>
          </p:cNvPr>
          <p:cNvSpPr/>
          <p:nvPr/>
        </p:nvSpPr>
        <p:spPr>
          <a:xfrm>
            <a:off x="2238460" y="454351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견적등록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전송</a:t>
            </a:r>
          </a:p>
        </p:txBody>
      </p:sp>
      <p:cxnSp>
        <p:nvCxnSpPr>
          <p:cNvPr id="27" name="연결선: 꺾임 130">
            <a:extLst>
              <a:ext uri="{FF2B5EF4-FFF2-40B4-BE49-F238E27FC236}">
                <a16:creationId xmlns="" xmlns:a16="http://schemas.microsoft.com/office/drawing/2014/main" id="{28CAEF70-B4DE-4A84-9724-0CB7C381952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061826" y="3752383"/>
            <a:ext cx="176634" cy="1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31">
            <a:extLst>
              <a:ext uri="{FF2B5EF4-FFF2-40B4-BE49-F238E27FC236}">
                <a16:creationId xmlns="" xmlns:a16="http://schemas.microsoft.com/office/drawing/2014/main" id="{52D4D48F-CD93-4089-A38A-072ADCAC197A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061826" y="3754169"/>
            <a:ext cx="176634" cy="301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132">
            <a:extLst>
              <a:ext uri="{FF2B5EF4-FFF2-40B4-BE49-F238E27FC236}">
                <a16:creationId xmlns="" xmlns:a16="http://schemas.microsoft.com/office/drawing/2014/main" id="{22B14E7C-C26C-4311-B969-ACBBB507A372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2061826" y="3754169"/>
            <a:ext cx="176634" cy="604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133">
            <a:extLst>
              <a:ext uri="{FF2B5EF4-FFF2-40B4-BE49-F238E27FC236}">
                <a16:creationId xmlns="" xmlns:a16="http://schemas.microsoft.com/office/drawing/2014/main" id="{84B15779-7371-4C4F-8DE8-5F584622BDEB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061826" y="3754169"/>
            <a:ext cx="176634" cy="907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134">
            <a:extLst>
              <a:ext uri="{FF2B5EF4-FFF2-40B4-BE49-F238E27FC236}">
                <a16:creationId xmlns="" xmlns:a16="http://schemas.microsoft.com/office/drawing/2014/main" id="{A7F6EC87-91BD-495B-8BEE-E7EF4D5F414B}"/>
              </a:ext>
            </a:extLst>
          </p:cNvPr>
          <p:cNvSpPr/>
          <p:nvPr/>
        </p:nvSpPr>
        <p:spPr>
          <a:xfrm>
            <a:off x="2238460" y="484635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수주등록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135">
            <a:extLst>
              <a:ext uri="{FF2B5EF4-FFF2-40B4-BE49-F238E27FC236}">
                <a16:creationId xmlns="" xmlns:a16="http://schemas.microsoft.com/office/drawing/2014/main" id="{58B99011-627B-42FC-BD29-26E605B92FB7}"/>
              </a:ext>
            </a:extLst>
          </p:cNvPr>
          <p:cNvSpPr/>
          <p:nvPr/>
        </p:nvSpPr>
        <p:spPr>
          <a:xfrm>
            <a:off x="2238460" y="515198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발주등록</a:t>
            </a:r>
          </a:p>
        </p:txBody>
      </p:sp>
      <p:cxnSp>
        <p:nvCxnSpPr>
          <p:cNvPr id="33" name="연결선: 꺾임 136">
            <a:extLst>
              <a:ext uri="{FF2B5EF4-FFF2-40B4-BE49-F238E27FC236}">
                <a16:creationId xmlns="" xmlns:a16="http://schemas.microsoft.com/office/drawing/2014/main" id="{0530E57A-5944-4E6E-8DBD-045B2E664A04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2061826" y="3754169"/>
            <a:ext cx="176634" cy="12104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137">
            <a:extLst>
              <a:ext uri="{FF2B5EF4-FFF2-40B4-BE49-F238E27FC236}">
                <a16:creationId xmlns="" xmlns:a16="http://schemas.microsoft.com/office/drawing/2014/main" id="{DE658279-B548-4E5D-B807-6D43F6C72864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2061826" y="3754169"/>
            <a:ext cx="176634" cy="1516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38">
            <a:extLst>
              <a:ext uri="{FF2B5EF4-FFF2-40B4-BE49-F238E27FC236}">
                <a16:creationId xmlns="" xmlns:a16="http://schemas.microsoft.com/office/drawing/2014/main" id="{C1F8680B-DAF0-44E0-B7AF-FA0964EE8051}"/>
              </a:ext>
            </a:extLst>
          </p:cNvPr>
          <p:cNvSpPr/>
          <p:nvPr/>
        </p:nvSpPr>
        <p:spPr>
          <a:xfrm>
            <a:off x="2238460" y="563213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간편거래품목관리</a:t>
            </a:r>
          </a:p>
        </p:txBody>
      </p:sp>
      <p:cxnSp>
        <p:nvCxnSpPr>
          <p:cNvPr id="36" name="연결선: 꺾임 139">
            <a:extLst>
              <a:ext uri="{FF2B5EF4-FFF2-40B4-BE49-F238E27FC236}">
                <a16:creationId xmlns="" xmlns:a16="http://schemas.microsoft.com/office/drawing/2014/main" id="{77B7BC0C-6F81-4714-9B5C-C1CBCF3B8A02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2061826" y="5749013"/>
            <a:ext cx="176634" cy="14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0">
            <a:extLst>
              <a:ext uri="{FF2B5EF4-FFF2-40B4-BE49-F238E27FC236}">
                <a16:creationId xmlns="" xmlns:a16="http://schemas.microsoft.com/office/drawing/2014/main" id="{F052AA99-B0D1-421E-BF5F-3C070DE904F9}"/>
              </a:ext>
            </a:extLst>
          </p:cNvPr>
          <p:cNvSpPr/>
          <p:nvPr/>
        </p:nvSpPr>
        <p:spPr>
          <a:xfrm>
            <a:off x="7152203" y="211590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141">
            <a:extLst>
              <a:ext uri="{FF2B5EF4-FFF2-40B4-BE49-F238E27FC236}">
                <a16:creationId xmlns="" xmlns:a16="http://schemas.microsoft.com/office/drawing/2014/main" id="{D44AC7A6-098A-47AC-95D5-13651F492899}"/>
              </a:ext>
            </a:extLst>
          </p:cNvPr>
          <p:cNvSpPr/>
          <p:nvPr/>
        </p:nvSpPr>
        <p:spPr>
          <a:xfrm>
            <a:off x="7152203" y="245433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카드매출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142">
            <a:extLst>
              <a:ext uri="{FF2B5EF4-FFF2-40B4-BE49-F238E27FC236}">
                <a16:creationId xmlns="" xmlns:a16="http://schemas.microsoft.com/office/drawing/2014/main" id="{D57AF924-D580-4324-9AE0-9EB5F268EAF8}"/>
              </a:ext>
            </a:extLst>
          </p:cNvPr>
          <p:cNvSpPr/>
          <p:nvPr/>
        </p:nvSpPr>
        <p:spPr>
          <a:xfrm>
            <a:off x="7152203" y="279276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현금영수증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143">
            <a:extLst>
              <a:ext uri="{FF2B5EF4-FFF2-40B4-BE49-F238E27FC236}">
                <a16:creationId xmlns="" xmlns:a16="http://schemas.microsoft.com/office/drawing/2014/main" id="{FA202A89-17E4-4E87-8728-9AF8BDFB6ED2}"/>
              </a:ext>
            </a:extLst>
          </p:cNvPr>
          <p:cNvSpPr/>
          <p:nvPr/>
        </p:nvSpPr>
        <p:spPr>
          <a:xfrm>
            <a:off x="7152203" y="313119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기타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연결선: 꺾임 144">
            <a:extLst>
              <a:ext uri="{FF2B5EF4-FFF2-40B4-BE49-F238E27FC236}">
                <a16:creationId xmlns="" xmlns:a16="http://schemas.microsoft.com/office/drawing/2014/main" id="{CBB554E9-56EF-4CBF-8F9F-3C7B919F91C3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6976573" y="2237722"/>
            <a:ext cx="175630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145">
            <a:extLst>
              <a:ext uri="{FF2B5EF4-FFF2-40B4-BE49-F238E27FC236}">
                <a16:creationId xmlns="" xmlns:a16="http://schemas.microsoft.com/office/drawing/2014/main" id="{74B9A100-09CD-4B8B-A42E-C9E45E6FF444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 flipV="1">
            <a:off x="6976573" y="2234204"/>
            <a:ext cx="175630" cy="35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146">
            <a:extLst>
              <a:ext uri="{FF2B5EF4-FFF2-40B4-BE49-F238E27FC236}">
                <a16:creationId xmlns="" xmlns:a16="http://schemas.microsoft.com/office/drawing/2014/main" id="{CBDC6F50-8DA9-46D2-8A26-0C023CEF1034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6976573" y="2237722"/>
            <a:ext cx="175630" cy="3349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147">
            <a:extLst>
              <a:ext uri="{FF2B5EF4-FFF2-40B4-BE49-F238E27FC236}">
                <a16:creationId xmlns="" xmlns:a16="http://schemas.microsoft.com/office/drawing/2014/main" id="{5BF66C19-F0BC-41F5-B06F-70EE273867F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6976573" y="2237722"/>
            <a:ext cx="175630" cy="673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148">
            <a:extLst>
              <a:ext uri="{FF2B5EF4-FFF2-40B4-BE49-F238E27FC236}">
                <a16:creationId xmlns="" xmlns:a16="http://schemas.microsoft.com/office/drawing/2014/main" id="{5920F99D-41A1-4D9D-9A00-C545FA7C5D42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6976573" y="2237722"/>
            <a:ext cx="175630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149">
            <a:extLst>
              <a:ext uri="{FF2B5EF4-FFF2-40B4-BE49-F238E27FC236}">
                <a16:creationId xmlns="" xmlns:a16="http://schemas.microsoft.com/office/drawing/2014/main" id="{0302DCF8-6411-4AB1-A6C9-1D9EE0F21624}"/>
              </a:ext>
            </a:extLst>
          </p:cNvPr>
          <p:cNvSpPr/>
          <p:nvPr/>
        </p:nvSpPr>
        <p:spPr>
          <a:xfrm>
            <a:off x="7152203" y="348749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150">
            <a:extLst>
              <a:ext uri="{FF2B5EF4-FFF2-40B4-BE49-F238E27FC236}">
                <a16:creationId xmlns="" xmlns:a16="http://schemas.microsoft.com/office/drawing/2014/main" id="{171803D1-97A4-477F-B2D8-DADE971CE05F}"/>
              </a:ext>
            </a:extLst>
          </p:cNvPr>
          <p:cNvSpPr/>
          <p:nvPr/>
        </p:nvSpPr>
        <p:spPr>
          <a:xfrm>
            <a:off x="7152203" y="382592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카드매출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151">
            <a:extLst>
              <a:ext uri="{FF2B5EF4-FFF2-40B4-BE49-F238E27FC236}">
                <a16:creationId xmlns="" xmlns:a16="http://schemas.microsoft.com/office/drawing/2014/main" id="{F2177A20-6187-4B43-BAC0-F05E2AE84F42}"/>
              </a:ext>
            </a:extLst>
          </p:cNvPr>
          <p:cNvSpPr/>
          <p:nvPr/>
        </p:nvSpPr>
        <p:spPr>
          <a:xfrm>
            <a:off x="7152203" y="416435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현금영수증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152">
            <a:extLst>
              <a:ext uri="{FF2B5EF4-FFF2-40B4-BE49-F238E27FC236}">
                <a16:creationId xmlns="" xmlns:a16="http://schemas.microsoft.com/office/drawing/2014/main" id="{3F39FCB7-890F-400D-8310-AE5D04C557D4}"/>
              </a:ext>
            </a:extLst>
          </p:cNvPr>
          <p:cNvSpPr/>
          <p:nvPr/>
        </p:nvSpPr>
        <p:spPr>
          <a:xfrm>
            <a:off x="7152203" y="450278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기타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153">
            <a:extLst>
              <a:ext uri="{FF2B5EF4-FFF2-40B4-BE49-F238E27FC236}">
                <a16:creationId xmlns="" xmlns:a16="http://schemas.microsoft.com/office/drawing/2014/main" id="{46C8A7EA-7D66-47B1-9DBE-A25D547F8134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6976573" y="3611536"/>
            <a:ext cx="175630" cy="1009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154">
            <a:extLst>
              <a:ext uri="{FF2B5EF4-FFF2-40B4-BE49-F238E27FC236}">
                <a16:creationId xmlns="" xmlns:a16="http://schemas.microsoft.com/office/drawing/2014/main" id="{35A63BF9-C11F-48A9-A319-47033E79D10A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6976573" y="3605791"/>
            <a:ext cx="175630" cy="57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155">
            <a:extLst>
              <a:ext uri="{FF2B5EF4-FFF2-40B4-BE49-F238E27FC236}">
                <a16:creationId xmlns="" xmlns:a16="http://schemas.microsoft.com/office/drawing/2014/main" id="{ED30B29B-F636-4AEE-A199-0A48562FD56D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>
            <a:off x="6976573" y="3611536"/>
            <a:ext cx="175630" cy="332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156">
            <a:extLst>
              <a:ext uri="{FF2B5EF4-FFF2-40B4-BE49-F238E27FC236}">
                <a16:creationId xmlns="" xmlns:a16="http://schemas.microsoft.com/office/drawing/2014/main" id="{1A1A10E2-3E73-46E1-81EC-3D78781D299A}"/>
              </a:ext>
            </a:extLst>
          </p:cNvPr>
          <p:cNvCxnSpPr>
            <a:cxnSpLocks/>
          </p:cNvCxnSpPr>
          <p:nvPr/>
        </p:nvCxnSpPr>
        <p:spPr>
          <a:xfrm>
            <a:off x="6976573" y="3611536"/>
            <a:ext cx="175630" cy="6711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157">
            <a:extLst>
              <a:ext uri="{FF2B5EF4-FFF2-40B4-BE49-F238E27FC236}">
                <a16:creationId xmlns="" xmlns:a16="http://schemas.microsoft.com/office/drawing/2014/main" id="{A95C6054-9A25-42E7-997F-CE7FF20E88B8}"/>
              </a:ext>
            </a:extLst>
          </p:cNvPr>
          <p:cNvSpPr/>
          <p:nvPr/>
        </p:nvSpPr>
        <p:spPr>
          <a:xfrm>
            <a:off x="7152203" y="486203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급여대장</a:t>
            </a:r>
          </a:p>
        </p:txBody>
      </p:sp>
      <p:sp>
        <p:nvSpPr>
          <p:cNvPr id="55" name="사각형: 둥근 모서리 158">
            <a:extLst>
              <a:ext uri="{FF2B5EF4-FFF2-40B4-BE49-F238E27FC236}">
                <a16:creationId xmlns="" xmlns:a16="http://schemas.microsoft.com/office/drawing/2014/main" id="{0AB51E2C-D124-49F6-9E76-13A6D5130957}"/>
              </a:ext>
            </a:extLst>
          </p:cNvPr>
          <p:cNvSpPr/>
          <p:nvPr/>
        </p:nvSpPr>
        <p:spPr>
          <a:xfrm>
            <a:off x="7152203" y="520046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대 보험</a:t>
            </a:r>
          </a:p>
        </p:txBody>
      </p:sp>
      <p:cxnSp>
        <p:nvCxnSpPr>
          <p:cNvPr id="56" name="연결선: 꺾임 159">
            <a:extLst>
              <a:ext uri="{FF2B5EF4-FFF2-40B4-BE49-F238E27FC236}">
                <a16:creationId xmlns="" xmlns:a16="http://schemas.microsoft.com/office/drawing/2014/main" id="{B55D5A47-A8DF-4083-8B84-F1D8F2BAA73E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6976573" y="4980338"/>
            <a:ext cx="175630" cy="129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60">
            <a:extLst>
              <a:ext uri="{FF2B5EF4-FFF2-40B4-BE49-F238E27FC236}">
                <a16:creationId xmlns="" xmlns:a16="http://schemas.microsoft.com/office/drawing/2014/main" id="{5540A51E-22B8-4CE4-A04A-98607401A8CF}"/>
              </a:ext>
            </a:extLst>
          </p:cNvPr>
          <p:cNvCxnSpPr>
            <a:cxnSpLocks/>
            <a:stCxn id="13" idx="3"/>
            <a:endCxn id="55" idx="1"/>
          </p:cNvCxnSpPr>
          <p:nvPr/>
        </p:nvCxnSpPr>
        <p:spPr>
          <a:xfrm>
            <a:off x="6976573" y="4993252"/>
            <a:ext cx="175630" cy="325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161">
            <a:extLst>
              <a:ext uri="{FF2B5EF4-FFF2-40B4-BE49-F238E27FC236}">
                <a16:creationId xmlns="" xmlns:a16="http://schemas.microsoft.com/office/drawing/2014/main" id="{C4BBD6B7-A45D-4335-BF84-550176FADD95}"/>
              </a:ext>
            </a:extLst>
          </p:cNvPr>
          <p:cNvSpPr/>
          <p:nvPr/>
        </p:nvSpPr>
        <p:spPr>
          <a:xfrm>
            <a:off x="7152203" y="552244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지출결의서</a:t>
            </a:r>
          </a:p>
        </p:txBody>
      </p:sp>
      <p:sp>
        <p:nvSpPr>
          <p:cNvPr id="59" name="사각형: 둥근 모서리 162">
            <a:extLst>
              <a:ext uri="{FF2B5EF4-FFF2-40B4-BE49-F238E27FC236}">
                <a16:creationId xmlns="" xmlns:a16="http://schemas.microsoft.com/office/drawing/2014/main" id="{79EBB2CD-685B-4B91-B5E2-863755289FCE}"/>
              </a:ext>
            </a:extLst>
          </p:cNvPr>
          <p:cNvSpPr/>
          <p:nvPr/>
        </p:nvSpPr>
        <p:spPr>
          <a:xfrm>
            <a:off x="7152203" y="586087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 증빙자료</a:t>
            </a:r>
          </a:p>
        </p:txBody>
      </p:sp>
      <p:cxnSp>
        <p:nvCxnSpPr>
          <p:cNvPr id="60" name="연결선: 꺾임 163">
            <a:extLst>
              <a:ext uri="{FF2B5EF4-FFF2-40B4-BE49-F238E27FC236}">
                <a16:creationId xmlns="" xmlns:a16="http://schemas.microsoft.com/office/drawing/2014/main" id="{39F5B26C-E323-4A46-8544-E73A21826BE3}"/>
              </a:ext>
            </a:extLst>
          </p:cNvPr>
          <p:cNvCxnSpPr>
            <a:cxnSpLocks/>
            <a:stCxn id="14" idx="3"/>
            <a:endCxn id="58" idx="1"/>
          </p:cNvCxnSpPr>
          <p:nvPr/>
        </p:nvCxnSpPr>
        <p:spPr>
          <a:xfrm flipV="1">
            <a:off x="6976573" y="5640744"/>
            <a:ext cx="175630" cy="50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164">
            <a:extLst>
              <a:ext uri="{FF2B5EF4-FFF2-40B4-BE49-F238E27FC236}">
                <a16:creationId xmlns="" xmlns:a16="http://schemas.microsoft.com/office/drawing/2014/main" id="{DC0200EE-7D86-4BA0-8313-D7F1D3BF21F4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>
            <a:off x="6976573" y="5645779"/>
            <a:ext cx="175630" cy="3333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7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20692C-8304-497A-AD33-12437DC6EA44}"/>
              </a:ext>
            </a:extLst>
          </p:cNvPr>
          <p:cNvSpPr/>
          <p:nvPr/>
        </p:nvSpPr>
        <p:spPr>
          <a:xfrm>
            <a:off x="326505" y="1617510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스마트금융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997FCC4-9C11-4518-A85E-B8012C33F6BF}"/>
              </a:ext>
            </a:extLst>
          </p:cNvPr>
          <p:cNvSpPr/>
          <p:nvPr/>
        </p:nvSpPr>
        <p:spPr>
          <a:xfrm>
            <a:off x="4341249" y="1617510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스마트업무현황</a:t>
            </a:r>
          </a:p>
        </p:txBody>
      </p:sp>
      <p:sp>
        <p:nvSpPr>
          <p:cNvPr id="8" name="사각형: 둥근 모서리 84">
            <a:extLst>
              <a:ext uri="{FF2B5EF4-FFF2-40B4-BE49-F238E27FC236}">
                <a16:creationId xmlns="" xmlns:a16="http://schemas.microsoft.com/office/drawing/2014/main" id="{8B48922A-82D9-44DF-99CB-F17E7FE9F6D7}"/>
              </a:ext>
            </a:extLst>
          </p:cNvPr>
          <p:cNvSpPr/>
          <p:nvPr/>
        </p:nvSpPr>
        <p:spPr>
          <a:xfrm>
            <a:off x="326505" y="203612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입출식예금</a:t>
            </a:r>
          </a:p>
        </p:txBody>
      </p:sp>
      <p:sp>
        <p:nvSpPr>
          <p:cNvPr id="9" name="사각형: 둥근 모서리 85">
            <a:extLst>
              <a:ext uri="{FF2B5EF4-FFF2-40B4-BE49-F238E27FC236}">
                <a16:creationId xmlns="" xmlns:a16="http://schemas.microsoft.com/office/drawing/2014/main" id="{AEDF2D2B-BDBF-47EB-B3E7-C935C02B2516}"/>
              </a:ext>
            </a:extLst>
          </p:cNvPr>
          <p:cNvSpPr/>
          <p:nvPr/>
        </p:nvSpPr>
        <p:spPr>
          <a:xfrm>
            <a:off x="326505" y="323926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기타금융자산</a:t>
            </a:r>
          </a:p>
        </p:txBody>
      </p:sp>
      <p:sp>
        <p:nvSpPr>
          <p:cNvPr id="10" name="사각형: 둥근 모서리 86">
            <a:extLst>
              <a:ext uri="{FF2B5EF4-FFF2-40B4-BE49-F238E27FC236}">
                <a16:creationId xmlns="" xmlns:a16="http://schemas.microsoft.com/office/drawing/2014/main" id="{49CE76A7-B128-4A7A-82C1-3968C01B06F6}"/>
              </a:ext>
            </a:extLst>
          </p:cNvPr>
          <p:cNvSpPr/>
          <p:nvPr/>
        </p:nvSpPr>
        <p:spPr>
          <a:xfrm>
            <a:off x="326505" y="3603215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계좌이체</a:t>
            </a:r>
          </a:p>
        </p:txBody>
      </p:sp>
      <p:sp>
        <p:nvSpPr>
          <p:cNvPr id="11" name="사각형: 둥근 모서리 87">
            <a:extLst>
              <a:ext uri="{FF2B5EF4-FFF2-40B4-BE49-F238E27FC236}">
                <a16:creationId xmlns="" xmlns:a16="http://schemas.microsoft.com/office/drawing/2014/main" id="{A45FEFFE-FF56-4E1C-B03B-22568396C9E7}"/>
              </a:ext>
            </a:extLst>
          </p:cNvPr>
          <p:cNvSpPr/>
          <p:nvPr/>
        </p:nvSpPr>
        <p:spPr>
          <a:xfrm>
            <a:off x="326505" y="513260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외화금융</a:t>
            </a:r>
          </a:p>
        </p:txBody>
      </p:sp>
      <p:sp>
        <p:nvSpPr>
          <p:cNvPr id="12" name="사각형: 둥근 모서리 88">
            <a:extLst>
              <a:ext uri="{FF2B5EF4-FFF2-40B4-BE49-F238E27FC236}">
                <a16:creationId xmlns="" xmlns:a16="http://schemas.microsoft.com/office/drawing/2014/main" id="{6EDFD325-886A-46CB-BCBD-C9FB6500BFC2}"/>
              </a:ext>
            </a:extLst>
          </p:cNvPr>
          <p:cNvSpPr/>
          <p:nvPr/>
        </p:nvSpPr>
        <p:spPr>
          <a:xfrm>
            <a:off x="322947" y="54742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89">
            <a:extLst>
              <a:ext uri="{FF2B5EF4-FFF2-40B4-BE49-F238E27FC236}">
                <a16:creationId xmlns="" xmlns:a16="http://schemas.microsoft.com/office/drawing/2014/main" id="{65F7E6B3-F940-4E79-9F6E-A80D36B6800E}"/>
              </a:ext>
            </a:extLst>
          </p:cNvPr>
          <p:cNvSpPr/>
          <p:nvPr/>
        </p:nvSpPr>
        <p:spPr>
          <a:xfrm>
            <a:off x="4341249" y="2036124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영업현황</a:t>
            </a:r>
          </a:p>
        </p:txBody>
      </p:sp>
      <p:sp>
        <p:nvSpPr>
          <p:cNvPr id="14" name="사각형: 둥근 모서리 90">
            <a:extLst>
              <a:ext uri="{FF2B5EF4-FFF2-40B4-BE49-F238E27FC236}">
                <a16:creationId xmlns="" xmlns:a16="http://schemas.microsoft.com/office/drawing/2014/main" id="{03C6CB5C-9278-42DA-AB41-D2AD3E9D778A}"/>
              </a:ext>
            </a:extLst>
          </p:cNvPr>
          <p:cNvSpPr/>
          <p:nvPr/>
        </p:nvSpPr>
        <p:spPr>
          <a:xfrm>
            <a:off x="4341249" y="353009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금융현황</a:t>
            </a:r>
          </a:p>
        </p:txBody>
      </p:sp>
      <p:sp>
        <p:nvSpPr>
          <p:cNvPr id="15" name="사각형: 둥근 모서리 91">
            <a:extLst>
              <a:ext uri="{FF2B5EF4-FFF2-40B4-BE49-F238E27FC236}">
                <a16:creationId xmlns="" xmlns:a16="http://schemas.microsoft.com/office/drawing/2014/main" id="{61550096-D663-404A-8260-36A45F443E92}"/>
              </a:ext>
            </a:extLst>
          </p:cNvPr>
          <p:cNvSpPr/>
          <p:nvPr/>
        </p:nvSpPr>
        <p:spPr>
          <a:xfrm>
            <a:off x="4341249" y="421550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손익현황</a:t>
            </a:r>
          </a:p>
        </p:txBody>
      </p:sp>
      <p:sp>
        <p:nvSpPr>
          <p:cNvPr id="16" name="사각형: 둥근 모서리 92">
            <a:extLst>
              <a:ext uri="{FF2B5EF4-FFF2-40B4-BE49-F238E27FC236}">
                <a16:creationId xmlns="" xmlns:a16="http://schemas.microsoft.com/office/drawing/2014/main" id="{F5BE796B-2264-4825-A185-87391CC0A7B8}"/>
              </a:ext>
            </a:extLst>
          </p:cNvPr>
          <p:cNvSpPr/>
          <p:nvPr/>
        </p:nvSpPr>
        <p:spPr>
          <a:xfrm>
            <a:off x="4341249" y="483510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기타현황</a:t>
            </a:r>
          </a:p>
        </p:txBody>
      </p:sp>
      <p:sp>
        <p:nvSpPr>
          <p:cNvPr id="17" name="사각형: 둥근 모서리 93">
            <a:extLst>
              <a:ext uri="{FF2B5EF4-FFF2-40B4-BE49-F238E27FC236}">
                <a16:creationId xmlns="" xmlns:a16="http://schemas.microsoft.com/office/drawing/2014/main" id="{58587DD9-2161-48B5-A51C-B334B5DEF382}"/>
              </a:ext>
            </a:extLst>
          </p:cNvPr>
          <p:cNvSpPr/>
          <p:nvPr/>
        </p:nvSpPr>
        <p:spPr>
          <a:xfrm>
            <a:off x="4337691" y="636075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66">
            <a:extLst>
              <a:ext uri="{FF2B5EF4-FFF2-40B4-BE49-F238E27FC236}">
                <a16:creationId xmlns="" xmlns:a16="http://schemas.microsoft.com/office/drawing/2014/main" id="{35FED58A-E408-4F97-AFCC-8B65031BCEBE}"/>
              </a:ext>
            </a:extLst>
          </p:cNvPr>
          <p:cNvSpPr/>
          <p:nvPr/>
        </p:nvSpPr>
        <p:spPr>
          <a:xfrm>
            <a:off x="1953405" y="203260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계좌조회</a:t>
            </a:r>
          </a:p>
        </p:txBody>
      </p:sp>
      <p:sp>
        <p:nvSpPr>
          <p:cNvPr id="19" name="사각형: 둥근 모서리 70">
            <a:extLst>
              <a:ext uri="{FF2B5EF4-FFF2-40B4-BE49-F238E27FC236}">
                <a16:creationId xmlns="" xmlns:a16="http://schemas.microsoft.com/office/drawing/2014/main" id="{020B9129-7788-4A06-ACB8-8F5AD8FCA95A}"/>
              </a:ext>
            </a:extLst>
          </p:cNvPr>
          <p:cNvSpPr/>
          <p:nvPr/>
        </p:nvSpPr>
        <p:spPr>
          <a:xfrm>
            <a:off x="1953405" y="237103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입출금내역조회</a:t>
            </a:r>
          </a:p>
        </p:txBody>
      </p:sp>
      <p:sp>
        <p:nvSpPr>
          <p:cNvPr id="20" name="사각형: 둥근 모서리 71">
            <a:extLst>
              <a:ext uri="{FF2B5EF4-FFF2-40B4-BE49-F238E27FC236}">
                <a16:creationId xmlns="" xmlns:a16="http://schemas.microsoft.com/office/drawing/2014/main" id="{75CF56EB-26E9-4B0E-A44D-CA90350E4482}"/>
              </a:ext>
            </a:extLst>
          </p:cNvPr>
          <p:cNvSpPr/>
          <p:nvPr/>
        </p:nvSpPr>
        <p:spPr>
          <a:xfrm>
            <a:off x="1953405" y="270946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입금내역 수납처리</a:t>
            </a:r>
          </a:p>
        </p:txBody>
      </p:sp>
      <p:sp>
        <p:nvSpPr>
          <p:cNvPr id="21" name="사각형: 둥근 모서리 72">
            <a:extLst>
              <a:ext uri="{FF2B5EF4-FFF2-40B4-BE49-F238E27FC236}">
                <a16:creationId xmlns="" xmlns:a16="http://schemas.microsoft.com/office/drawing/2014/main" id="{721995C0-62F4-4E45-BDC4-AD0FB8383112}"/>
              </a:ext>
            </a:extLst>
          </p:cNvPr>
          <p:cNvSpPr/>
          <p:nvPr/>
        </p:nvSpPr>
        <p:spPr>
          <a:xfrm>
            <a:off x="1953405" y="304789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출금내역 수납처리</a:t>
            </a:r>
          </a:p>
        </p:txBody>
      </p:sp>
      <p:cxnSp>
        <p:nvCxnSpPr>
          <p:cNvPr id="22" name="연결선: 꺾임 5">
            <a:extLst>
              <a:ext uri="{FF2B5EF4-FFF2-40B4-BE49-F238E27FC236}">
                <a16:creationId xmlns="" xmlns:a16="http://schemas.microsoft.com/office/drawing/2014/main" id="{94503D9E-85BE-4454-858E-A36B74D3BAD7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1776771" y="2150906"/>
            <a:ext cx="176634" cy="35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73">
            <a:extLst>
              <a:ext uri="{FF2B5EF4-FFF2-40B4-BE49-F238E27FC236}">
                <a16:creationId xmlns="" xmlns:a16="http://schemas.microsoft.com/office/drawing/2014/main" id="{2D2DFB19-7A8B-4DD6-A019-404798FFB12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1776771" y="2154424"/>
            <a:ext cx="176634" cy="334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124">
            <a:extLst>
              <a:ext uri="{FF2B5EF4-FFF2-40B4-BE49-F238E27FC236}">
                <a16:creationId xmlns="" xmlns:a16="http://schemas.microsoft.com/office/drawing/2014/main" id="{E74A245B-0CC6-4F51-8C17-96A87F3A4E2E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776771" y="2154424"/>
            <a:ext cx="176634" cy="673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125">
            <a:extLst>
              <a:ext uri="{FF2B5EF4-FFF2-40B4-BE49-F238E27FC236}">
                <a16:creationId xmlns="" xmlns:a16="http://schemas.microsoft.com/office/drawing/2014/main" id="{70FC9CBC-0264-4A92-9E1C-F819107BC9F5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1776771" y="2154424"/>
            <a:ext cx="176634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126">
            <a:extLst>
              <a:ext uri="{FF2B5EF4-FFF2-40B4-BE49-F238E27FC236}">
                <a16:creationId xmlns="" xmlns:a16="http://schemas.microsoft.com/office/drawing/2014/main" id="{1FDFED6B-E427-48D8-81E4-74D32726F73B}"/>
              </a:ext>
            </a:extLst>
          </p:cNvPr>
          <p:cNvSpPr/>
          <p:nvPr/>
        </p:nvSpPr>
        <p:spPr>
          <a:xfrm>
            <a:off x="1953405" y="359460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대금결제</a:t>
            </a:r>
          </a:p>
        </p:txBody>
      </p:sp>
      <p:sp>
        <p:nvSpPr>
          <p:cNvPr id="27" name="사각형: 둥근 모서리 127">
            <a:extLst>
              <a:ext uri="{FF2B5EF4-FFF2-40B4-BE49-F238E27FC236}">
                <a16:creationId xmlns="" xmlns:a16="http://schemas.microsoft.com/office/drawing/2014/main" id="{D1062F3F-9325-4D94-B4A6-D70453B21902}"/>
              </a:ext>
            </a:extLst>
          </p:cNvPr>
          <p:cNvSpPr/>
          <p:nvPr/>
        </p:nvSpPr>
        <p:spPr>
          <a:xfrm>
            <a:off x="1953405" y="390837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건별</a:t>
            </a:r>
            <a:r>
              <a:rPr lang="ko-KR" altLang="en-US" sz="1000" dirty="0">
                <a:solidFill>
                  <a:schemeClr val="tx1"/>
                </a:solidFill>
              </a:rPr>
              <a:t> 이체</a:t>
            </a:r>
          </a:p>
        </p:txBody>
      </p:sp>
      <p:sp>
        <p:nvSpPr>
          <p:cNvPr id="28" name="사각형: 둥근 모서리 128">
            <a:extLst>
              <a:ext uri="{FF2B5EF4-FFF2-40B4-BE49-F238E27FC236}">
                <a16:creationId xmlns="" xmlns:a16="http://schemas.microsoft.com/office/drawing/2014/main" id="{9C975E91-4779-40E9-AA21-34100125FB37}"/>
              </a:ext>
            </a:extLst>
          </p:cNvPr>
          <p:cNvSpPr/>
          <p:nvPr/>
        </p:nvSpPr>
        <p:spPr>
          <a:xfrm>
            <a:off x="1953405" y="421152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정기송금</a:t>
            </a:r>
          </a:p>
        </p:txBody>
      </p:sp>
      <p:sp>
        <p:nvSpPr>
          <p:cNvPr id="29" name="사각형: 둥근 모서리 129">
            <a:extLst>
              <a:ext uri="{FF2B5EF4-FFF2-40B4-BE49-F238E27FC236}">
                <a16:creationId xmlns="" xmlns:a16="http://schemas.microsoft.com/office/drawing/2014/main" id="{57A51337-0236-41BE-9504-E372279A3064}"/>
              </a:ext>
            </a:extLst>
          </p:cNvPr>
          <p:cNvSpPr/>
          <p:nvPr/>
        </p:nvSpPr>
        <p:spPr>
          <a:xfrm>
            <a:off x="1953405" y="451466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이체결과조회</a:t>
            </a:r>
          </a:p>
        </p:txBody>
      </p:sp>
      <p:cxnSp>
        <p:nvCxnSpPr>
          <p:cNvPr id="30" name="연결선: 꺾임 130">
            <a:extLst>
              <a:ext uri="{FF2B5EF4-FFF2-40B4-BE49-F238E27FC236}">
                <a16:creationId xmlns="" xmlns:a16="http://schemas.microsoft.com/office/drawing/2014/main" id="{28CAEF70-B4DE-4A84-9724-0CB7C381952F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1776771" y="3721516"/>
            <a:ext cx="176634" cy="12142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131">
            <a:extLst>
              <a:ext uri="{FF2B5EF4-FFF2-40B4-BE49-F238E27FC236}">
                <a16:creationId xmlns="" xmlns:a16="http://schemas.microsoft.com/office/drawing/2014/main" id="{52D4D48F-CD93-4089-A38A-072ADCAC197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776771" y="3725321"/>
            <a:ext cx="176634" cy="301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132">
            <a:extLst>
              <a:ext uri="{FF2B5EF4-FFF2-40B4-BE49-F238E27FC236}">
                <a16:creationId xmlns="" xmlns:a16="http://schemas.microsoft.com/office/drawing/2014/main" id="{22B14E7C-C26C-4311-B969-ACBBB507A372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1776771" y="3721516"/>
            <a:ext cx="176634" cy="6083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33">
            <a:extLst>
              <a:ext uri="{FF2B5EF4-FFF2-40B4-BE49-F238E27FC236}">
                <a16:creationId xmlns="" xmlns:a16="http://schemas.microsoft.com/office/drawing/2014/main" id="{84B15779-7371-4C4F-8DE8-5F584622BDEB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1776771" y="3721516"/>
            <a:ext cx="176634" cy="911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134">
            <a:extLst>
              <a:ext uri="{FF2B5EF4-FFF2-40B4-BE49-F238E27FC236}">
                <a16:creationId xmlns="" xmlns:a16="http://schemas.microsoft.com/office/drawing/2014/main" id="{A7F6EC87-91BD-495B-8BEE-E7EF4D5F414B}"/>
              </a:ext>
            </a:extLst>
          </p:cNvPr>
          <p:cNvSpPr/>
          <p:nvPr/>
        </p:nvSpPr>
        <p:spPr>
          <a:xfrm>
            <a:off x="1953405" y="481750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지출결의결과조회</a:t>
            </a:r>
          </a:p>
        </p:txBody>
      </p:sp>
      <p:sp>
        <p:nvSpPr>
          <p:cNvPr id="35" name="사각형: 둥근 모서리 135">
            <a:extLst>
              <a:ext uri="{FF2B5EF4-FFF2-40B4-BE49-F238E27FC236}">
                <a16:creationId xmlns="" xmlns:a16="http://schemas.microsoft.com/office/drawing/2014/main" id="{58B99011-627B-42FC-BD29-26E605B92FB7}"/>
              </a:ext>
            </a:extLst>
          </p:cNvPr>
          <p:cNvSpPr/>
          <p:nvPr/>
        </p:nvSpPr>
        <p:spPr>
          <a:xfrm>
            <a:off x="1953405" y="546952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계좌관리</a:t>
            </a:r>
          </a:p>
        </p:txBody>
      </p:sp>
      <p:cxnSp>
        <p:nvCxnSpPr>
          <p:cNvPr id="36" name="연결선: 꺾임 136">
            <a:extLst>
              <a:ext uri="{FF2B5EF4-FFF2-40B4-BE49-F238E27FC236}">
                <a16:creationId xmlns="" xmlns:a16="http://schemas.microsoft.com/office/drawing/2014/main" id="{0530E57A-5944-4E6E-8DBD-045B2E664A04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1776771" y="3721516"/>
            <a:ext cx="176634" cy="305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137">
            <a:extLst>
              <a:ext uri="{FF2B5EF4-FFF2-40B4-BE49-F238E27FC236}">
                <a16:creationId xmlns="" xmlns:a16="http://schemas.microsoft.com/office/drawing/2014/main" id="{DE658279-B548-4E5D-B807-6D43F6C7286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 flipV="1">
            <a:off x="1776771" y="3712903"/>
            <a:ext cx="176634" cy="86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138">
            <a:extLst>
              <a:ext uri="{FF2B5EF4-FFF2-40B4-BE49-F238E27FC236}">
                <a16:creationId xmlns="" xmlns:a16="http://schemas.microsoft.com/office/drawing/2014/main" id="{C1F8680B-DAF0-44E0-B7AF-FA0964EE8051}"/>
              </a:ext>
            </a:extLst>
          </p:cNvPr>
          <p:cNvSpPr/>
          <p:nvPr/>
        </p:nvSpPr>
        <p:spPr>
          <a:xfrm>
            <a:off x="1953405" y="577939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계좌권한관리</a:t>
            </a:r>
          </a:p>
        </p:txBody>
      </p:sp>
      <p:cxnSp>
        <p:nvCxnSpPr>
          <p:cNvPr id="39" name="연결선: 꺾임 139">
            <a:extLst>
              <a:ext uri="{FF2B5EF4-FFF2-40B4-BE49-F238E27FC236}">
                <a16:creationId xmlns="" xmlns:a16="http://schemas.microsoft.com/office/drawing/2014/main" id="{77B7BC0C-6F81-4714-9B5C-C1CBCF3B8A02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1773213" y="5592538"/>
            <a:ext cx="180192" cy="305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67">
            <a:extLst>
              <a:ext uri="{FF2B5EF4-FFF2-40B4-BE49-F238E27FC236}">
                <a16:creationId xmlns="" xmlns:a16="http://schemas.microsoft.com/office/drawing/2014/main" id="{B6D7F9BB-52BB-42A3-AD47-FB9B40610910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 flipV="1">
            <a:off x="1773213" y="5587827"/>
            <a:ext cx="180192" cy="47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4">
            <a:extLst>
              <a:ext uri="{FF2B5EF4-FFF2-40B4-BE49-F238E27FC236}">
                <a16:creationId xmlns="" xmlns:a16="http://schemas.microsoft.com/office/drawing/2014/main" id="{1B8983FB-6D51-4A9E-90C2-7641E9DEAAA0}"/>
              </a:ext>
            </a:extLst>
          </p:cNvPr>
          <p:cNvSpPr/>
          <p:nvPr/>
        </p:nvSpPr>
        <p:spPr>
          <a:xfrm>
            <a:off x="5971707" y="200679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기간별 영업현황</a:t>
            </a:r>
          </a:p>
        </p:txBody>
      </p:sp>
      <p:sp>
        <p:nvSpPr>
          <p:cNvPr id="42" name="사각형: 둥근 모서리 83">
            <a:extLst>
              <a:ext uri="{FF2B5EF4-FFF2-40B4-BE49-F238E27FC236}">
                <a16:creationId xmlns="" xmlns:a16="http://schemas.microsoft.com/office/drawing/2014/main" id="{67BCA1AB-14FF-4E42-A00E-0131F6D9981B}"/>
              </a:ext>
            </a:extLst>
          </p:cNvPr>
          <p:cNvSpPr/>
          <p:nvPr/>
        </p:nvSpPr>
        <p:spPr>
          <a:xfrm>
            <a:off x="5971707" y="230543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매출처원장</a:t>
            </a:r>
          </a:p>
        </p:txBody>
      </p:sp>
      <p:sp>
        <p:nvSpPr>
          <p:cNvPr id="43" name="사각형: 둥근 모서리 94">
            <a:extLst>
              <a:ext uri="{FF2B5EF4-FFF2-40B4-BE49-F238E27FC236}">
                <a16:creationId xmlns="" xmlns:a16="http://schemas.microsoft.com/office/drawing/2014/main" id="{5CD8461B-4C45-4390-BEAF-2878AE705582}"/>
              </a:ext>
            </a:extLst>
          </p:cNvPr>
          <p:cNvSpPr/>
          <p:nvPr/>
        </p:nvSpPr>
        <p:spPr>
          <a:xfrm>
            <a:off x="5971707" y="260593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매입처원장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95">
            <a:extLst>
              <a:ext uri="{FF2B5EF4-FFF2-40B4-BE49-F238E27FC236}">
                <a16:creationId xmlns="" xmlns:a16="http://schemas.microsoft.com/office/drawing/2014/main" id="{14B2DD4F-7CE9-41C3-AB0D-05019E6A987A}"/>
              </a:ext>
            </a:extLst>
          </p:cNvPr>
          <p:cNvSpPr/>
          <p:nvPr/>
        </p:nvSpPr>
        <p:spPr>
          <a:xfrm>
            <a:off x="5971707" y="290364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매출현황</a:t>
            </a:r>
          </a:p>
        </p:txBody>
      </p:sp>
      <p:cxnSp>
        <p:nvCxnSpPr>
          <p:cNvPr id="45" name="연결선: 꺾임 96">
            <a:extLst>
              <a:ext uri="{FF2B5EF4-FFF2-40B4-BE49-F238E27FC236}">
                <a16:creationId xmlns="" xmlns:a16="http://schemas.microsoft.com/office/drawing/2014/main" id="{B2FB7FDA-9AF3-4AF7-83B3-1B94CF0A8A8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 flipV="1">
            <a:off x="5791515" y="2125098"/>
            <a:ext cx="180192" cy="29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97">
            <a:extLst>
              <a:ext uri="{FF2B5EF4-FFF2-40B4-BE49-F238E27FC236}">
                <a16:creationId xmlns="" xmlns:a16="http://schemas.microsoft.com/office/drawing/2014/main" id="{468A1E75-569C-4297-85DC-5BB3E60E085F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5791515" y="2154425"/>
            <a:ext cx="180192" cy="2693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98">
            <a:extLst>
              <a:ext uri="{FF2B5EF4-FFF2-40B4-BE49-F238E27FC236}">
                <a16:creationId xmlns="" xmlns:a16="http://schemas.microsoft.com/office/drawing/2014/main" id="{38D059AE-4250-4FCD-BA6F-384DCA09C47D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>
            <a:off x="5791515" y="2154425"/>
            <a:ext cx="180192" cy="11652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100">
            <a:extLst>
              <a:ext uri="{FF2B5EF4-FFF2-40B4-BE49-F238E27FC236}">
                <a16:creationId xmlns="" xmlns:a16="http://schemas.microsoft.com/office/drawing/2014/main" id="{F0CF6154-6973-4CF7-8818-0FFAD23A9516}"/>
              </a:ext>
            </a:extLst>
          </p:cNvPr>
          <p:cNvSpPr/>
          <p:nvPr/>
        </p:nvSpPr>
        <p:spPr>
          <a:xfrm>
            <a:off x="5971707" y="320136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매입현황</a:t>
            </a:r>
          </a:p>
        </p:txBody>
      </p:sp>
      <p:sp>
        <p:nvSpPr>
          <p:cNvPr id="49" name="사각형: 둥근 모서리 101">
            <a:extLst>
              <a:ext uri="{FF2B5EF4-FFF2-40B4-BE49-F238E27FC236}">
                <a16:creationId xmlns="" xmlns:a16="http://schemas.microsoft.com/office/drawing/2014/main" id="{11DCD43D-EBF9-457D-996E-516D1002EBF8}"/>
              </a:ext>
            </a:extLst>
          </p:cNvPr>
          <p:cNvSpPr/>
          <p:nvPr/>
        </p:nvSpPr>
        <p:spPr>
          <a:xfrm>
            <a:off x="7508196" y="200679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미수금현황</a:t>
            </a:r>
          </a:p>
        </p:txBody>
      </p:sp>
      <p:sp>
        <p:nvSpPr>
          <p:cNvPr id="50" name="사각형: 둥근 모서리 102">
            <a:extLst>
              <a:ext uri="{FF2B5EF4-FFF2-40B4-BE49-F238E27FC236}">
                <a16:creationId xmlns="" xmlns:a16="http://schemas.microsoft.com/office/drawing/2014/main" id="{EFDDBA2A-E977-48AF-ACF0-7CEE2B216F27}"/>
              </a:ext>
            </a:extLst>
          </p:cNvPr>
          <p:cNvSpPr/>
          <p:nvPr/>
        </p:nvSpPr>
        <p:spPr>
          <a:xfrm>
            <a:off x="7508196" y="230543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미지급현황</a:t>
            </a:r>
          </a:p>
        </p:txBody>
      </p:sp>
      <p:sp>
        <p:nvSpPr>
          <p:cNvPr id="51" name="사각형: 둥근 모서리 103">
            <a:extLst>
              <a:ext uri="{FF2B5EF4-FFF2-40B4-BE49-F238E27FC236}">
                <a16:creationId xmlns="" xmlns:a16="http://schemas.microsoft.com/office/drawing/2014/main" id="{9B72D6FC-2F26-4787-A652-CDB8566E6E50}"/>
              </a:ext>
            </a:extLst>
          </p:cNvPr>
          <p:cNvSpPr/>
          <p:nvPr/>
        </p:nvSpPr>
        <p:spPr>
          <a:xfrm>
            <a:off x="7508196" y="260593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미회수채권현황</a:t>
            </a:r>
          </a:p>
        </p:txBody>
      </p:sp>
      <p:sp>
        <p:nvSpPr>
          <p:cNvPr id="52" name="사각형: 둥근 모서리 104">
            <a:extLst>
              <a:ext uri="{FF2B5EF4-FFF2-40B4-BE49-F238E27FC236}">
                <a16:creationId xmlns="" xmlns:a16="http://schemas.microsoft.com/office/drawing/2014/main" id="{70D964FD-6B92-4D6A-BA1D-ABF5B02BD327}"/>
              </a:ext>
            </a:extLst>
          </p:cNvPr>
          <p:cNvSpPr/>
          <p:nvPr/>
        </p:nvSpPr>
        <p:spPr>
          <a:xfrm>
            <a:off x="7508196" y="290364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미지급채무현황</a:t>
            </a:r>
          </a:p>
        </p:txBody>
      </p:sp>
      <p:cxnSp>
        <p:nvCxnSpPr>
          <p:cNvPr id="53" name="연결선: 꺾임 106">
            <a:extLst>
              <a:ext uri="{FF2B5EF4-FFF2-40B4-BE49-F238E27FC236}">
                <a16:creationId xmlns="" xmlns:a16="http://schemas.microsoft.com/office/drawing/2014/main" id="{B86564A2-0E27-4937-BB5A-57A45C1A98AF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791515" y="2154425"/>
            <a:ext cx="180192" cy="5698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107">
            <a:extLst>
              <a:ext uri="{FF2B5EF4-FFF2-40B4-BE49-F238E27FC236}">
                <a16:creationId xmlns="" xmlns:a16="http://schemas.microsoft.com/office/drawing/2014/main" id="{69A86162-59B4-437C-8226-9B580D05BDC1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5791515" y="2154425"/>
            <a:ext cx="180192" cy="8675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08">
            <a:extLst>
              <a:ext uri="{FF2B5EF4-FFF2-40B4-BE49-F238E27FC236}">
                <a16:creationId xmlns="" xmlns:a16="http://schemas.microsoft.com/office/drawing/2014/main" id="{2F7E3217-6386-4B5E-86C2-F520CA415167}"/>
              </a:ext>
            </a:extLst>
          </p:cNvPr>
          <p:cNvSpPr/>
          <p:nvPr/>
        </p:nvSpPr>
        <p:spPr>
          <a:xfrm>
            <a:off x="5971707" y="353257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일일시재보고서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109">
            <a:extLst>
              <a:ext uri="{FF2B5EF4-FFF2-40B4-BE49-F238E27FC236}">
                <a16:creationId xmlns="" xmlns:a16="http://schemas.microsoft.com/office/drawing/2014/main" id="{A3FCF3E4-34F8-4002-A65C-27F65C16FE50}"/>
              </a:ext>
            </a:extLst>
          </p:cNvPr>
          <p:cNvSpPr/>
          <p:nvPr/>
        </p:nvSpPr>
        <p:spPr>
          <a:xfrm>
            <a:off x="5971707" y="383120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입출금내역보고</a:t>
            </a:r>
          </a:p>
        </p:txBody>
      </p:sp>
      <p:cxnSp>
        <p:nvCxnSpPr>
          <p:cNvPr id="57" name="연결선: 꺾임 110">
            <a:extLst>
              <a:ext uri="{FF2B5EF4-FFF2-40B4-BE49-F238E27FC236}">
                <a16:creationId xmlns="" xmlns:a16="http://schemas.microsoft.com/office/drawing/2014/main" id="{D6F434E9-04AB-43BF-8233-B52CE8ABF184}"/>
              </a:ext>
            </a:extLst>
          </p:cNvPr>
          <p:cNvCxnSpPr>
            <a:cxnSpLocks/>
            <a:stCxn id="14" idx="3"/>
            <a:endCxn id="56" idx="1"/>
          </p:cNvCxnSpPr>
          <p:nvPr/>
        </p:nvCxnSpPr>
        <p:spPr>
          <a:xfrm>
            <a:off x="5791515" y="3648391"/>
            <a:ext cx="180192" cy="301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11">
            <a:extLst>
              <a:ext uri="{FF2B5EF4-FFF2-40B4-BE49-F238E27FC236}">
                <a16:creationId xmlns="" xmlns:a16="http://schemas.microsoft.com/office/drawing/2014/main" id="{AF6C1652-8B11-4854-AB0A-B2DF2EEE8641}"/>
              </a:ext>
            </a:extLst>
          </p:cNvPr>
          <p:cNvCxnSpPr>
            <a:cxnSpLocks/>
            <a:stCxn id="14" idx="3"/>
            <a:endCxn id="55" idx="1"/>
          </p:cNvCxnSpPr>
          <p:nvPr/>
        </p:nvCxnSpPr>
        <p:spPr>
          <a:xfrm>
            <a:off x="5791515" y="3648391"/>
            <a:ext cx="180192" cy="2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112">
            <a:extLst>
              <a:ext uri="{FF2B5EF4-FFF2-40B4-BE49-F238E27FC236}">
                <a16:creationId xmlns="" xmlns:a16="http://schemas.microsoft.com/office/drawing/2014/main" id="{1C572337-81F5-4CC3-AB2F-709B2FF78E11}"/>
              </a:ext>
            </a:extLst>
          </p:cNvPr>
          <p:cNvSpPr/>
          <p:nvPr/>
        </p:nvSpPr>
        <p:spPr>
          <a:xfrm>
            <a:off x="5964051" y="420794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손익보고서</a:t>
            </a:r>
          </a:p>
        </p:txBody>
      </p:sp>
      <p:sp>
        <p:nvSpPr>
          <p:cNvPr id="60" name="사각형: 둥근 모서리 113">
            <a:extLst>
              <a:ext uri="{FF2B5EF4-FFF2-40B4-BE49-F238E27FC236}">
                <a16:creationId xmlns="" xmlns:a16="http://schemas.microsoft.com/office/drawing/2014/main" id="{80DA642E-0895-4D2C-ABF1-C0BF4BA7F356}"/>
              </a:ext>
            </a:extLst>
          </p:cNvPr>
          <p:cNvSpPr/>
          <p:nvPr/>
        </p:nvSpPr>
        <p:spPr>
          <a:xfrm>
            <a:off x="5964051" y="450658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상세손익현황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연결선: 꺾임 114">
            <a:extLst>
              <a:ext uri="{FF2B5EF4-FFF2-40B4-BE49-F238E27FC236}">
                <a16:creationId xmlns="" xmlns:a16="http://schemas.microsoft.com/office/drawing/2014/main" id="{9762E4CA-AA8D-4721-AE0D-F8F4C358E54D}"/>
              </a:ext>
            </a:extLst>
          </p:cNvPr>
          <p:cNvCxnSpPr>
            <a:cxnSpLocks/>
            <a:stCxn id="15" idx="3"/>
            <a:endCxn id="60" idx="1"/>
          </p:cNvCxnSpPr>
          <p:nvPr/>
        </p:nvCxnSpPr>
        <p:spPr>
          <a:xfrm>
            <a:off x="5791515" y="4333809"/>
            <a:ext cx="172536" cy="2910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15">
            <a:extLst>
              <a:ext uri="{FF2B5EF4-FFF2-40B4-BE49-F238E27FC236}">
                <a16:creationId xmlns="" xmlns:a16="http://schemas.microsoft.com/office/drawing/2014/main" id="{45A5CBAD-062D-41CF-8CC5-523C4634D9CB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>
          <a:xfrm flipV="1">
            <a:off x="5791515" y="4326249"/>
            <a:ext cx="172536" cy="75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116">
            <a:extLst>
              <a:ext uri="{FF2B5EF4-FFF2-40B4-BE49-F238E27FC236}">
                <a16:creationId xmlns="" xmlns:a16="http://schemas.microsoft.com/office/drawing/2014/main" id="{12403A3A-B3EE-453E-9892-DA58C5FE56E1}"/>
              </a:ext>
            </a:extLst>
          </p:cNvPr>
          <p:cNvSpPr/>
          <p:nvPr/>
        </p:nvSpPr>
        <p:spPr>
          <a:xfrm>
            <a:off x="5964051" y="483672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일일현황</a:t>
            </a:r>
          </a:p>
        </p:txBody>
      </p:sp>
      <p:sp>
        <p:nvSpPr>
          <p:cNvPr id="64" name="사각형: 둥근 모서리 117">
            <a:extLst>
              <a:ext uri="{FF2B5EF4-FFF2-40B4-BE49-F238E27FC236}">
                <a16:creationId xmlns="" xmlns:a16="http://schemas.microsoft.com/office/drawing/2014/main" id="{4077C86C-5DFC-456E-BA97-05E754DA2C89}"/>
              </a:ext>
            </a:extLst>
          </p:cNvPr>
          <p:cNvSpPr/>
          <p:nvPr/>
        </p:nvSpPr>
        <p:spPr>
          <a:xfrm>
            <a:off x="5964051" y="513535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매출입집계</a:t>
            </a:r>
          </a:p>
        </p:txBody>
      </p:sp>
      <p:cxnSp>
        <p:nvCxnSpPr>
          <p:cNvPr id="65" name="연결선: 꺾임 118">
            <a:extLst>
              <a:ext uri="{FF2B5EF4-FFF2-40B4-BE49-F238E27FC236}">
                <a16:creationId xmlns="" xmlns:a16="http://schemas.microsoft.com/office/drawing/2014/main" id="{6848C421-5D9F-45E7-9F0E-975A42B2CF23}"/>
              </a:ext>
            </a:extLst>
          </p:cNvPr>
          <p:cNvCxnSpPr>
            <a:cxnSpLocks/>
            <a:stCxn id="16" idx="3"/>
            <a:endCxn id="64" idx="1"/>
          </p:cNvCxnSpPr>
          <p:nvPr/>
        </p:nvCxnSpPr>
        <p:spPr>
          <a:xfrm>
            <a:off x="5791515" y="4953403"/>
            <a:ext cx="172536" cy="3002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119">
            <a:extLst>
              <a:ext uri="{FF2B5EF4-FFF2-40B4-BE49-F238E27FC236}">
                <a16:creationId xmlns="" xmlns:a16="http://schemas.microsoft.com/office/drawing/2014/main" id="{C815E44C-F692-4AE4-93DA-D453BEE03126}"/>
              </a:ext>
            </a:extLst>
          </p:cNvPr>
          <p:cNvCxnSpPr>
            <a:cxnSpLocks/>
            <a:stCxn id="16" idx="3"/>
            <a:endCxn id="63" idx="1"/>
          </p:cNvCxnSpPr>
          <p:nvPr/>
        </p:nvCxnSpPr>
        <p:spPr>
          <a:xfrm>
            <a:off x="5791515" y="4953403"/>
            <a:ext cx="172536" cy="1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120">
            <a:extLst>
              <a:ext uri="{FF2B5EF4-FFF2-40B4-BE49-F238E27FC236}">
                <a16:creationId xmlns="" xmlns:a16="http://schemas.microsoft.com/office/drawing/2014/main" id="{B315A7DD-2302-43FB-A879-5386B3D9A155}"/>
              </a:ext>
            </a:extLst>
          </p:cNvPr>
          <p:cNvSpPr/>
          <p:nvPr/>
        </p:nvSpPr>
        <p:spPr>
          <a:xfrm>
            <a:off x="5964051" y="543041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카드사용현황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121">
            <a:extLst>
              <a:ext uri="{FF2B5EF4-FFF2-40B4-BE49-F238E27FC236}">
                <a16:creationId xmlns="" xmlns:a16="http://schemas.microsoft.com/office/drawing/2014/main" id="{44DE49E5-92D0-4547-A91B-97C9EB208F8E}"/>
              </a:ext>
            </a:extLst>
          </p:cNvPr>
          <p:cNvSpPr/>
          <p:nvPr/>
        </p:nvSpPr>
        <p:spPr>
          <a:xfrm>
            <a:off x="5964051" y="572547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매출수납현황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122">
            <a:extLst>
              <a:ext uri="{FF2B5EF4-FFF2-40B4-BE49-F238E27FC236}">
                <a16:creationId xmlns="" xmlns:a16="http://schemas.microsoft.com/office/drawing/2014/main" id="{5C018CD4-205C-4293-BD29-36D1459C5CAA}"/>
              </a:ext>
            </a:extLst>
          </p:cNvPr>
          <p:cNvSpPr/>
          <p:nvPr/>
        </p:nvSpPr>
        <p:spPr>
          <a:xfrm>
            <a:off x="5964051" y="602052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매입지급현황</a:t>
            </a:r>
          </a:p>
        </p:txBody>
      </p:sp>
      <p:sp>
        <p:nvSpPr>
          <p:cNvPr id="70" name="사각형: 둥근 모서리 123">
            <a:extLst>
              <a:ext uri="{FF2B5EF4-FFF2-40B4-BE49-F238E27FC236}">
                <a16:creationId xmlns="" xmlns:a16="http://schemas.microsoft.com/office/drawing/2014/main" id="{7D9BA36D-D713-42BB-9206-1C02F805C861}"/>
              </a:ext>
            </a:extLst>
          </p:cNvPr>
          <p:cNvSpPr/>
          <p:nvPr/>
        </p:nvSpPr>
        <p:spPr>
          <a:xfrm>
            <a:off x="5964051" y="634783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보고서관리</a:t>
            </a:r>
          </a:p>
        </p:txBody>
      </p:sp>
      <p:cxnSp>
        <p:nvCxnSpPr>
          <p:cNvPr id="71" name="연결선: 꺾임 140">
            <a:extLst>
              <a:ext uri="{FF2B5EF4-FFF2-40B4-BE49-F238E27FC236}">
                <a16:creationId xmlns="" xmlns:a16="http://schemas.microsoft.com/office/drawing/2014/main" id="{BBF98500-D05D-41F4-A4F9-436B47C63871}"/>
              </a:ext>
            </a:extLst>
          </p:cNvPr>
          <p:cNvCxnSpPr>
            <a:cxnSpLocks/>
            <a:stCxn id="17" idx="3"/>
            <a:endCxn id="70" idx="1"/>
          </p:cNvCxnSpPr>
          <p:nvPr/>
        </p:nvCxnSpPr>
        <p:spPr>
          <a:xfrm flipV="1">
            <a:off x="5787957" y="6466136"/>
            <a:ext cx="176094" cy="129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42">
            <a:extLst>
              <a:ext uri="{FF2B5EF4-FFF2-40B4-BE49-F238E27FC236}">
                <a16:creationId xmlns="" xmlns:a16="http://schemas.microsoft.com/office/drawing/2014/main" id="{7A263730-E1FB-4DDB-8F10-58FE2DE00F28}"/>
              </a:ext>
            </a:extLst>
          </p:cNvPr>
          <p:cNvCxnSpPr>
            <a:cxnSpLocks/>
            <a:stCxn id="16" idx="3"/>
            <a:endCxn id="67" idx="1"/>
          </p:cNvCxnSpPr>
          <p:nvPr/>
        </p:nvCxnSpPr>
        <p:spPr>
          <a:xfrm>
            <a:off x="5791515" y="4953403"/>
            <a:ext cx="172536" cy="5953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143">
            <a:extLst>
              <a:ext uri="{FF2B5EF4-FFF2-40B4-BE49-F238E27FC236}">
                <a16:creationId xmlns="" xmlns:a16="http://schemas.microsoft.com/office/drawing/2014/main" id="{D222AFF3-3C45-453B-871D-5E152B51E058}"/>
              </a:ext>
            </a:extLst>
          </p:cNvPr>
          <p:cNvCxnSpPr>
            <a:cxnSpLocks/>
            <a:stCxn id="16" idx="3"/>
            <a:endCxn id="68" idx="1"/>
          </p:cNvCxnSpPr>
          <p:nvPr/>
        </p:nvCxnSpPr>
        <p:spPr>
          <a:xfrm>
            <a:off x="5791515" y="4953403"/>
            <a:ext cx="172536" cy="8903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144">
            <a:extLst>
              <a:ext uri="{FF2B5EF4-FFF2-40B4-BE49-F238E27FC236}">
                <a16:creationId xmlns="" xmlns:a16="http://schemas.microsoft.com/office/drawing/2014/main" id="{568F8408-6DBE-44B0-AC15-BBDE55D2D3AA}"/>
              </a:ext>
            </a:extLst>
          </p:cNvPr>
          <p:cNvCxnSpPr>
            <a:cxnSpLocks/>
            <a:stCxn id="16" idx="3"/>
            <a:endCxn id="69" idx="1"/>
          </p:cNvCxnSpPr>
          <p:nvPr/>
        </p:nvCxnSpPr>
        <p:spPr>
          <a:xfrm>
            <a:off x="5791515" y="4953403"/>
            <a:ext cx="172536" cy="11854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45">
            <a:extLst>
              <a:ext uri="{FF2B5EF4-FFF2-40B4-BE49-F238E27FC236}">
                <a16:creationId xmlns="" xmlns:a16="http://schemas.microsoft.com/office/drawing/2014/main" id="{DA571DFD-6C82-4F68-A873-F26CF714CB14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7421973" y="2125098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45">
            <a:extLst>
              <a:ext uri="{FF2B5EF4-FFF2-40B4-BE49-F238E27FC236}">
                <a16:creationId xmlns="" xmlns:a16="http://schemas.microsoft.com/office/drawing/2014/main" id="{32375835-F86A-4966-8D21-EBE47E8B559D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7421973" y="2423731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145">
            <a:extLst>
              <a:ext uri="{FF2B5EF4-FFF2-40B4-BE49-F238E27FC236}">
                <a16:creationId xmlns="" xmlns:a16="http://schemas.microsoft.com/office/drawing/2014/main" id="{B98C33B7-C08C-400D-A9AA-567B258B8DCA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7421973" y="2724232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45">
            <a:extLst>
              <a:ext uri="{FF2B5EF4-FFF2-40B4-BE49-F238E27FC236}">
                <a16:creationId xmlns="" xmlns:a16="http://schemas.microsoft.com/office/drawing/2014/main" id="{047BC090-93BB-4E58-8A90-AEBB107D39B3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>
            <a:off x="7421973" y="3021950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7ED8A6E6-CCC5-4638-8A79-B06944817AEE}"/>
              </a:ext>
            </a:extLst>
          </p:cNvPr>
          <p:cNvSpPr/>
          <p:nvPr/>
        </p:nvSpPr>
        <p:spPr>
          <a:xfrm>
            <a:off x="3069735" y="854893"/>
            <a:ext cx="2798409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Book Management System 1.0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화면 슬라이드 쇼(4:3)</PresentationFormat>
  <Paragraphs>76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안병욱안병욱</cp:lastModifiedBy>
  <cp:revision>2</cp:revision>
  <dcterms:created xsi:type="dcterms:W3CDTF">2021-02-21T10:30:03Z</dcterms:created>
  <dcterms:modified xsi:type="dcterms:W3CDTF">2021-12-09T18:09:06Z</dcterms:modified>
</cp:coreProperties>
</file>