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91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6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79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1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9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5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8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E6A1-01F5-458A-AA9E-2294268B6657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BDF0D-5572-4818-8EBA-ACD9342EE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1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74172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 레이아웃 정의서</a:t>
                      </a:r>
                      <a:endParaRPr lang="ko-KR" altLang="en-US" sz="18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프로젝트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AWS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기반 웹 주문 시스템 구축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시스템명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Book</a:t>
                      </a:r>
                      <a:r>
                        <a:rPr lang="en-US" altLang="ko-KR" sz="110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Management System 1.0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작성자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000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메인 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1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000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 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기본 설명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 접속 </a:t>
                      </a:r>
                      <a:r>
                        <a:rPr lang="ko-KR" altLang="en-US" sz="1100" b="0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메인화면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접속권한 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: 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 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관리자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추가 설명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없음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관련 테이블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GOODS</a:t>
                      </a:r>
                      <a:endParaRPr lang="ko-KR" altLang="en-US" sz="1100" b="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628800"/>
            <a:ext cx="648072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6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07835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 레이아웃 정의서</a:t>
                      </a:r>
                      <a:endParaRPr lang="ko-KR" altLang="en-US" sz="18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프로젝트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AWS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기반 웹 주문 시스템 구축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시스템명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Book</a:t>
                      </a:r>
                      <a:r>
                        <a:rPr lang="en-US" altLang="ko-KR" sz="110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Management System 1.0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작성자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000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메인 </a:t>
                      </a:r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2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000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 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기본 설명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 접속 </a:t>
                      </a:r>
                      <a:r>
                        <a:rPr lang="ko-KR" altLang="en-US" sz="1100" b="0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메인화면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상품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신간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,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베스트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,</a:t>
                      </a:r>
                      <a:r>
                        <a:rPr lang="ko-KR" altLang="en-US" sz="1100" b="0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스테디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)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별로 최신상품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3</a:t>
                      </a:r>
                      <a:r>
                        <a:rPr lang="ko-KR" altLang="en-US" sz="1100" b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개씩을 화면에 출력함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접속권한 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: 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 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,</a:t>
                      </a:r>
                      <a:r>
                        <a:rPr lang="en-US" altLang="ko-KR" sz="1100" b="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관리자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추가 설명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없음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관련 테이블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GOODS</a:t>
                      </a:r>
                      <a:endParaRPr lang="ko-KR" altLang="en-US" sz="1100" b="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6588224" cy="441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8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52460"/>
              </p:ext>
            </p:extLst>
          </p:nvPr>
        </p:nvGraphicFramePr>
        <p:xfrm>
          <a:off x="179511" y="188641"/>
          <a:ext cx="8784977" cy="6527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5"/>
                <a:gridCol w="2667988"/>
                <a:gridCol w="788396"/>
                <a:gridCol w="2440270"/>
                <a:gridCol w="976109"/>
                <a:gridCol w="976109"/>
              </a:tblGrid>
              <a:tr h="504055">
                <a:tc gridSpan="6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8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 레이아웃 정의서</a:t>
                      </a:r>
                      <a:endParaRPr lang="ko-KR" altLang="en-US" sz="18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프로젝트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AWS</a:t>
                      </a:r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기반 웹 주문 시스템 구축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err="1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시스템명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Book</a:t>
                      </a:r>
                      <a:r>
                        <a:rPr lang="en-US" altLang="ko-KR" sz="1100" baseline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Management System 1.0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작성자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000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l" latinLnBrk="1"/>
                      <a:r>
                        <a:rPr lang="ko-KR" altLang="en-US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회원가입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작성일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10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000</a:t>
                      </a:r>
                      <a:endParaRPr lang="ko-KR" altLang="en-US" sz="110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</a:tr>
              <a:tr h="433145">
                <a:tc rowSpan="2" gridSpan="4">
                  <a:txBody>
                    <a:bodyPr/>
                    <a:lstStyle/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 </a:t>
                      </a: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페이지 설명</a:t>
                      </a:r>
                      <a:endParaRPr lang="ko-KR" altLang="en-US" sz="1100" b="1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611119"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기본 설명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- 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 회원가입 화면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접속권한 </a:t>
                      </a:r>
                      <a:r>
                        <a:rPr lang="en-US" altLang="ko-KR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: </a:t>
                      </a:r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사용자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추가 설명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ko-KR" altLang="en-US" sz="1100" b="0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없음</a:t>
                      </a:r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0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[</a:t>
                      </a:r>
                      <a:r>
                        <a:rPr lang="ko-KR" altLang="en-US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관련 테이블</a:t>
                      </a:r>
                      <a:r>
                        <a:rPr lang="en-US" altLang="ko-KR" sz="1100" b="1" dirty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]</a:t>
                      </a:r>
                    </a:p>
                    <a:p>
                      <a:pPr latinLnBrk="1"/>
                      <a:endParaRPr lang="en-US" altLang="ko-KR" sz="1100" b="1" dirty="0" smtClean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  <a:p>
                      <a:pPr latinLnBrk="1"/>
                      <a:r>
                        <a:rPr lang="en-US" altLang="ko-KR" sz="1100" b="0" smtClean="0"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MEMBER</a:t>
                      </a:r>
                      <a:endParaRPr lang="ko-KR" altLang="en-US" sz="1100" b="0" dirty="0"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264696" cy="5039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7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153</Words>
  <Application>Microsoft Office PowerPoint</Application>
  <PresentationFormat>화면 슬라이드 쇼(4:3)</PresentationFormat>
  <Paragraphs>138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안병욱안병욱</dc:creator>
  <cp:lastModifiedBy>안병욱안병욱</cp:lastModifiedBy>
  <cp:revision>9</cp:revision>
  <dcterms:created xsi:type="dcterms:W3CDTF">2021-05-30T11:40:23Z</dcterms:created>
  <dcterms:modified xsi:type="dcterms:W3CDTF">2022-08-04T07:45:35Z</dcterms:modified>
</cp:coreProperties>
</file>