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5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8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6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4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3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0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9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8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9CCC-2AAA-4413-A36B-7FBE06659820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6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69CCC-2AAA-4413-A36B-7FBE06659820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2EB32-3121-4FA2-855F-DBB5DF647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2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315993" y="986718"/>
            <a:ext cx="8531326" cy="318418"/>
          </a:xfrm>
          <a:prstGeom prst="rect">
            <a:avLst/>
          </a:prstGeom>
          <a:gradFill flip="none" rotWithShape="1">
            <a:gsLst>
              <a:gs pos="88000">
                <a:srgbClr val="E7E6E6">
                  <a:lumMod val="50000"/>
                </a:srgbClr>
              </a:gs>
              <a:gs pos="100000">
                <a:srgbClr val="E7E6E6">
                  <a:lumMod val="2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5798" y="991761"/>
            <a:ext cx="37103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 latinLnBrk="0"/>
            <a:r>
              <a:rPr lang="en-US" altLang="ko-K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Server </a:t>
            </a:r>
            <a:r>
              <a:rPr lang="en-US" altLang="ko-K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altLang="ko-KR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7073" y="378207"/>
            <a:ext cx="38087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 latinLnBrk="0"/>
            <a:r>
              <a:rPr lang="ko-KR" altLang="en-US" sz="3600" b="1" spc="-150" dirty="0" smtClean="0">
                <a:solidFill>
                  <a:prstClr val="black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개발 </a:t>
            </a:r>
            <a:r>
              <a:rPr lang="ko-KR" altLang="en-US" sz="3600" b="1" spc="-150" dirty="0" smtClean="0">
                <a:solidFill>
                  <a:prstClr val="black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아키텍처 정의</a:t>
            </a:r>
            <a:endParaRPr lang="ko-KR" altLang="en-US" sz="3600" b="1" spc="-150" dirty="0">
              <a:solidFill>
                <a:prstClr val="black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2" descr="C:\Users\uyh40\git\bms\bms\src\main\webapp\resources\image\bms_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422" y="85378"/>
            <a:ext cx="34480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06"/>
          <p:cNvSpPr>
            <a:spLocks noChangeArrowheads="1"/>
          </p:cNvSpPr>
          <p:nvPr/>
        </p:nvSpPr>
        <p:spPr bwMode="auto">
          <a:xfrm>
            <a:off x="2195736" y="1508884"/>
            <a:ext cx="5211423" cy="5016460"/>
          </a:xfrm>
          <a:prstGeom prst="rect">
            <a:avLst/>
          </a:prstGeom>
          <a:noFill/>
          <a:ln w="28575" cap="rnd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AutoShape 932"/>
          <p:cNvSpPr>
            <a:spLocks noChangeArrowheads="1"/>
          </p:cNvSpPr>
          <p:nvPr/>
        </p:nvSpPr>
        <p:spPr bwMode="auto">
          <a:xfrm>
            <a:off x="2512344" y="2172610"/>
            <a:ext cx="1656000" cy="4064702"/>
          </a:xfrm>
          <a:prstGeom prst="roundRect">
            <a:avLst>
              <a:gd name="adj" fmla="val 6880"/>
            </a:avLst>
          </a:prstGeom>
          <a:solidFill>
            <a:srgbClr val="333333"/>
          </a:solidFill>
          <a:ln w="3175" algn="ctr">
            <a:noFill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ko-KR" altLang="en-US"/>
          </a:p>
        </p:txBody>
      </p:sp>
      <p:sp>
        <p:nvSpPr>
          <p:cNvPr id="44" name="AutoShape 500"/>
          <p:cNvSpPr>
            <a:spLocks noChangeArrowheads="1"/>
          </p:cNvSpPr>
          <p:nvPr/>
        </p:nvSpPr>
        <p:spPr bwMode="auto">
          <a:xfrm>
            <a:off x="2644623" y="2704093"/>
            <a:ext cx="1407600" cy="3315600"/>
          </a:xfrm>
          <a:prstGeom prst="roundRect">
            <a:avLst>
              <a:gd name="adj" fmla="val 1903"/>
            </a:avLst>
          </a:prstGeom>
          <a:gradFill rotWithShape="1">
            <a:gsLst>
              <a:gs pos="0">
                <a:srgbClr val="006699"/>
              </a:gs>
              <a:gs pos="100000">
                <a:srgbClr val="0099CC">
                  <a:alpha val="38000"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45" name="AutoShape 932"/>
          <p:cNvSpPr>
            <a:spLocks noChangeArrowheads="1"/>
          </p:cNvSpPr>
          <p:nvPr/>
        </p:nvSpPr>
        <p:spPr bwMode="auto">
          <a:xfrm>
            <a:off x="5452936" y="2169312"/>
            <a:ext cx="1656000" cy="4068000"/>
          </a:xfrm>
          <a:prstGeom prst="roundRect">
            <a:avLst>
              <a:gd name="adj" fmla="val 6880"/>
            </a:avLst>
          </a:prstGeom>
          <a:solidFill>
            <a:srgbClr val="333333"/>
          </a:solidFill>
          <a:ln w="3175" algn="ctr">
            <a:noFill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ko-KR" altLang="en-US"/>
          </a:p>
        </p:txBody>
      </p:sp>
      <p:sp>
        <p:nvSpPr>
          <p:cNvPr id="46" name="AutoShape 933"/>
          <p:cNvSpPr>
            <a:spLocks noChangeArrowheads="1"/>
          </p:cNvSpPr>
          <p:nvPr/>
        </p:nvSpPr>
        <p:spPr bwMode="auto">
          <a:xfrm>
            <a:off x="5596952" y="2272804"/>
            <a:ext cx="1381586" cy="2921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FFFFFF">
                  <a:gamma/>
                  <a:shade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 latinLnBrk="1"/>
            <a:r>
              <a:rPr kumimoji="1" lang="en-US" altLang="ko-KR" sz="1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Local MySQL</a:t>
            </a:r>
            <a:endParaRPr kumimoji="1" lang="en-US" altLang="ko-KR" sz="1200" dirty="0"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AutoShape 501"/>
          <p:cNvSpPr>
            <a:spLocks noChangeArrowheads="1"/>
          </p:cNvSpPr>
          <p:nvPr/>
        </p:nvSpPr>
        <p:spPr bwMode="auto">
          <a:xfrm>
            <a:off x="5577407" y="2679261"/>
            <a:ext cx="1407600" cy="3315600"/>
          </a:xfrm>
          <a:prstGeom prst="roundRect">
            <a:avLst>
              <a:gd name="adj" fmla="val 1594"/>
            </a:avLst>
          </a:prstGeom>
          <a:gradFill rotWithShape="1">
            <a:gsLst>
              <a:gs pos="0">
                <a:srgbClr val="FF3300"/>
              </a:gs>
              <a:gs pos="100000">
                <a:srgbClr val="FF7C80">
                  <a:alpha val="38000"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40" y="2849322"/>
            <a:ext cx="1080428" cy="30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82" y="2804658"/>
            <a:ext cx="1109253" cy="30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2284583" y="1581587"/>
            <a:ext cx="4968553" cy="382327"/>
            <a:chOff x="792163" y="5088682"/>
            <a:chExt cx="7561262" cy="382327"/>
          </a:xfrm>
        </p:grpSpPr>
        <p:sp>
          <p:nvSpPr>
            <p:cNvPr id="51" name="직사각형 50"/>
            <p:cNvSpPr/>
            <p:nvPr/>
          </p:nvSpPr>
          <p:spPr>
            <a:xfrm>
              <a:off x="792163" y="5088682"/>
              <a:ext cx="7561262" cy="382327"/>
            </a:xfrm>
            <a:prstGeom prst="rect">
              <a:avLst/>
            </a:prstGeom>
            <a:gradFill>
              <a:gsLst>
                <a:gs pos="59000">
                  <a:srgbClr val="802222"/>
                </a:gs>
                <a:gs pos="100000">
                  <a:srgbClr val="5C1818"/>
                </a:gs>
                <a:gs pos="0">
                  <a:srgbClr val="5C181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15165" y="5147812"/>
              <a:ext cx="3915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Web Service</a:t>
              </a:r>
              <a:endPara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AutoShape 933"/>
          <p:cNvSpPr>
            <a:spLocks noChangeArrowheads="1"/>
          </p:cNvSpPr>
          <p:nvPr/>
        </p:nvSpPr>
        <p:spPr bwMode="auto">
          <a:xfrm>
            <a:off x="2648137" y="2256775"/>
            <a:ext cx="1381586" cy="42248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FFFFFF">
                  <a:gamma/>
                  <a:shade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 latinLnBrk="1"/>
            <a:r>
              <a:rPr kumimoji="1" lang="en-US" altLang="ko-KR" sz="1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Window </a:t>
            </a:r>
          </a:p>
          <a:p>
            <a:pPr algn="ctr" latinLnBrk="1"/>
            <a:r>
              <a:rPr kumimoji="1" lang="en-US" altLang="ko-KR" sz="1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Apache tomcat</a:t>
            </a:r>
            <a:endParaRPr kumimoji="1" lang="en-US" altLang="ko-KR" sz="1200" dirty="0"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갈매기형 수장 56"/>
          <p:cNvSpPr/>
          <p:nvPr/>
        </p:nvSpPr>
        <p:spPr>
          <a:xfrm>
            <a:off x="4902664" y="3081172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갈매기형 수장 57"/>
          <p:cNvSpPr/>
          <p:nvPr/>
        </p:nvSpPr>
        <p:spPr>
          <a:xfrm flipH="1">
            <a:off x="4568901" y="3081172"/>
            <a:ext cx="122985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갈매기형 수장 58"/>
          <p:cNvSpPr/>
          <p:nvPr/>
        </p:nvSpPr>
        <p:spPr>
          <a:xfrm>
            <a:off x="4902664" y="4992044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갈매기형 수장 59"/>
          <p:cNvSpPr/>
          <p:nvPr/>
        </p:nvSpPr>
        <p:spPr>
          <a:xfrm flipH="1">
            <a:off x="4568901" y="4992044"/>
            <a:ext cx="122985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534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06"/>
          <p:cNvSpPr>
            <a:spLocks noChangeArrowheads="1"/>
          </p:cNvSpPr>
          <p:nvPr/>
        </p:nvSpPr>
        <p:spPr bwMode="auto">
          <a:xfrm>
            <a:off x="2168889" y="1508884"/>
            <a:ext cx="5211423" cy="5016460"/>
          </a:xfrm>
          <a:prstGeom prst="rect">
            <a:avLst/>
          </a:prstGeom>
          <a:noFill/>
          <a:ln w="28575" cap="rnd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AutoShape 932"/>
          <p:cNvSpPr>
            <a:spLocks noChangeArrowheads="1"/>
          </p:cNvSpPr>
          <p:nvPr/>
        </p:nvSpPr>
        <p:spPr bwMode="auto">
          <a:xfrm>
            <a:off x="2485497" y="2172610"/>
            <a:ext cx="1656000" cy="4064702"/>
          </a:xfrm>
          <a:prstGeom prst="roundRect">
            <a:avLst>
              <a:gd name="adj" fmla="val 6880"/>
            </a:avLst>
          </a:prstGeom>
          <a:solidFill>
            <a:srgbClr val="333333"/>
          </a:solidFill>
          <a:ln w="3175" algn="ctr">
            <a:noFill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ko-KR" altLang="en-US"/>
          </a:p>
        </p:txBody>
      </p:sp>
      <p:sp>
        <p:nvSpPr>
          <p:cNvPr id="34" name="AutoShape 500"/>
          <p:cNvSpPr>
            <a:spLocks noChangeArrowheads="1"/>
          </p:cNvSpPr>
          <p:nvPr/>
        </p:nvSpPr>
        <p:spPr bwMode="auto">
          <a:xfrm>
            <a:off x="2617776" y="2704093"/>
            <a:ext cx="1407600" cy="3315600"/>
          </a:xfrm>
          <a:prstGeom prst="roundRect">
            <a:avLst>
              <a:gd name="adj" fmla="val 1903"/>
            </a:avLst>
          </a:prstGeom>
          <a:gradFill rotWithShape="1">
            <a:gsLst>
              <a:gs pos="0">
                <a:srgbClr val="006699"/>
              </a:gs>
              <a:gs pos="100000">
                <a:srgbClr val="0099CC">
                  <a:alpha val="38000"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52" name="AutoShape 932"/>
          <p:cNvSpPr>
            <a:spLocks noChangeArrowheads="1"/>
          </p:cNvSpPr>
          <p:nvPr/>
        </p:nvSpPr>
        <p:spPr bwMode="auto">
          <a:xfrm>
            <a:off x="5426089" y="2169312"/>
            <a:ext cx="1656000" cy="4068000"/>
          </a:xfrm>
          <a:prstGeom prst="roundRect">
            <a:avLst>
              <a:gd name="adj" fmla="val 6880"/>
            </a:avLst>
          </a:prstGeom>
          <a:solidFill>
            <a:srgbClr val="333333"/>
          </a:solidFill>
          <a:ln w="3175" algn="ctr">
            <a:noFill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ko-KR" altLang="en-US"/>
          </a:p>
        </p:txBody>
      </p:sp>
      <p:sp>
        <p:nvSpPr>
          <p:cNvPr id="53" name="AutoShape 933"/>
          <p:cNvSpPr>
            <a:spLocks noChangeArrowheads="1"/>
          </p:cNvSpPr>
          <p:nvPr/>
        </p:nvSpPr>
        <p:spPr bwMode="auto">
          <a:xfrm>
            <a:off x="5570105" y="2272804"/>
            <a:ext cx="1381586" cy="2921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FFFFFF">
                  <a:gamma/>
                  <a:shade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 latinLnBrk="1"/>
            <a:r>
              <a:rPr kumimoji="1" lang="en-US" altLang="ko-KR" sz="1200" dirty="0" smtClean="0"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</a:rPr>
              <a:t>RDS</a:t>
            </a:r>
            <a:endParaRPr kumimoji="1" lang="en-US" altLang="ko-KR" sz="1200" dirty="0"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AutoShape 501"/>
          <p:cNvSpPr>
            <a:spLocks noChangeArrowheads="1"/>
          </p:cNvSpPr>
          <p:nvPr/>
        </p:nvSpPr>
        <p:spPr bwMode="auto">
          <a:xfrm>
            <a:off x="5550560" y="2679261"/>
            <a:ext cx="1407600" cy="3315600"/>
          </a:xfrm>
          <a:prstGeom prst="roundRect">
            <a:avLst>
              <a:gd name="adj" fmla="val 1594"/>
            </a:avLst>
          </a:prstGeom>
          <a:gradFill rotWithShape="1">
            <a:gsLst>
              <a:gs pos="0">
                <a:srgbClr val="FF3300"/>
              </a:gs>
              <a:gs pos="100000">
                <a:srgbClr val="FF7C80">
                  <a:alpha val="38000"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793" y="2849322"/>
            <a:ext cx="1080428" cy="30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35" y="2804658"/>
            <a:ext cx="1109253" cy="30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315993" y="980728"/>
            <a:ext cx="8566480" cy="318418"/>
          </a:xfrm>
          <a:prstGeom prst="rect">
            <a:avLst/>
          </a:prstGeom>
          <a:gradFill flip="none" rotWithShape="1">
            <a:gsLst>
              <a:gs pos="88000">
                <a:srgbClr val="E7E6E6">
                  <a:lumMod val="50000"/>
                </a:srgbClr>
              </a:gs>
              <a:gs pos="100000">
                <a:srgbClr val="E7E6E6">
                  <a:lumMod val="25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5798" y="1001437"/>
            <a:ext cx="32871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 latinLnBrk="0"/>
            <a:r>
              <a:rPr lang="en-US" altLang="ko-K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Server </a:t>
            </a:r>
            <a:r>
              <a:rPr lang="en-US" altLang="ko-KR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altLang="ko-KR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7073" y="354722"/>
            <a:ext cx="38087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57200" latinLnBrk="0"/>
            <a:r>
              <a:rPr lang="ko-KR" altLang="en-US" sz="3600" b="1" spc="-150" dirty="0" smtClean="0">
                <a:solidFill>
                  <a:prstClr val="black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운영 아키텍처 정의</a:t>
            </a:r>
            <a:endParaRPr lang="ko-KR" altLang="en-US" sz="3600" b="1" spc="-150" dirty="0">
              <a:solidFill>
                <a:prstClr val="black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2257736" y="1581587"/>
            <a:ext cx="4968553" cy="382327"/>
            <a:chOff x="792163" y="5088682"/>
            <a:chExt cx="7561262" cy="382327"/>
          </a:xfrm>
        </p:grpSpPr>
        <p:sp>
          <p:nvSpPr>
            <p:cNvPr id="93" name="직사각형 92"/>
            <p:cNvSpPr/>
            <p:nvPr/>
          </p:nvSpPr>
          <p:spPr>
            <a:xfrm>
              <a:off x="792163" y="5088682"/>
              <a:ext cx="7561262" cy="382327"/>
            </a:xfrm>
            <a:prstGeom prst="rect">
              <a:avLst/>
            </a:prstGeom>
            <a:gradFill>
              <a:gsLst>
                <a:gs pos="59000">
                  <a:srgbClr val="802222"/>
                </a:gs>
                <a:gs pos="100000">
                  <a:srgbClr val="5C1818"/>
                </a:gs>
                <a:gs pos="0">
                  <a:srgbClr val="5C1818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15165" y="5147812"/>
              <a:ext cx="3915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Web Service</a:t>
              </a:r>
              <a:endParaRPr lang="en-US" altLang="ko-K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8" name="AutoShape 933"/>
          <p:cNvSpPr>
            <a:spLocks noChangeArrowheads="1"/>
          </p:cNvSpPr>
          <p:nvPr/>
        </p:nvSpPr>
        <p:spPr bwMode="auto">
          <a:xfrm>
            <a:off x="2621290" y="2256775"/>
            <a:ext cx="1381586" cy="42248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FFFFFF">
                  <a:gamma/>
                  <a:shade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 latinLnBrk="1"/>
            <a:r>
              <a:rPr kumimoji="1" lang="en-US" altLang="ko-KR" sz="1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EC2</a:t>
            </a:r>
          </a:p>
          <a:p>
            <a:pPr algn="ctr" latinLnBrk="1"/>
            <a:r>
              <a:rPr kumimoji="1" lang="en-US" altLang="ko-KR" sz="1200" dirty="0" smtClean="0">
                <a:solidFill>
                  <a:schemeClr val="bg1"/>
                </a:solidFill>
                <a:effectLst/>
                <a:latin typeface="HY견고딕" pitchFamily="18" charset="-127"/>
                <a:ea typeface="HY견고딕" pitchFamily="18" charset="-127"/>
              </a:rPr>
              <a:t>Apache Tomcat</a:t>
            </a:r>
            <a:endParaRPr kumimoji="1" lang="en-US" altLang="ko-KR" sz="1200" dirty="0">
              <a:solidFill>
                <a:schemeClr val="bg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0" name="갈매기형 수장 119"/>
          <p:cNvSpPr/>
          <p:nvPr/>
        </p:nvSpPr>
        <p:spPr>
          <a:xfrm>
            <a:off x="4875817" y="3081172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C:\Users\uyh40\git\bms\bms\src\main\webapp\resources\image\bms_log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422" y="85378"/>
            <a:ext cx="34480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갈매기형 수장 40"/>
          <p:cNvSpPr/>
          <p:nvPr/>
        </p:nvSpPr>
        <p:spPr>
          <a:xfrm flipH="1">
            <a:off x="4542054" y="3081172"/>
            <a:ext cx="122985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4875817" y="4992044"/>
            <a:ext cx="128231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갈매기형 수장 42"/>
          <p:cNvSpPr/>
          <p:nvPr/>
        </p:nvSpPr>
        <p:spPr>
          <a:xfrm flipH="1">
            <a:off x="4542054" y="4992044"/>
            <a:ext cx="122985" cy="192345"/>
          </a:xfrm>
          <a:prstGeom prst="chevron">
            <a:avLst/>
          </a:prstGeom>
          <a:solidFill>
            <a:srgbClr val="E7E6E6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221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27</Words>
  <Application>Microsoft Office PowerPoint</Application>
  <PresentationFormat>화면 슬라이드 쇼(4:3)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HY견고딕</vt:lpstr>
      <vt:lpstr>맑은 고딕</vt:lpstr>
      <vt:lpstr>Arial</vt:lpstr>
      <vt:lpstr>Arial Black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안병욱안병욱</dc:creator>
  <cp:lastModifiedBy>user</cp:lastModifiedBy>
  <cp:revision>19</cp:revision>
  <dcterms:created xsi:type="dcterms:W3CDTF">2021-05-30T10:36:32Z</dcterms:created>
  <dcterms:modified xsi:type="dcterms:W3CDTF">2023-01-09T04:03:20Z</dcterms:modified>
</cp:coreProperties>
</file>