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3" r:id="rId7"/>
    <p:sldId id="262" r:id="rId8"/>
    <p:sldId id="264" r:id="rId9"/>
    <p:sldId id="312" r:id="rId10"/>
    <p:sldId id="265" r:id="rId11"/>
    <p:sldId id="266" r:id="rId12"/>
    <p:sldId id="268" r:id="rId13"/>
    <p:sldId id="267" r:id="rId14"/>
    <p:sldId id="269" r:id="rId15"/>
    <p:sldId id="270" r:id="rId16"/>
    <p:sldId id="306" r:id="rId17"/>
    <p:sldId id="307" r:id="rId18"/>
    <p:sldId id="308" r:id="rId19"/>
    <p:sldId id="309" r:id="rId20"/>
    <p:sldId id="310" r:id="rId21"/>
    <p:sldId id="31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E2A9FA-AE3F-4448-85F8-20A18C7A5C72}" v="91" dt="2023-09-28T13:21:09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k Dai" userId="9dc96d9c-1c0c-4aa1-8bad-110a71c28bf7" providerId="ADAL" clId="{7BE2A9FA-AE3F-4448-85F8-20A18C7A5C72}"/>
    <pc:docChg chg="undo custSel addSld delSld modSld sldOrd modMainMaster">
      <pc:chgData name="Zack Dai" userId="9dc96d9c-1c0c-4aa1-8bad-110a71c28bf7" providerId="ADAL" clId="{7BE2A9FA-AE3F-4448-85F8-20A18C7A5C72}" dt="2023-09-28T13:41:37.191" v="2053" actId="20577"/>
      <pc:docMkLst>
        <pc:docMk/>
      </pc:docMkLst>
      <pc:sldChg chg="modSp mod">
        <pc:chgData name="Zack Dai" userId="9dc96d9c-1c0c-4aa1-8bad-110a71c28bf7" providerId="ADAL" clId="{7BE2A9FA-AE3F-4448-85F8-20A18C7A5C72}" dt="2023-09-27T16:15:46.997" v="224" actId="20577"/>
        <pc:sldMkLst>
          <pc:docMk/>
          <pc:sldMk cId="2166981384" sldId="256"/>
        </pc:sldMkLst>
        <pc:spChg chg="mod">
          <ac:chgData name="Zack Dai" userId="9dc96d9c-1c0c-4aa1-8bad-110a71c28bf7" providerId="ADAL" clId="{7BE2A9FA-AE3F-4448-85F8-20A18C7A5C72}" dt="2023-09-27T16:15:46.997" v="224" actId="20577"/>
          <ac:spMkLst>
            <pc:docMk/>
            <pc:sldMk cId="2166981384" sldId="256"/>
            <ac:spMk id="3" creationId="{6232099B-A682-B0BF-E2FA-B7FA12A368C2}"/>
          </ac:spMkLst>
        </pc:spChg>
      </pc:sldChg>
      <pc:sldChg chg="modSp mod">
        <pc:chgData name="Zack Dai" userId="9dc96d9c-1c0c-4aa1-8bad-110a71c28bf7" providerId="ADAL" clId="{7BE2A9FA-AE3F-4448-85F8-20A18C7A5C72}" dt="2023-09-27T16:34:29.597" v="748" actId="33524"/>
        <pc:sldMkLst>
          <pc:docMk/>
          <pc:sldMk cId="109743266" sldId="257"/>
        </pc:sldMkLst>
        <pc:spChg chg="mod">
          <ac:chgData name="Zack Dai" userId="9dc96d9c-1c0c-4aa1-8bad-110a71c28bf7" providerId="ADAL" clId="{7BE2A9FA-AE3F-4448-85F8-20A18C7A5C72}" dt="2023-09-27T16:34:29.597" v="748" actId="33524"/>
          <ac:spMkLst>
            <pc:docMk/>
            <pc:sldMk cId="109743266" sldId="257"/>
            <ac:spMk id="3" creationId="{1A70184F-C0AE-B72C-A7BB-10605A237817}"/>
          </ac:spMkLst>
        </pc:spChg>
      </pc:sldChg>
      <pc:sldChg chg="addSp delSp modSp new mod">
        <pc:chgData name="Zack Dai" userId="9dc96d9c-1c0c-4aa1-8bad-110a71c28bf7" providerId="ADAL" clId="{7BE2A9FA-AE3F-4448-85F8-20A18C7A5C72}" dt="2023-09-27T16:00:16.159" v="86" actId="15"/>
        <pc:sldMkLst>
          <pc:docMk/>
          <pc:sldMk cId="4086908052" sldId="258"/>
        </pc:sldMkLst>
        <pc:spChg chg="mod">
          <ac:chgData name="Zack Dai" userId="9dc96d9c-1c0c-4aa1-8bad-110a71c28bf7" providerId="ADAL" clId="{7BE2A9FA-AE3F-4448-85F8-20A18C7A5C72}" dt="2023-09-27T15:55:19.927" v="31" actId="20577"/>
          <ac:spMkLst>
            <pc:docMk/>
            <pc:sldMk cId="4086908052" sldId="258"/>
            <ac:spMk id="2" creationId="{03B4876E-D85C-5C11-F70D-AAB5981F4AA6}"/>
          </ac:spMkLst>
        </pc:spChg>
        <pc:spChg chg="del">
          <ac:chgData name="Zack Dai" userId="9dc96d9c-1c0c-4aa1-8bad-110a71c28bf7" providerId="ADAL" clId="{7BE2A9FA-AE3F-4448-85F8-20A18C7A5C72}" dt="2023-09-27T15:57:40.873" v="37"/>
          <ac:spMkLst>
            <pc:docMk/>
            <pc:sldMk cId="4086908052" sldId="258"/>
            <ac:spMk id="3" creationId="{A299DB1D-E689-F36B-20BE-27C9AB3E34D2}"/>
          </ac:spMkLst>
        </pc:spChg>
        <pc:spChg chg="add del mod">
          <ac:chgData name="Zack Dai" userId="9dc96d9c-1c0c-4aa1-8bad-110a71c28bf7" providerId="ADAL" clId="{7BE2A9FA-AE3F-4448-85F8-20A18C7A5C72}" dt="2023-09-27T15:58:37.206" v="46"/>
          <ac:spMkLst>
            <pc:docMk/>
            <pc:sldMk cId="4086908052" sldId="258"/>
            <ac:spMk id="4" creationId="{F7519525-EFD4-7074-C7B0-974183C0B343}"/>
          </ac:spMkLst>
        </pc:spChg>
        <pc:spChg chg="add del mod">
          <ac:chgData name="Zack Dai" userId="9dc96d9c-1c0c-4aa1-8bad-110a71c28bf7" providerId="ADAL" clId="{7BE2A9FA-AE3F-4448-85F8-20A18C7A5C72}" dt="2023-09-27T15:58:37.206" v="46"/>
          <ac:spMkLst>
            <pc:docMk/>
            <pc:sldMk cId="4086908052" sldId="258"/>
            <ac:spMk id="5" creationId="{C02D2A93-6303-EBEC-0D2D-C47CB3CBE370}"/>
          </ac:spMkLst>
        </pc:spChg>
        <pc:spChg chg="add del mod">
          <ac:chgData name="Zack Dai" userId="9dc96d9c-1c0c-4aa1-8bad-110a71c28bf7" providerId="ADAL" clId="{7BE2A9FA-AE3F-4448-85F8-20A18C7A5C72}" dt="2023-09-27T15:58:37.206" v="46"/>
          <ac:spMkLst>
            <pc:docMk/>
            <pc:sldMk cId="4086908052" sldId="258"/>
            <ac:spMk id="6" creationId="{34D877F7-FEA2-D5ED-837D-72364CBE6D66}"/>
          </ac:spMkLst>
        </pc:spChg>
        <pc:spChg chg="add mod">
          <ac:chgData name="Zack Dai" userId="9dc96d9c-1c0c-4aa1-8bad-110a71c28bf7" providerId="ADAL" clId="{7BE2A9FA-AE3F-4448-85F8-20A18C7A5C72}" dt="2023-09-27T16:00:16.159" v="86" actId="15"/>
          <ac:spMkLst>
            <pc:docMk/>
            <pc:sldMk cId="4086908052" sldId="258"/>
            <ac:spMk id="7" creationId="{7CD62C5E-7E43-D8A2-5C0F-56831CBB1D1B}"/>
          </ac:spMkLst>
        </pc:spChg>
        <pc:spChg chg="add del">
          <ac:chgData name="Zack Dai" userId="9dc96d9c-1c0c-4aa1-8bad-110a71c28bf7" providerId="ADAL" clId="{7BE2A9FA-AE3F-4448-85F8-20A18C7A5C72}" dt="2023-09-27T15:58:46.534" v="49"/>
          <ac:spMkLst>
            <pc:docMk/>
            <pc:sldMk cId="4086908052" sldId="258"/>
            <ac:spMk id="8" creationId="{630A45B6-D1C7-6B69-49CA-4E0269733EE3}"/>
          </ac:spMkLst>
        </pc:spChg>
        <pc:spChg chg="add del">
          <ac:chgData name="Zack Dai" userId="9dc96d9c-1c0c-4aa1-8bad-110a71c28bf7" providerId="ADAL" clId="{7BE2A9FA-AE3F-4448-85F8-20A18C7A5C72}" dt="2023-09-27T15:58:46.534" v="49"/>
          <ac:spMkLst>
            <pc:docMk/>
            <pc:sldMk cId="4086908052" sldId="258"/>
            <ac:spMk id="9" creationId="{0CE4ADF8-2958-0774-D361-EC1F278F6BF3}"/>
          </ac:spMkLst>
        </pc:spChg>
        <pc:spChg chg="add del">
          <ac:chgData name="Zack Dai" userId="9dc96d9c-1c0c-4aa1-8bad-110a71c28bf7" providerId="ADAL" clId="{7BE2A9FA-AE3F-4448-85F8-20A18C7A5C72}" dt="2023-09-27T15:58:46.534" v="49"/>
          <ac:spMkLst>
            <pc:docMk/>
            <pc:sldMk cId="4086908052" sldId="258"/>
            <ac:spMk id="10" creationId="{33D8573C-0BD9-5952-BF68-500FC053FD7F}"/>
          </ac:spMkLst>
        </pc:spChg>
        <pc:picChg chg="add mod">
          <ac:chgData name="Zack Dai" userId="9dc96d9c-1c0c-4aa1-8bad-110a71c28bf7" providerId="ADAL" clId="{7BE2A9FA-AE3F-4448-85F8-20A18C7A5C72}" dt="2023-09-27T15:57:54.322" v="41" actId="1076"/>
          <ac:picMkLst>
            <pc:docMk/>
            <pc:sldMk cId="4086908052" sldId="258"/>
            <ac:picMk id="1026" creationId="{7428546B-7E9B-B101-3B67-D6D9E2538401}"/>
          </ac:picMkLst>
        </pc:picChg>
        <pc:picChg chg="add mod">
          <ac:chgData name="Zack Dai" userId="9dc96d9c-1c0c-4aa1-8bad-110a71c28bf7" providerId="ADAL" clId="{7BE2A9FA-AE3F-4448-85F8-20A18C7A5C72}" dt="2023-09-27T15:57:56.494" v="42" actId="1076"/>
          <ac:picMkLst>
            <pc:docMk/>
            <pc:sldMk cId="4086908052" sldId="258"/>
            <ac:picMk id="1028" creationId="{619535E6-41F2-8A97-722E-DBCBF229E7DF}"/>
          </ac:picMkLst>
        </pc:picChg>
      </pc:sldChg>
      <pc:sldChg chg="modSp new del mod">
        <pc:chgData name="Zack Dai" userId="9dc96d9c-1c0c-4aa1-8bad-110a71c28bf7" providerId="ADAL" clId="{7BE2A9FA-AE3F-4448-85F8-20A18C7A5C72}" dt="2023-09-27T16:00:06.569" v="84" actId="47"/>
        <pc:sldMkLst>
          <pc:docMk/>
          <pc:sldMk cId="3781205310" sldId="259"/>
        </pc:sldMkLst>
        <pc:spChg chg="mod">
          <ac:chgData name="Zack Dai" userId="9dc96d9c-1c0c-4aa1-8bad-110a71c28bf7" providerId="ADAL" clId="{7BE2A9FA-AE3F-4448-85F8-20A18C7A5C72}" dt="2023-09-27T15:59:48.628" v="79" actId="20577"/>
          <ac:spMkLst>
            <pc:docMk/>
            <pc:sldMk cId="3781205310" sldId="259"/>
            <ac:spMk id="2" creationId="{72B4DAC0-69AA-6A67-DC5C-C3E4DA58A2AC}"/>
          </ac:spMkLst>
        </pc:spChg>
      </pc:sldChg>
      <pc:sldChg chg="delSp modSp new mod">
        <pc:chgData name="Zack Dai" userId="9dc96d9c-1c0c-4aa1-8bad-110a71c28bf7" providerId="ADAL" clId="{7BE2A9FA-AE3F-4448-85F8-20A18C7A5C72}" dt="2023-09-27T16:15:56.201" v="225" actId="478"/>
        <pc:sldMkLst>
          <pc:docMk/>
          <pc:sldMk cId="1579392745" sldId="260"/>
        </pc:sldMkLst>
        <pc:spChg chg="mod">
          <ac:chgData name="Zack Dai" userId="9dc96d9c-1c0c-4aa1-8bad-110a71c28bf7" providerId="ADAL" clId="{7BE2A9FA-AE3F-4448-85F8-20A18C7A5C72}" dt="2023-09-27T16:00:04.409" v="83" actId="20577"/>
          <ac:spMkLst>
            <pc:docMk/>
            <pc:sldMk cId="1579392745" sldId="260"/>
            <ac:spMk id="2" creationId="{ACF0E90E-B646-1E00-0569-8A8BB07E3D8B}"/>
          </ac:spMkLst>
        </pc:spChg>
        <pc:spChg chg="del">
          <ac:chgData name="Zack Dai" userId="9dc96d9c-1c0c-4aa1-8bad-110a71c28bf7" providerId="ADAL" clId="{7BE2A9FA-AE3F-4448-85F8-20A18C7A5C72}" dt="2023-09-27T16:15:56.201" v="225" actId="478"/>
          <ac:spMkLst>
            <pc:docMk/>
            <pc:sldMk cId="1579392745" sldId="260"/>
            <ac:spMk id="3" creationId="{CB14F302-0B1C-2A6C-9B8D-EC04B815D0E2}"/>
          </ac:spMkLst>
        </pc:spChg>
      </pc:sldChg>
      <pc:sldChg chg="addSp delSp modSp new mod">
        <pc:chgData name="Zack Dai" userId="9dc96d9c-1c0c-4aa1-8bad-110a71c28bf7" providerId="ADAL" clId="{7BE2A9FA-AE3F-4448-85F8-20A18C7A5C72}" dt="2023-09-27T16:15:34.238" v="223" actId="1076"/>
        <pc:sldMkLst>
          <pc:docMk/>
          <pc:sldMk cId="226651846" sldId="261"/>
        </pc:sldMkLst>
        <pc:spChg chg="mod">
          <ac:chgData name="Zack Dai" userId="9dc96d9c-1c0c-4aa1-8bad-110a71c28bf7" providerId="ADAL" clId="{7BE2A9FA-AE3F-4448-85F8-20A18C7A5C72}" dt="2023-09-27T16:01:27.847" v="112" actId="20577"/>
          <ac:spMkLst>
            <pc:docMk/>
            <pc:sldMk cId="226651846" sldId="261"/>
            <ac:spMk id="2" creationId="{DDA8C00F-0FF6-90CF-CC4C-0FE151425B05}"/>
          </ac:spMkLst>
        </pc:spChg>
        <pc:spChg chg="del">
          <ac:chgData name="Zack Dai" userId="9dc96d9c-1c0c-4aa1-8bad-110a71c28bf7" providerId="ADAL" clId="{7BE2A9FA-AE3F-4448-85F8-20A18C7A5C72}" dt="2023-09-27T16:02:32.605" v="113"/>
          <ac:spMkLst>
            <pc:docMk/>
            <pc:sldMk cId="226651846" sldId="261"/>
            <ac:spMk id="3" creationId="{94CDA97D-8DE8-9875-A336-DC5F99D9ED52}"/>
          </ac:spMkLst>
        </pc:spChg>
        <pc:spChg chg="add mod">
          <ac:chgData name="Zack Dai" userId="9dc96d9c-1c0c-4aa1-8bad-110a71c28bf7" providerId="ADAL" clId="{7BE2A9FA-AE3F-4448-85F8-20A18C7A5C72}" dt="2023-09-27T16:06:49.908" v="220" actId="113"/>
          <ac:spMkLst>
            <pc:docMk/>
            <pc:sldMk cId="226651846" sldId="261"/>
            <ac:spMk id="5" creationId="{8DAF792F-1FCC-AFF5-BEB3-B69CAEDFD9A2}"/>
          </ac:spMkLst>
        </pc:spChg>
        <pc:picChg chg="add mod">
          <ac:chgData name="Zack Dai" userId="9dc96d9c-1c0c-4aa1-8bad-110a71c28bf7" providerId="ADAL" clId="{7BE2A9FA-AE3F-4448-85F8-20A18C7A5C72}" dt="2023-09-27T16:15:34.238" v="223" actId="1076"/>
          <ac:picMkLst>
            <pc:docMk/>
            <pc:sldMk cId="226651846" sldId="261"/>
            <ac:picMk id="2050" creationId="{AC816BAB-0855-9364-BDBA-40B52614471E}"/>
          </ac:picMkLst>
        </pc:picChg>
        <pc:picChg chg="add mod">
          <ac:chgData name="Zack Dai" userId="9dc96d9c-1c0c-4aa1-8bad-110a71c28bf7" providerId="ADAL" clId="{7BE2A9FA-AE3F-4448-85F8-20A18C7A5C72}" dt="2023-09-27T16:04:39.769" v="141" actId="1076"/>
          <ac:picMkLst>
            <pc:docMk/>
            <pc:sldMk cId="226651846" sldId="261"/>
            <ac:picMk id="2052" creationId="{AA3D0CC1-ABC3-B872-91B2-35557014C128}"/>
          </ac:picMkLst>
        </pc:picChg>
        <pc:picChg chg="add mod">
          <ac:chgData name="Zack Dai" userId="9dc96d9c-1c0c-4aa1-8bad-110a71c28bf7" providerId="ADAL" clId="{7BE2A9FA-AE3F-4448-85F8-20A18C7A5C72}" dt="2023-09-27T16:04:40.675" v="142" actId="1076"/>
          <ac:picMkLst>
            <pc:docMk/>
            <pc:sldMk cId="226651846" sldId="261"/>
            <ac:picMk id="2054" creationId="{821DDC0F-7AC9-20B3-5003-CA9DB9C79A0F}"/>
          </ac:picMkLst>
        </pc:picChg>
      </pc:sldChg>
      <pc:sldChg chg="addSp modSp new mod">
        <pc:chgData name="Zack Dai" userId="9dc96d9c-1c0c-4aa1-8bad-110a71c28bf7" providerId="ADAL" clId="{7BE2A9FA-AE3F-4448-85F8-20A18C7A5C72}" dt="2023-09-27T16:19:13.413" v="416" actId="20577"/>
        <pc:sldMkLst>
          <pc:docMk/>
          <pc:sldMk cId="3713486014" sldId="262"/>
        </pc:sldMkLst>
        <pc:spChg chg="mod">
          <ac:chgData name="Zack Dai" userId="9dc96d9c-1c0c-4aa1-8bad-110a71c28bf7" providerId="ADAL" clId="{7BE2A9FA-AE3F-4448-85F8-20A18C7A5C72}" dt="2023-09-27T16:17:46.784" v="274" actId="20577"/>
          <ac:spMkLst>
            <pc:docMk/>
            <pc:sldMk cId="3713486014" sldId="262"/>
            <ac:spMk id="2" creationId="{420C2DA7-7341-4BE7-E2A3-87A435C7975F}"/>
          </ac:spMkLst>
        </pc:spChg>
        <pc:spChg chg="mod">
          <ac:chgData name="Zack Dai" userId="9dc96d9c-1c0c-4aa1-8bad-110a71c28bf7" providerId="ADAL" clId="{7BE2A9FA-AE3F-4448-85F8-20A18C7A5C72}" dt="2023-09-27T16:19:13.413" v="416" actId="20577"/>
          <ac:spMkLst>
            <pc:docMk/>
            <pc:sldMk cId="3713486014" sldId="262"/>
            <ac:spMk id="3" creationId="{F25D17E6-E2EF-CC68-6406-B9928A0E717A}"/>
          </ac:spMkLst>
        </pc:spChg>
        <pc:picChg chg="add mod">
          <ac:chgData name="Zack Dai" userId="9dc96d9c-1c0c-4aa1-8bad-110a71c28bf7" providerId="ADAL" clId="{7BE2A9FA-AE3F-4448-85F8-20A18C7A5C72}" dt="2023-09-27T16:17:59.534" v="279" actId="1076"/>
          <ac:picMkLst>
            <pc:docMk/>
            <pc:sldMk cId="3713486014" sldId="262"/>
            <ac:picMk id="3074" creationId="{D0635C95-E1B6-483F-0885-F43CE7034375}"/>
          </ac:picMkLst>
        </pc:picChg>
      </pc:sldChg>
      <pc:sldChg chg="delSp modSp new mod ord">
        <pc:chgData name="Zack Dai" userId="9dc96d9c-1c0c-4aa1-8bad-110a71c28bf7" providerId="ADAL" clId="{7BE2A9FA-AE3F-4448-85F8-20A18C7A5C72}" dt="2023-09-27T16:34:38.632" v="749" actId="313"/>
        <pc:sldMkLst>
          <pc:docMk/>
          <pc:sldMk cId="1654165614" sldId="263"/>
        </pc:sldMkLst>
        <pc:spChg chg="mod">
          <ac:chgData name="Zack Dai" userId="9dc96d9c-1c0c-4aa1-8bad-110a71c28bf7" providerId="ADAL" clId="{7BE2A9FA-AE3F-4448-85F8-20A18C7A5C72}" dt="2023-09-27T16:34:38.632" v="749" actId="313"/>
          <ac:spMkLst>
            <pc:docMk/>
            <pc:sldMk cId="1654165614" sldId="263"/>
            <ac:spMk id="2" creationId="{25FF80FB-867B-5047-3C21-67E380A1291C}"/>
          </ac:spMkLst>
        </pc:spChg>
        <pc:spChg chg="del">
          <ac:chgData name="Zack Dai" userId="9dc96d9c-1c0c-4aa1-8bad-110a71c28bf7" providerId="ADAL" clId="{7BE2A9FA-AE3F-4448-85F8-20A18C7A5C72}" dt="2023-09-27T16:16:21.481" v="241" actId="478"/>
          <ac:spMkLst>
            <pc:docMk/>
            <pc:sldMk cId="1654165614" sldId="263"/>
            <ac:spMk id="3" creationId="{C689A38C-38A9-69DA-6AAE-D590D1754136}"/>
          </ac:spMkLst>
        </pc:spChg>
      </pc:sldChg>
      <pc:sldChg chg="modSp new mod">
        <pc:chgData name="Zack Dai" userId="9dc96d9c-1c0c-4aa1-8bad-110a71c28bf7" providerId="ADAL" clId="{7BE2A9FA-AE3F-4448-85F8-20A18C7A5C72}" dt="2023-09-27T16:37:07.181" v="797" actId="20577"/>
        <pc:sldMkLst>
          <pc:docMk/>
          <pc:sldMk cId="3047940886" sldId="264"/>
        </pc:sldMkLst>
        <pc:spChg chg="mod">
          <ac:chgData name="Zack Dai" userId="9dc96d9c-1c0c-4aa1-8bad-110a71c28bf7" providerId="ADAL" clId="{7BE2A9FA-AE3F-4448-85F8-20A18C7A5C72}" dt="2023-09-27T16:19:39.015" v="431" actId="20577"/>
          <ac:spMkLst>
            <pc:docMk/>
            <pc:sldMk cId="3047940886" sldId="264"/>
            <ac:spMk id="2" creationId="{B8CC5FB7-9C95-5069-7462-35ACF39A39DE}"/>
          </ac:spMkLst>
        </pc:spChg>
        <pc:spChg chg="mod">
          <ac:chgData name="Zack Dai" userId="9dc96d9c-1c0c-4aa1-8bad-110a71c28bf7" providerId="ADAL" clId="{7BE2A9FA-AE3F-4448-85F8-20A18C7A5C72}" dt="2023-09-27T16:37:07.181" v="797" actId="20577"/>
          <ac:spMkLst>
            <pc:docMk/>
            <pc:sldMk cId="3047940886" sldId="264"/>
            <ac:spMk id="3" creationId="{624FFB8F-A7B5-9AE4-DD85-BB394DE8FC37}"/>
          </ac:spMkLst>
        </pc:spChg>
      </pc:sldChg>
      <pc:sldChg chg="addSp modSp new mod">
        <pc:chgData name="Zack Dai" userId="9dc96d9c-1c0c-4aa1-8bad-110a71c28bf7" providerId="ADAL" clId="{7BE2A9FA-AE3F-4448-85F8-20A18C7A5C72}" dt="2023-09-27T16:53:51.984" v="887" actId="1076"/>
        <pc:sldMkLst>
          <pc:docMk/>
          <pc:sldMk cId="3687439518" sldId="265"/>
        </pc:sldMkLst>
        <pc:spChg chg="mod">
          <ac:chgData name="Zack Dai" userId="9dc96d9c-1c0c-4aa1-8bad-110a71c28bf7" providerId="ADAL" clId="{7BE2A9FA-AE3F-4448-85F8-20A18C7A5C72}" dt="2023-09-27T16:38:41.078" v="881" actId="20577"/>
          <ac:spMkLst>
            <pc:docMk/>
            <pc:sldMk cId="3687439518" sldId="265"/>
            <ac:spMk id="2" creationId="{101DAC32-67DC-A47A-92C3-0CD0D772AAF2}"/>
          </ac:spMkLst>
        </pc:spChg>
        <pc:spChg chg="mod">
          <ac:chgData name="Zack Dai" userId="9dc96d9c-1c0c-4aa1-8bad-110a71c28bf7" providerId="ADAL" clId="{7BE2A9FA-AE3F-4448-85F8-20A18C7A5C72}" dt="2023-09-27T16:38:14.890" v="840" actId="20577"/>
          <ac:spMkLst>
            <pc:docMk/>
            <pc:sldMk cId="3687439518" sldId="265"/>
            <ac:spMk id="3" creationId="{4C95249D-31BA-11A0-5902-A4A83C4DD453}"/>
          </ac:spMkLst>
        </pc:spChg>
        <pc:picChg chg="add mod">
          <ac:chgData name="Zack Dai" userId="9dc96d9c-1c0c-4aa1-8bad-110a71c28bf7" providerId="ADAL" clId="{7BE2A9FA-AE3F-4448-85F8-20A18C7A5C72}" dt="2023-09-27T16:53:51.984" v="887" actId="1076"/>
          <ac:picMkLst>
            <pc:docMk/>
            <pc:sldMk cId="3687439518" sldId="265"/>
            <ac:picMk id="5" creationId="{E4F6831C-9C10-E672-32FB-F7DBA6AF6AF6}"/>
          </ac:picMkLst>
        </pc:picChg>
      </pc:sldChg>
      <pc:sldChg chg="addSp modSp new mod">
        <pc:chgData name="Zack Dai" userId="9dc96d9c-1c0c-4aa1-8bad-110a71c28bf7" providerId="ADAL" clId="{7BE2A9FA-AE3F-4448-85F8-20A18C7A5C72}" dt="2023-09-28T00:01:15.251" v="1790" actId="1076"/>
        <pc:sldMkLst>
          <pc:docMk/>
          <pc:sldMk cId="2184862313" sldId="266"/>
        </pc:sldMkLst>
        <pc:spChg chg="mod">
          <ac:chgData name="Zack Dai" userId="9dc96d9c-1c0c-4aa1-8bad-110a71c28bf7" providerId="ADAL" clId="{7BE2A9FA-AE3F-4448-85F8-20A18C7A5C72}" dt="2023-09-28T00:00:34.291" v="1770" actId="20577"/>
          <ac:spMkLst>
            <pc:docMk/>
            <pc:sldMk cId="2184862313" sldId="266"/>
            <ac:spMk id="2" creationId="{6431B8FB-684E-B449-7A66-BBA467F9AA33}"/>
          </ac:spMkLst>
        </pc:spChg>
        <pc:spChg chg="mod">
          <ac:chgData name="Zack Dai" userId="9dc96d9c-1c0c-4aa1-8bad-110a71c28bf7" providerId="ADAL" clId="{7BE2A9FA-AE3F-4448-85F8-20A18C7A5C72}" dt="2023-09-28T00:01:09.456" v="1789" actId="20577"/>
          <ac:spMkLst>
            <pc:docMk/>
            <pc:sldMk cId="2184862313" sldId="266"/>
            <ac:spMk id="3" creationId="{555053CE-D10E-AC7B-2DC9-9879E2683204}"/>
          </ac:spMkLst>
        </pc:spChg>
        <pc:spChg chg="add mod">
          <ac:chgData name="Zack Dai" userId="9dc96d9c-1c0c-4aa1-8bad-110a71c28bf7" providerId="ADAL" clId="{7BE2A9FA-AE3F-4448-85F8-20A18C7A5C72}" dt="2023-09-28T00:01:15.251" v="1790" actId="1076"/>
          <ac:spMkLst>
            <pc:docMk/>
            <pc:sldMk cId="2184862313" sldId="266"/>
            <ac:spMk id="5" creationId="{BEFA65EE-F4F2-DB9B-E42B-131977DD5591}"/>
          </ac:spMkLst>
        </pc:spChg>
        <pc:picChg chg="add mod">
          <ac:chgData name="Zack Dai" userId="9dc96d9c-1c0c-4aa1-8bad-110a71c28bf7" providerId="ADAL" clId="{7BE2A9FA-AE3F-4448-85F8-20A18C7A5C72}" dt="2023-09-27T17:20:32.003" v="1559" actId="1076"/>
          <ac:picMkLst>
            <pc:docMk/>
            <pc:sldMk cId="2184862313" sldId="266"/>
            <ac:picMk id="5122" creationId="{F1123781-A687-C802-6A98-D0221143EDD5}"/>
          </ac:picMkLst>
        </pc:picChg>
      </pc:sldChg>
      <pc:sldChg chg="addSp delSp modSp new mod ord">
        <pc:chgData name="Zack Dai" userId="9dc96d9c-1c0c-4aa1-8bad-110a71c28bf7" providerId="ADAL" clId="{7BE2A9FA-AE3F-4448-85F8-20A18C7A5C72}" dt="2023-09-28T00:02:19.143" v="1823" actId="20577"/>
        <pc:sldMkLst>
          <pc:docMk/>
          <pc:sldMk cId="3987272701" sldId="267"/>
        </pc:sldMkLst>
        <pc:spChg chg="mod">
          <ac:chgData name="Zack Dai" userId="9dc96d9c-1c0c-4aa1-8bad-110a71c28bf7" providerId="ADAL" clId="{7BE2A9FA-AE3F-4448-85F8-20A18C7A5C72}" dt="2023-09-28T00:00:42.819" v="1774" actId="20577"/>
          <ac:spMkLst>
            <pc:docMk/>
            <pc:sldMk cId="3987272701" sldId="267"/>
            <ac:spMk id="2" creationId="{94E3DF63-74EE-8586-5A87-3EE26D75CECE}"/>
          </ac:spMkLst>
        </pc:spChg>
        <pc:spChg chg="del mod">
          <ac:chgData name="Zack Dai" userId="9dc96d9c-1c0c-4aa1-8bad-110a71c28bf7" providerId="ADAL" clId="{7BE2A9FA-AE3F-4448-85F8-20A18C7A5C72}" dt="2023-09-28T00:01:00.481" v="1777" actId="478"/>
          <ac:spMkLst>
            <pc:docMk/>
            <pc:sldMk cId="3987272701" sldId="267"/>
            <ac:spMk id="3" creationId="{AA51343A-AF93-FE28-109B-E739B1004A6B}"/>
          </ac:spMkLst>
        </pc:spChg>
        <pc:spChg chg="add mod">
          <ac:chgData name="Zack Dai" userId="9dc96d9c-1c0c-4aa1-8bad-110a71c28bf7" providerId="ADAL" clId="{7BE2A9FA-AE3F-4448-85F8-20A18C7A5C72}" dt="2023-09-27T22:52:22.085" v="1747" actId="14100"/>
          <ac:spMkLst>
            <pc:docMk/>
            <pc:sldMk cId="3987272701" sldId="267"/>
            <ac:spMk id="4" creationId="{65E8A9B1-F9BE-0283-C9E5-FB52674AE128}"/>
          </ac:spMkLst>
        </pc:spChg>
        <pc:spChg chg="add del">
          <ac:chgData name="Zack Dai" userId="9dc96d9c-1c0c-4aa1-8bad-110a71c28bf7" providerId="ADAL" clId="{7BE2A9FA-AE3F-4448-85F8-20A18C7A5C72}" dt="2023-09-28T00:01:49.069" v="1809" actId="22"/>
          <ac:spMkLst>
            <pc:docMk/>
            <pc:sldMk cId="3987272701" sldId="267"/>
            <ac:spMk id="6" creationId="{BF1F22B1-692B-F974-A819-4ADA0309F283}"/>
          </ac:spMkLst>
        </pc:spChg>
        <pc:spChg chg="add mod">
          <ac:chgData name="Zack Dai" userId="9dc96d9c-1c0c-4aa1-8bad-110a71c28bf7" providerId="ADAL" clId="{7BE2A9FA-AE3F-4448-85F8-20A18C7A5C72}" dt="2023-09-28T00:02:19.143" v="1823" actId="20577"/>
          <ac:spMkLst>
            <pc:docMk/>
            <pc:sldMk cId="3987272701" sldId="267"/>
            <ac:spMk id="7" creationId="{1ADF280D-DF07-FC76-7D6A-220C3FC8748F}"/>
          </ac:spMkLst>
        </pc:spChg>
        <pc:picChg chg="add mod">
          <ac:chgData name="Zack Dai" userId="9dc96d9c-1c0c-4aa1-8bad-110a71c28bf7" providerId="ADAL" clId="{7BE2A9FA-AE3F-4448-85F8-20A18C7A5C72}" dt="2023-09-28T00:00:58.599" v="1776" actId="1076"/>
          <ac:picMkLst>
            <pc:docMk/>
            <pc:sldMk cId="3987272701" sldId="267"/>
            <ac:picMk id="4098" creationId="{2592F4F3-2E43-19A4-BA0C-C3A70FAB08CE}"/>
          </ac:picMkLst>
        </pc:picChg>
      </pc:sldChg>
      <pc:sldChg chg="addSp modSp new mod">
        <pc:chgData name="Zack Dai" userId="9dc96d9c-1c0c-4aa1-8bad-110a71c28bf7" providerId="ADAL" clId="{7BE2A9FA-AE3F-4448-85F8-20A18C7A5C72}" dt="2023-09-28T00:00:27.766" v="1761" actId="20577"/>
        <pc:sldMkLst>
          <pc:docMk/>
          <pc:sldMk cId="3612974790" sldId="268"/>
        </pc:sldMkLst>
        <pc:spChg chg="mod">
          <ac:chgData name="Zack Dai" userId="9dc96d9c-1c0c-4aa1-8bad-110a71c28bf7" providerId="ADAL" clId="{7BE2A9FA-AE3F-4448-85F8-20A18C7A5C72}" dt="2023-09-28T00:00:27.766" v="1761" actId="20577"/>
          <ac:spMkLst>
            <pc:docMk/>
            <pc:sldMk cId="3612974790" sldId="268"/>
            <ac:spMk id="2" creationId="{3628F6E4-7E26-8072-D5BB-B22356C735E3}"/>
          </ac:spMkLst>
        </pc:spChg>
        <pc:spChg chg="mod">
          <ac:chgData name="Zack Dai" userId="9dc96d9c-1c0c-4aa1-8bad-110a71c28bf7" providerId="ADAL" clId="{7BE2A9FA-AE3F-4448-85F8-20A18C7A5C72}" dt="2023-09-27T17:18:10.159" v="1553" actId="20577"/>
          <ac:spMkLst>
            <pc:docMk/>
            <pc:sldMk cId="3612974790" sldId="268"/>
            <ac:spMk id="3" creationId="{6A048AAA-C5E9-7E9B-373A-55B126ED308A}"/>
          </ac:spMkLst>
        </pc:spChg>
        <pc:spChg chg="add mod">
          <ac:chgData name="Zack Dai" userId="9dc96d9c-1c0c-4aa1-8bad-110a71c28bf7" providerId="ADAL" clId="{7BE2A9FA-AE3F-4448-85F8-20A18C7A5C72}" dt="2023-09-28T00:00:10.999" v="1751" actId="20577"/>
          <ac:spMkLst>
            <pc:docMk/>
            <pc:sldMk cId="3612974790" sldId="268"/>
            <ac:spMk id="4" creationId="{E49EC2FF-3370-320E-97E7-EF6E1D9BD7E0}"/>
          </ac:spMkLst>
        </pc:spChg>
        <pc:picChg chg="add mod">
          <ac:chgData name="Zack Dai" userId="9dc96d9c-1c0c-4aa1-8bad-110a71c28bf7" providerId="ADAL" clId="{7BE2A9FA-AE3F-4448-85F8-20A18C7A5C72}" dt="2023-09-27T17:21:49.692" v="1563" actId="14100"/>
          <ac:picMkLst>
            <pc:docMk/>
            <pc:sldMk cId="3612974790" sldId="268"/>
            <ac:picMk id="5" creationId="{D1D1A55E-6C7E-3A08-71DA-2F0D0AFC311B}"/>
          </ac:picMkLst>
        </pc:picChg>
      </pc:sldChg>
      <pc:sldChg chg="addSp modSp new mod">
        <pc:chgData name="Zack Dai" userId="9dc96d9c-1c0c-4aa1-8bad-110a71c28bf7" providerId="ADAL" clId="{7BE2A9FA-AE3F-4448-85F8-20A18C7A5C72}" dt="2023-09-28T00:02:08.432" v="1821" actId="20577"/>
        <pc:sldMkLst>
          <pc:docMk/>
          <pc:sldMk cId="1106122577" sldId="269"/>
        </pc:sldMkLst>
        <pc:spChg chg="mod">
          <ac:chgData name="Zack Dai" userId="9dc96d9c-1c0c-4aa1-8bad-110a71c28bf7" providerId="ADAL" clId="{7BE2A9FA-AE3F-4448-85F8-20A18C7A5C72}" dt="2023-09-28T00:02:08.432" v="1821" actId="20577"/>
          <ac:spMkLst>
            <pc:docMk/>
            <pc:sldMk cId="1106122577" sldId="269"/>
            <ac:spMk id="2" creationId="{6BF4A28B-B7F2-3C0D-A434-FDD6A4A35543}"/>
          </ac:spMkLst>
        </pc:spChg>
        <pc:spChg chg="mod">
          <ac:chgData name="Zack Dai" userId="9dc96d9c-1c0c-4aa1-8bad-110a71c28bf7" providerId="ADAL" clId="{7BE2A9FA-AE3F-4448-85F8-20A18C7A5C72}" dt="2023-09-28T00:02:01.411" v="1812" actId="20577"/>
          <ac:spMkLst>
            <pc:docMk/>
            <pc:sldMk cId="1106122577" sldId="269"/>
            <ac:spMk id="3" creationId="{8FCEDE72-2589-210A-E530-0481F484F1A0}"/>
          </ac:spMkLst>
        </pc:spChg>
        <pc:picChg chg="add mod">
          <ac:chgData name="Zack Dai" userId="9dc96d9c-1c0c-4aa1-8bad-110a71c28bf7" providerId="ADAL" clId="{7BE2A9FA-AE3F-4448-85F8-20A18C7A5C72}" dt="2023-09-27T17:23:00.472" v="1568" actId="1076"/>
          <ac:picMkLst>
            <pc:docMk/>
            <pc:sldMk cId="1106122577" sldId="269"/>
            <ac:picMk id="5" creationId="{2F579170-D984-FD8E-D214-79D1E5A16382}"/>
          </ac:picMkLst>
        </pc:picChg>
      </pc:sldChg>
      <pc:sldChg chg="addSp delSp modSp new mod delAnim modAnim">
        <pc:chgData name="Zack Dai" userId="9dc96d9c-1c0c-4aa1-8bad-110a71c28bf7" providerId="ADAL" clId="{7BE2A9FA-AE3F-4448-85F8-20A18C7A5C72}" dt="2023-09-27T17:11:08.551" v="1507" actId="20577"/>
        <pc:sldMkLst>
          <pc:docMk/>
          <pc:sldMk cId="1103685963" sldId="270"/>
        </pc:sldMkLst>
        <pc:spChg chg="mod">
          <ac:chgData name="Zack Dai" userId="9dc96d9c-1c0c-4aa1-8bad-110a71c28bf7" providerId="ADAL" clId="{7BE2A9FA-AE3F-4448-85F8-20A18C7A5C72}" dt="2023-09-27T17:10:00.924" v="1487" actId="20577"/>
          <ac:spMkLst>
            <pc:docMk/>
            <pc:sldMk cId="1103685963" sldId="270"/>
            <ac:spMk id="2" creationId="{E540F7E9-5CA0-4FA7-7A77-D4124193BB59}"/>
          </ac:spMkLst>
        </pc:spChg>
        <pc:spChg chg="del mod">
          <ac:chgData name="Zack Dai" userId="9dc96d9c-1c0c-4aa1-8bad-110a71c28bf7" providerId="ADAL" clId="{7BE2A9FA-AE3F-4448-85F8-20A18C7A5C72}" dt="2023-09-27T17:09:44.956" v="1438" actId="478"/>
          <ac:spMkLst>
            <pc:docMk/>
            <pc:sldMk cId="1103685963" sldId="270"/>
            <ac:spMk id="3" creationId="{97FDEE1D-E0AF-E721-D1CD-857F7F849F8D}"/>
          </ac:spMkLst>
        </pc:spChg>
        <pc:spChg chg="add mod">
          <ac:chgData name="Zack Dai" userId="9dc96d9c-1c0c-4aa1-8bad-110a71c28bf7" providerId="ADAL" clId="{7BE2A9FA-AE3F-4448-85F8-20A18C7A5C72}" dt="2023-09-27T17:11:08.551" v="1507" actId="20577"/>
          <ac:spMkLst>
            <pc:docMk/>
            <pc:sldMk cId="1103685963" sldId="270"/>
            <ac:spMk id="9" creationId="{53AA0A9B-7E0F-FB29-D889-2C6F2B2D7505}"/>
          </ac:spMkLst>
        </pc:spChg>
        <pc:picChg chg="add mod">
          <ac:chgData name="Zack Dai" userId="9dc96d9c-1c0c-4aa1-8bad-110a71c28bf7" providerId="ADAL" clId="{7BE2A9FA-AE3F-4448-85F8-20A18C7A5C72}" dt="2023-09-27T17:08:36.019" v="1430" actId="1076"/>
          <ac:picMkLst>
            <pc:docMk/>
            <pc:sldMk cId="1103685963" sldId="270"/>
            <ac:picMk id="4" creationId="{4B0E858D-C7DC-001D-3394-69E266592830}"/>
          </ac:picMkLst>
        </pc:picChg>
        <pc:picChg chg="add mod">
          <ac:chgData name="Zack Dai" userId="9dc96d9c-1c0c-4aa1-8bad-110a71c28bf7" providerId="ADAL" clId="{7BE2A9FA-AE3F-4448-85F8-20A18C7A5C72}" dt="2023-09-27T17:08:42.282" v="1433" actId="1076"/>
          <ac:picMkLst>
            <pc:docMk/>
            <pc:sldMk cId="1103685963" sldId="270"/>
            <ac:picMk id="5" creationId="{D3B8EE41-2B63-D5BD-5040-81C9CF2E9875}"/>
          </ac:picMkLst>
        </pc:picChg>
        <pc:picChg chg="add del mod">
          <ac:chgData name="Zack Dai" userId="9dc96d9c-1c0c-4aa1-8bad-110a71c28bf7" providerId="ADAL" clId="{7BE2A9FA-AE3F-4448-85F8-20A18C7A5C72}" dt="2023-09-27T17:07:58.616" v="1427" actId="478"/>
          <ac:picMkLst>
            <pc:docMk/>
            <pc:sldMk cId="1103685963" sldId="270"/>
            <ac:picMk id="6" creationId="{2FDE711E-EB06-14AF-7BE3-373B94C7FCC7}"/>
          </ac:picMkLst>
        </pc:picChg>
        <pc:picChg chg="add mod">
          <ac:chgData name="Zack Dai" userId="9dc96d9c-1c0c-4aa1-8bad-110a71c28bf7" providerId="ADAL" clId="{7BE2A9FA-AE3F-4448-85F8-20A18C7A5C72}" dt="2023-09-27T17:08:40.436" v="1432" actId="1076"/>
          <ac:picMkLst>
            <pc:docMk/>
            <pc:sldMk cId="1103685963" sldId="270"/>
            <ac:picMk id="7" creationId="{B8F1A403-EE0E-93EB-919E-25FA31363CBA}"/>
          </ac:picMkLst>
        </pc:picChg>
        <pc:picChg chg="add mod">
          <ac:chgData name="Zack Dai" userId="9dc96d9c-1c0c-4aa1-8bad-110a71c28bf7" providerId="ADAL" clId="{7BE2A9FA-AE3F-4448-85F8-20A18C7A5C72}" dt="2023-09-27T17:09:31.802" v="1435" actId="1076"/>
          <ac:picMkLst>
            <pc:docMk/>
            <pc:sldMk cId="1103685963" sldId="270"/>
            <ac:picMk id="8" creationId="{A8382733-037F-C629-4DD6-91BDEFDB7F3C}"/>
          </ac:picMkLst>
        </pc:picChg>
      </pc:sldChg>
      <pc:sldChg chg="new del">
        <pc:chgData name="Zack Dai" userId="9dc96d9c-1c0c-4aa1-8bad-110a71c28bf7" providerId="ADAL" clId="{7BE2A9FA-AE3F-4448-85F8-20A18C7A5C72}" dt="2023-09-27T17:12:10.021" v="1510" actId="47"/>
        <pc:sldMkLst>
          <pc:docMk/>
          <pc:sldMk cId="280197923" sldId="271"/>
        </pc:sldMkLst>
      </pc:sldChg>
      <pc:sldChg chg="add">
        <pc:chgData name="Zack Dai" userId="9dc96d9c-1c0c-4aa1-8bad-110a71c28bf7" providerId="ADAL" clId="{7BE2A9FA-AE3F-4448-85F8-20A18C7A5C72}" dt="2023-09-27T17:11:56.304" v="1509"/>
        <pc:sldMkLst>
          <pc:docMk/>
          <pc:sldMk cId="3524990232" sldId="306"/>
        </pc:sldMkLst>
      </pc:sldChg>
      <pc:sldChg chg="delSp modSp new mod">
        <pc:chgData name="Zack Dai" userId="9dc96d9c-1c0c-4aa1-8bad-110a71c28bf7" providerId="ADAL" clId="{7BE2A9FA-AE3F-4448-85F8-20A18C7A5C72}" dt="2023-09-27T17:34:49.720" v="1708" actId="20577"/>
        <pc:sldMkLst>
          <pc:docMk/>
          <pc:sldMk cId="916924295" sldId="307"/>
        </pc:sldMkLst>
        <pc:spChg chg="mod">
          <ac:chgData name="Zack Dai" userId="9dc96d9c-1c0c-4aa1-8bad-110a71c28bf7" providerId="ADAL" clId="{7BE2A9FA-AE3F-4448-85F8-20A18C7A5C72}" dt="2023-09-27T17:34:49.720" v="1708" actId="20577"/>
          <ac:spMkLst>
            <pc:docMk/>
            <pc:sldMk cId="916924295" sldId="307"/>
            <ac:spMk id="2" creationId="{AD066AA9-4F0F-BFF7-99B9-382B1086D73A}"/>
          </ac:spMkLst>
        </pc:spChg>
        <pc:spChg chg="del">
          <ac:chgData name="Zack Dai" userId="9dc96d9c-1c0c-4aa1-8bad-110a71c28bf7" providerId="ADAL" clId="{7BE2A9FA-AE3F-4448-85F8-20A18C7A5C72}" dt="2023-09-27T17:34:33.668" v="1693" actId="478"/>
          <ac:spMkLst>
            <pc:docMk/>
            <pc:sldMk cId="916924295" sldId="307"/>
            <ac:spMk id="3" creationId="{AEFE8EDE-78DC-6BB8-CA6D-755BE1E37B06}"/>
          </ac:spMkLst>
        </pc:spChg>
      </pc:sldChg>
      <pc:sldChg chg="addSp modSp new mod">
        <pc:chgData name="Zack Dai" userId="9dc96d9c-1c0c-4aa1-8bad-110a71c28bf7" providerId="ADAL" clId="{7BE2A9FA-AE3F-4448-85F8-20A18C7A5C72}" dt="2023-09-27T17:25:54.298" v="1625" actId="20577"/>
        <pc:sldMkLst>
          <pc:docMk/>
          <pc:sldMk cId="2346149421" sldId="308"/>
        </pc:sldMkLst>
        <pc:spChg chg="mod">
          <ac:chgData name="Zack Dai" userId="9dc96d9c-1c0c-4aa1-8bad-110a71c28bf7" providerId="ADAL" clId="{7BE2A9FA-AE3F-4448-85F8-20A18C7A5C72}" dt="2023-09-27T17:25:54.298" v="1625" actId="20577"/>
          <ac:spMkLst>
            <pc:docMk/>
            <pc:sldMk cId="2346149421" sldId="308"/>
            <ac:spMk id="2" creationId="{C9330C9B-F3EC-03A3-020D-F1AAEC26CA94}"/>
          </ac:spMkLst>
        </pc:spChg>
        <pc:spChg chg="mod">
          <ac:chgData name="Zack Dai" userId="9dc96d9c-1c0c-4aa1-8bad-110a71c28bf7" providerId="ADAL" clId="{7BE2A9FA-AE3F-4448-85F8-20A18C7A5C72}" dt="2023-09-27T17:25:21.003" v="1600" actId="20577"/>
          <ac:spMkLst>
            <pc:docMk/>
            <pc:sldMk cId="2346149421" sldId="308"/>
            <ac:spMk id="3" creationId="{56760616-4558-430A-4FDD-2F83BC834DB5}"/>
          </ac:spMkLst>
        </pc:spChg>
        <pc:picChg chg="add mod">
          <ac:chgData name="Zack Dai" userId="9dc96d9c-1c0c-4aa1-8bad-110a71c28bf7" providerId="ADAL" clId="{7BE2A9FA-AE3F-4448-85F8-20A18C7A5C72}" dt="2023-09-27T17:25:45.284" v="1603" actId="1076"/>
          <ac:picMkLst>
            <pc:docMk/>
            <pc:sldMk cId="2346149421" sldId="308"/>
            <ac:picMk id="5" creationId="{CB200F8C-72F8-CC97-71DB-EBA0794C50AD}"/>
          </ac:picMkLst>
        </pc:picChg>
      </pc:sldChg>
      <pc:sldChg chg="addSp modSp new mod">
        <pc:chgData name="Zack Dai" userId="9dc96d9c-1c0c-4aa1-8bad-110a71c28bf7" providerId="ADAL" clId="{7BE2A9FA-AE3F-4448-85F8-20A18C7A5C72}" dt="2023-09-27T17:27:06.104" v="1651" actId="1076"/>
        <pc:sldMkLst>
          <pc:docMk/>
          <pc:sldMk cId="2951344695" sldId="309"/>
        </pc:sldMkLst>
        <pc:spChg chg="mod">
          <ac:chgData name="Zack Dai" userId="9dc96d9c-1c0c-4aa1-8bad-110a71c28bf7" providerId="ADAL" clId="{7BE2A9FA-AE3F-4448-85F8-20A18C7A5C72}" dt="2023-09-27T17:26:34.887" v="1647" actId="20577"/>
          <ac:spMkLst>
            <pc:docMk/>
            <pc:sldMk cId="2951344695" sldId="309"/>
            <ac:spMk id="2" creationId="{77CA73E8-B2C3-DA6A-00D2-AD87C4B703D3}"/>
          </ac:spMkLst>
        </pc:spChg>
        <pc:spChg chg="mod">
          <ac:chgData name="Zack Dai" userId="9dc96d9c-1c0c-4aa1-8bad-110a71c28bf7" providerId="ADAL" clId="{7BE2A9FA-AE3F-4448-85F8-20A18C7A5C72}" dt="2023-09-27T17:26:59.567" v="1648" actId="5793"/>
          <ac:spMkLst>
            <pc:docMk/>
            <pc:sldMk cId="2951344695" sldId="309"/>
            <ac:spMk id="3" creationId="{73774E0F-3513-9117-0003-591434475315}"/>
          </ac:spMkLst>
        </pc:spChg>
        <pc:picChg chg="add mod">
          <ac:chgData name="Zack Dai" userId="9dc96d9c-1c0c-4aa1-8bad-110a71c28bf7" providerId="ADAL" clId="{7BE2A9FA-AE3F-4448-85F8-20A18C7A5C72}" dt="2023-09-27T17:27:06.104" v="1651" actId="1076"/>
          <ac:picMkLst>
            <pc:docMk/>
            <pc:sldMk cId="2951344695" sldId="309"/>
            <ac:picMk id="5" creationId="{0829E92D-7164-25C6-CE19-260BFCD66E9D}"/>
          </ac:picMkLst>
        </pc:picChg>
      </pc:sldChg>
      <pc:sldChg chg="addSp modSp new mod">
        <pc:chgData name="Zack Dai" userId="9dc96d9c-1c0c-4aa1-8bad-110a71c28bf7" providerId="ADAL" clId="{7BE2A9FA-AE3F-4448-85F8-20A18C7A5C72}" dt="2023-09-27T17:29:24.624" v="1668" actId="14100"/>
        <pc:sldMkLst>
          <pc:docMk/>
          <pc:sldMk cId="2062356828" sldId="310"/>
        </pc:sldMkLst>
        <pc:spChg chg="mod">
          <ac:chgData name="Zack Dai" userId="9dc96d9c-1c0c-4aa1-8bad-110a71c28bf7" providerId="ADAL" clId="{7BE2A9FA-AE3F-4448-85F8-20A18C7A5C72}" dt="2023-09-27T17:28:52.409" v="1664" actId="20577"/>
          <ac:spMkLst>
            <pc:docMk/>
            <pc:sldMk cId="2062356828" sldId="310"/>
            <ac:spMk id="2" creationId="{69754653-F8F6-2163-59BB-B6F9F0DCDF53}"/>
          </ac:spMkLst>
        </pc:spChg>
        <pc:spChg chg="mod">
          <ac:chgData name="Zack Dai" userId="9dc96d9c-1c0c-4aa1-8bad-110a71c28bf7" providerId="ADAL" clId="{7BE2A9FA-AE3F-4448-85F8-20A18C7A5C72}" dt="2023-09-27T17:28:47.267" v="1655" actId="20577"/>
          <ac:spMkLst>
            <pc:docMk/>
            <pc:sldMk cId="2062356828" sldId="310"/>
            <ac:spMk id="3" creationId="{EEFA174F-1CB2-A08A-5EB3-944BFD5FBF47}"/>
          </ac:spMkLst>
        </pc:spChg>
        <pc:picChg chg="add mod">
          <ac:chgData name="Zack Dai" userId="9dc96d9c-1c0c-4aa1-8bad-110a71c28bf7" providerId="ADAL" clId="{7BE2A9FA-AE3F-4448-85F8-20A18C7A5C72}" dt="2023-09-27T17:29:24.624" v="1668" actId="14100"/>
          <ac:picMkLst>
            <pc:docMk/>
            <pc:sldMk cId="2062356828" sldId="310"/>
            <ac:picMk id="5" creationId="{AE8596EE-0951-4324-A919-FD2B03BE2616}"/>
          </ac:picMkLst>
        </pc:picChg>
      </pc:sldChg>
      <pc:sldChg chg="addSp modSp new mod">
        <pc:chgData name="Zack Dai" userId="9dc96d9c-1c0c-4aa1-8bad-110a71c28bf7" providerId="ADAL" clId="{7BE2A9FA-AE3F-4448-85F8-20A18C7A5C72}" dt="2023-09-27T17:30:45.736" v="1692" actId="14100"/>
        <pc:sldMkLst>
          <pc:docMk/>
          <pc:sldMk cId="3672302840" sldId="311"/>
        </pc:sldMkLst>
        <pc:spChg chg="mod">
          <ac:chgData name="Zack Dai" userId="9dc96d9c-1c0c-4aa1-8bad-110a71c28bf7" providerId="ADAL" clId="{7BE2A9FA-AE3F-4448-85F8-20A18C7A5C72}" dt="2023-09-27T17:30:18.669" v="1688" actId="20577"/>
          <ac:spMkLst>
            <pc:docMk/>
            <pc:sldMk cId="3672302840" sldId="311"/>
            <ac:spMk id="2" creationId="{84722ED8-CBF0-FA08-AB56-089379A9FA96}"/>
          </ac:spMkLst>
        </pc:spChg>
        <pc:spChg chg="mod">
          <ac:chgData name="Zack Dai" userId="9dc96d9c-1c0c-4aa1-8bad-110a71c28bf7" providerId="ADAL" clId="{7BE2A9FA-AE3F-4448-85F8-20A18C7A5C72}" dt="2023-09-27T17:30:14.042" v="1673" actId="20577"/>
          <ac:spMkLst>
            <pc:docMk/>
            <pc:sldMk cId="3672302840" sldId="311"/>
            <ac:spMk id="3" creationId="{6D2CB0B6-B13F-FFC8-2294-8E4B6ABFC0C6}"/>
          </ac:spMkLst>
        </pc:spChg>
        <pc:picChg chg="add mod">
          <ac:chgData name="Zack Dai" userId="9dc96d9c-1c0c-4aa1-8bad-110a71c28bf7" providerId="ADAL" clId="{7BE2A9FA-AE3F-4448-85F8-20A18C7A5C72}" dt="2023-09-27T17:30:45.736" v="1692" actId="14100"/>
          <ac:picMkLst>
            <pc:docMk/>
            <pc:sldMk cId="3672302840" sldId="311"/>
            <ac:picMk id="5" creationId="{9ECC8992-B304-8512-14E1-D9AEA985DD13}"/>
          </ac:picMkLst>
        </pc:picChg>
      </pc:sldChg>
      <pc:sldChg chg="addSp delSp modSp new mod ord">
        <pc:chgData name="Zack Dai" userId="9dc96d9c-1c0c-4aa1-8bad-110a71c28bf7" providerId="ADAL" clId="{7BE2A9FA-AE3F-4448-85F8-20A18C7A5C72}" dt="2023-09-28T13:41:37.191" v="2053" actId="20577"/>
        <pc:sldMkLst>
          <pc:docMk/>
          <pc:sldMk cId="657442520" sldId="312"/>
        </pc:sldMkLst>
        <pc:spChg chg="mod">
          <ac:chgData name="Zack Dai" userId="9dc96d9c-1c0c-4aa1-8bad-110a71c28bf7" providerId="ADAL" clId="{7BE2A9FA-AE3F-4448-85F8-20A18C7A5C72}" dt="2023-09-28T13:17:10.253" v="1895" actId="20577"/>
          <ac:spMkLst>
            <pc:docMk/>
            <pc:sldMk cId="657442520" sldId="312"/>
            <ac:spMk id="2" creationId="{A300F44C-5DF4-FA91-81BA-FFE0038F7860}"/>
          </ac:spMkLst>
        </pc:spChg>
        <pc:spChg chg="mod">
          <ac:chgData name="Zack Dai" userId="9dc96d9c-1c0c-4aa1-8bad-110a71c28bf7" providerId="ADAL" clId="{7BE2A9FA-AE3F-4448-85F8-20A18C7A5C72}" dt="2023-09-28T13:41:37.191" v="2053" actId="20577"/>
          <ac:spMkLst>
            <pc:docMk/>
            <pc:sldMk cId="657442520" sldId="312"/>
            <ac:spMk id="3" creationId="{A94E553C-ECD2-E523-9D38-C2297508AF56}"/>
          </ac:spMkLst>
        </pc:spChg>
        <pc:spChg chg="add del">
          <ac:chgData name="Zack Dai" userId="9dc96d9c-1c0c-4aa1-8bad-110a71c28bf7" providerId="ADAL" clId="{7BE2A9FA-AE3F-4448-85F8-20A18C7A5C72}" dt="2023-09-28T13:18:09.175" v="1948"/>
          <ac:spMkLst>
            <pc:docMk/>
            <pc:sldMk cId="657442520" sldId="312"/>
            <ac:spMk id="4" creationId="{6F84E425-BE91-6507-7EE7-CF749ADFF979}"/>
          </ac:spMkLst>
        </pc:spChg>
      </pc:sldChg>
      <pc:sldChg chg="addSp delSp modSp new del mod">
        <pc:chgData name="Zack Dai" userId="9dc96d9c-1c0c-4aa1-8bad-110a71c28bf7" providerId="ADAL" clId="{7BE2A9FA-AE3F-4448-85F8-20A18C7A5C72}" dt="2023-09-28T13:16:48.253" v="1878" actId="47"/>
        <pc:sldMkLst>
          <pc:docMk/>
          <pc:sldMk cId="3996416022" sldId="312"/>
        </pc:sldMkLst>
        <pc:spChg chg="mod">
          <ac:chgData name="Zack Dai" userId="9dc96d9c-1c0c-4aa1-8bad-110a71c28bf7" providerId="ADAL" clId="{7BE2A9FA-AE3F-4448-85F8-20A18C7A5C72}" dt="2023-09-28T13:09:29.331" v="1836" actId="20577"/>
          <ac:spMkLst>
            <pc:docMk/>
            <pc:sldMk cId="3996416022" sldId="312"/>
            <ac:spMk id="2" creationId="{D922DAC4-4D3F-28F8-9698-A2337AD61392}"/>
          </ac:spMkLst>
        </pc:spChg>
        <pc:spChg chg="mod">
          <ac:chgData name="Zack Dai" userId="9dc96d9c-1c0c-4aa1-8bad-110a71c28bf7" providerId="ADAL" clId="{7BE2A9FA-AE3F-4448-85F8-20A18C7A5C72}" dt="2023-09-28T13:16:30.143" v="1877" actId="27636"/>
          <ac:spMkLst>
            <pc:docMk/>
            <pc:sldMk cId="3996416022" sldId="312"/>
            <ac:spMk id="3" creationId="{7D5BB3C7-8DC0-006B-C4AC-85BFC1A821A3}"/>
          </ac:spMkLst>
        </pc:spChg>
        <pc:spChg chg="add del">
          <ac:chgData name="Zack Dai" userId="9dc96d9c-1c0c-4aa1-8bad-110a71c28bf7" providerId="ADAL" clId="{7BE2A9FA-AE3F-4448-85F8-20A18C7A5C72}" dt="2023-09-28T13:16:19.987" v="1870"/>
          <ac:spMkLst>
            <pc:docMk/>
            <pc:sldMk cId="3996416022" sldId="312"/>
            <ac:spMk id="4" creationId="{7F6A377E-7A4D-C155-C1A9-D1386E71D76E}"/>
          </ac:spMkLst>
        </pc:spChg>
        <pc:spChg chg="add del">
          <ac:chgData name="Zack Dai" userId="9dc96d9c-1c0c-4aa1-8bad-110a71c28bf7" providerId="ADAL" clId="{7BE2A9FA-AE3F-4448-85F8-20A18C7A5C72}" dt="2023-09-28T13:16:26.790" v="1874"/>
          <ac:spMkLst>
            <pc:docMk/>
            <pc:sldMk cId="3996416022" sldId="312"/>
            <ac:spMk id="5" creationId="{2C555EC7-3E49-D91D-6EA1-C300B88A7942}"/>
          </ac:spMkLst>
        </pc:spChg>
      </pc:sldChg>
      <pc:sldMasterChg chg="addSp modSp mod modSldLayout">
        <pc:chgData name="Zack Dai" userId="9dc96d9c-1c0c-4aa1-8bad-110a71c28bf7" providerId="ADAL" clId="{7BE2A9FA-AE3F-4448-85F8-20A18C7A5C72}" dt="2023-09-27T17:17:21.209" v="1522" actId="2711"/>
        <pc:sldMasterMkLst>
          <pc:docMk/>
          <pc:sldMasterMk cId="2909327558" sldId="2147483648"/>
        </pc:sldMasterMkLst>
        <pc:spChg chg="mod">
          <ac:chgData name="Zack Dai" userId="9dc96d9c-1c0c-4aa1-8bad-110a71c28bf7" providerId="ADAL" clId="{7BE2A9FA-AE3F-4448-85F8-20A18C7A5C72}" dt="2023-09-27T17:17:21.209" v="1522" actId="2711"/>
          <ac:spMkLst>
            <pc:docMk/>
            <pc:sldMasterMk cId="2909327558" sldId="2147483648"/>
            <ac:spMk id="2" creationId="{BC658BD1-EBE0-2F5A-0F93-6C1F4CE974D4}"/>
          </ac:spMkLst>
        </pc:spChg>
        <pc:picChg chg="add mod ord">
          <ac:chgData name="Zack Dai" userId="9dc96d9c-1c0c-4aa1-8bad-110a71c28bf7" providerId="ADAL" clId="{7BE2A9FA-AE3F-4448-85F8-20A18C7A5C72}" dt="2023-09-27T17:14:03.347" v="1515" actId="171"/>
          <ac:picMkLst>
            <pc:docMk/>
            <pc:sldMasterMk cId="2909327558" sldId="2147483648"/>
            <ac:picMk id="7" creationId="{2E0AAD45-E58A-83F5-42BA-18C5794889C7}"/>
          </ac:picMkLst>
        </pc:picChg>
        <pc:sldLayoutChg chg="modSp">
          <pc:chgData name="Zack Dai" userId="9dc96d9c-1c0c-4aa1-8bad-110a71c28bf7" providerId="ADAL" clId="{7BE2A9FA-AE3F-4448-85F8-20A18C7A5C72}" dt="2023-09-27T17:16:37.831" v="1520" actId="207"/>
          <pc:sldLayoutMkLst>
            <pc:docMk/>
            <pc:sldMasterMk cId="2909327558" sldId="2147483648"/>
            <pc:sldLayoutMk cId="4286837089" sldId="2147483649"/>
          </pc:sldLayoutMkLst>
          <pc:spChg chg="mod">
            <ac:chgData name="Zack Dai" userId="9dc96d9c-1c0c-4aa1-8bad-110a71c28bf7" providerId="ADAL" clId="{7BE2A9FA-AE3F-4448-85F8-20A18C7A5C72}" dt="2023-09-27T17:16:37.831" v="1520" actId="207"/>
            <ac:spMkLst>
              <pc:docMk/>
              <pc:sldMasterMk cId="2909327558" sldId="2147483648"/>
              <pc:sldLayoutMk cId="4286837089" sldId="2147483649"/>
              <ac:spMk id="2" creationId="{7B691DEF-38F6-9969-8C3F-5CDFCB989238}"/>
            </ac:spMkLst>
          </pc:spChg>
        </pc:sldLayoutChg>
        <pc:sldLayoutChg chg="modSp">
          <pc:chgData name="Zack Dai" userId="9dc96d9c-1c0c-4aa1-8bad-110a71c28bf7" providerId="ADAL" clId="{7BE2A9FA-AE3F-4448-85F8-20A18C7A5C72}" dt="2023-09-27T17:16:44.462" v="1521" actId="207"/>
          <pc:sldLayoutMkLst>
            <pc:docMk/>
            <pc:sldMasterMk cId="2909327558" sldId="2147483648"/>
            <pc:sldLayoutMk cId="3638241974" sldId="2147483651"/>
          </pc:sldLayoutMkLst>
          <pc:spChg chg="mod">
            <ac:chgData name="Zack Dai" userId="9dc96d9c-1c0c-4aa1-8bad-110a71c28bf7" providerId="ADAL" clId="{7BE2A9FA-AE3F-4448-85F8-20A18C7A5C72}" dt="2023-09-27T17:16:44.462" v="1521" actId="207"/>
            <ac:spMkLst>
              <pc:docMk/>
              <pc:sldMasterMk cId="2909327558" sldId="2147483648"/>
              <pc:sldLayoutMk cId="3638241974" sldId="2147483651"/>
              <ac:spMk id="2" creationId="{2A2A8DF5-B8E6-5C75-0889-6D60083E2277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1DEF-38F6-9969-8C3F-5CDFCB989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3F757-CC9D-3E22-A10D-C5B2C4094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00C7C-50CF-26AD-AC98-D8ABDAD9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90DD-E9C2-4A6C-B526-690B20BDC6E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BB2F7-B714-A71A-CF55-A9E4125E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967D7-4144-1CED-8D69-5EFC9CB1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5513-1C72-4F44-8663-E010FCF9E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3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F161-E466-25A3-D45A-FF9F9DFE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32447-E837-D72F-F118-F44D31A77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D437E-E5EA-1A78-A729-6625BC2E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90DD-E9C2-4A6C-B526-690B20BDC6E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1AF89-25D2-BEB2-AC1B-CCDAEB60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0FE2D-379E-A289-DF16-03CA8AB9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5513-1C72-4F44-8663-E010FCF9E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4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4F7A5-C151-4A60-FF14-EAE3981D2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BE813-D7D0-AC01-6A3D-72CA3D77C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C62-A1F4-7AB4-F257-386B24B5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90DD-E9C2-4A6C-B526-690B20BDC6E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A2535-BD41-D8C7-1C43-C51E87F2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124FB-64A4-AF7A-A755-CFF35938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5513-1C72-4F44-8663-E010FCF9E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3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EF86-23DC-7AF9-B1D5-82DDBA96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C0E1-BFB4-21F3-5762-083F13F1E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7E429-0168-E09D-F7D7-BD52B48E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90DD-E9C2-4A6C-B526-690B20BDC6E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7CBE1-370A-BFA2-2906-DB17BD72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3DBF4-92CF-2369-EC96-8C3ADC88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5513-1C72-4F44-8663-E010FCF9E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7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8DF5-B8E6-5C75-0889-6D60083E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7E5C3-3FA9-C774-7730-6836C60CA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9A62E-D8A0-C8AF-D3E0-27058DDE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90DD-E9C2-4A6C-B526-690B20BDC6E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03F78-C24A-1ADB-23EA-7DB54EFB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23726-1C8B-8C65-DE51-F3DD42A8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5513-1C72-4F44-8663-E010FCF9E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33D7-5C19-207F-CB9A-9AA68651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1989D-C742-EB6B-B321-8EC63599D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8276A-4FEF-F6FC-5263-21514C304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00F07-96B8-EB0D-3996-9D944245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90DD-E9C2-4A6C-B526-690B20BDC6E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57F59-EA92-9C7B-6BE6-44994AF4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1F8AD-116F-A620-85E4-543E9262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5513-1C72-4F44-8663-E010FCF9E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1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68ED7-9AED-F727-08DB-A209EA2DE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4AC6D-2CF4-61DB-3B63-70A382578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2CF87-5A9A-AA79-A1ED-D3183CF27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4EE81-EDB6-4032-7F9F-A354F8834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70BCC-5BC5-3AC9-BF93-B04D734F0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1FB54-1C97-EEA2-3D62-23BE8FC8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90DD-E9C2-4A6C-B526-690B20BDC6E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4FB40-3D23-D427-A0B1-D51D6AFB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6F31E-E2AD-0A9F-F775-D687C6AA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5513-1C72-4F44-8663-E010FCF9E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806B-7DB3-65DD-2483-EAD210E8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B6E4D-AB61-77E5-E23B-97564B70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90DD-E9C2-4A6C-B526-690B20BDC6E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0F744-A414-DE5B-A7C7-FB80F864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BBDB3-E718-E96C-E023-673CE76D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5513-1C72-4F44-8663-E010FCF9E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1E325-09FC-C0CD-3A74-7DF08F73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90DD-E9C2-4A6C-B526-690B20BDC6E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A080D-7A56-B18D-F6F3-68A54909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E02A3-7203-C92C-9709-9741720D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5513-1C72-4F44-8663-E010FCF9E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6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0FDA-5751-495C-347D-45C0F3D8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2521-414B-E954-899D-027D71065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A8B1F-4E66-0E7F-87BE-D42500311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CA30E-BD34-5B42-03B2-71355A6C0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90DD-E9C2-4A6C-B526-690B20BDC6E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C3A8D-9970-4D2E-BA93-8C1B24CF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C832A-5759-0FF8-21DD-AC7B5BE4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5513-1C72-4F44-8663-E010FCF9E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5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58F6-8118-EF0A-032E-C7708BF6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1E4D9-0FF4-1968-96C5-C182292A7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C5FD6-30A1-820F-67B8-A240B8173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13A02-4AAA-9DEE-1DCE-0B929685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90DD-E9C2-4A6C-B526-690B20BDC6E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0364F-13F3-629D-412D-0B34929A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E377C-9965-2FD5-22EF-BEA0CCC2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5513-1C72-4F44-8663-E010FCF9E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6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0AAD45-E58A-83F5-42BA-18C5794889C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24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58BD1-EBE0-2F5A-0F93-6C1F4CE9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CA6E9-FA82-909F-0DC0-82FE8FC01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6FA8-47D5-D45C-1D8C-14C69D795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390DD-E9C2-4A6C-B526-690B20BDC6E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22AF7-AAB8-D723-CB5D-7F3FFD175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034A6-34CF-029F-BF01-C9096B842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C5513-1C72-4F44-8663-E010FCF9E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2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ptos SemiBold" panose="020F0502020204030204" pitchFamily="34" charset="0"/>
          <a:ea typeface="ADLaM Display" panose="020F0502020204030204" pitchFamily="2" charset="0"/>
          <a:cs typeface="ADLaM Display" panose="020F05020202040302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tomaApp/automa" TargetMode="External"/><Relationship Id="rId2" Type="http://schemas.openxmlformats.org/officeDocument/2006/relationships/hyperlink" Target="https://www.automa.sit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dman-School/Scraping_with_automa/raw/main/examples/1.Google.automa.json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dman-School/Scraping_with_automa/raw/main/examples/1.Google.automa.jso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odman-School/Scraping_with_automa/raw/main/examples/GoodmanList.automa.jso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dman-School/Scraping_with_automa/raw/main/examples/1.Google.automa.json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odman-School/Scraping_with_automa/raw/main/examples/Meta.automa.jso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automa.sit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video" Target="https://www.youtube.com/embed/7HX9gokmoLk?list=PLvRDiuT-xWexeXEoCQuCUyLt8uP4CXul8" TargetMode="External"/><Relationship Id="rId7" Type="http://schemas.openxmlformats.org/officeDocument/2006/relationships/image" Target="../media/image14.jpeg"/><Relationship Id="rId2" Type="http://schemas.openxmlformats.org/officeDocument/2006/relationships/video" Target="https://www.youtube.com/embed/9aRfMwQx4mo?list=PLvRDiuT-xWexeXEoCQuCUyLt8uP4CXul8" TargetMode="External"/><Relationship Id="rId1" Type="http://schemas.openxmlformats.org/officeDocument/2006/relationships/video" Target="https://www.youtube.com/embed/Ic3UG31ZNjs?list=PLvRDiuT-xWexeXEoCQuCUyLt8uP4CXul8" TargetMode="External"/><Relationship Id="rId6" Type="http://schemas.openxmlformats.org/officeDocument/2006/relationships/image" Target="../media/image13.jpeg"/><Relationship Id="rId5" Type="http://schemas.openxmlformats.org/officeDocument/2006/relationships/slideLayout" Target="../slideLayouts/slideLayout2.xml"/><Relationship Id="rId4" Type="http://schemas.openxmlformats.org/officeDocument/2006/relationships/video" Target="https://www.youtube.com/embed/p7gYvg8Kro0?list=PLvRDiuT-xWexeXEoCQuCUyLt8uP4CXul8" TargetMode="External"/><Relationship Id="rId9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weDWm1QY2G67SDAKX7nreg/playlist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researchguides.library.brocku.ca/az.php?q=news&amp;p=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rapidapi.com/hub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research.googl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selector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C46D-4837-EC70-FCF2-2BF557BB1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Collection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2099B-A682-B0BF-E2FA-B7FA12A36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Zack Dai</a:t>
            </a:r>
          </a:p>
        </p:txBody>
      </p:sp>
    </p:spTree>
    <p:extLst>
      <p:ext uri="{BB962C8B-B14F-4D97-AF65-F5344CB8AC3E}">
        <p14:creationId xmlns:p14="http://schemas.microsoft.com/office/powerpoint/2010/main" val="216698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AC32-67DC-A47A-92C3-0CD0D772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</a:t>
            </a:r>
            <a:r>
              <a:rPr lang="en-US" dirty="0"/>
              <a:t>: No Code Open-Source Scraper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5249D-31BA-11A0-5902-A4A83C4DD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Site: </a:t>
            </a:r>
            <a:r>
              <a:rPr lang="en-US" dirty="0">
                <a:hlinkClick r:id="rId2"/>
              </a:rPr>
              <a:t>https://www.automa.site/</a:t>
            </a:r>
            <a:r>
              <a:rPr lang="en-US" dirty="0"/>
              <a:t> </a:t>
            </a:r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https://github.com/AutomaApp/automa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6831C-9C10-E672-32FB-F7DBA6AF6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509" y="3137512"/>
            <a:ext cx="6389255" cy="33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39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B8FB-684E-B449-7A66-BBA467F9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Google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53CE-D10E-AC7B-2DC9-9879E2683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 workflow</a:t>
            </a:r>
          </a:p>
          <a:p>
            <a:r>
              <a:rPr lang="en-US" dirty="0"/>
              <a:t>Use new tab to search in google</a:t>
            </a:r>
          </a:p>
          <a:p>
            <a:r>
              <a:rPr lang="en-US" dirty="0"/>
              <a:t>Use get text to get result</a:t>
            </a:r>
          </a:p>
          <a:p>
            <a:r>
              <a:rPr lang="en-US" dirty="0"/>
              <a:t>Build table for data exporting</a:t>
            </a:r>
          </a:p>
          <a:p>
            <a:r>
              <a:rPr lang="en-US" dirty="0"/>
              <a:t>Scroll down</a:t>
            </a:r>
          </a:p>
        </p:txBody>
      </p:sp>
      <p:pic>
        <p:nvPicPr>
          <p:cNvPr id="5122" name="Picture 2" descr="3 Advantages of Newly Updated Google Keyword Planner Every Marketer ...">
            <a:extLst>
              <a:ext uri="{FF2B5EF4-FFF2-40B4-BE49-F238E27FC236}">
                <a16:creationId xmlns:a16="http://schemas.microsoft.com/office/drawing/2014/main" id="{F1123781-A687-C802-6A98-D0221143E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475" y="3048000"/>
            <a:ext cx="4228018" cy="294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FA65EE-F4F2-DB9B-E42B-131977DD5591}"/>
              </a:ext>
            </a:extLst>
          </p:cNvPr>
          <p:cNvSpPr txBox="1"/>
          <p:nvPr/>
        </p:nvSpPr>
        <p:spPr>
          <a:xfrm>
            <a:off x="639792" y="4399320"/>
            <a:ext cx="49673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Sample Graph:</a:t>
            </a:r>
            <a:br>
              <a:rPr lang="en-US" dirty="0">
                <a:hlinkClick r:id="rId3"/>
              </a:rPr>
            </a:b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https://github.com/Goodman-School/Scraping_with_automa/raw/main/examples/1.Google.automa.json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486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F6E4-7E26-8072-D5BB-B22356C7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Goodman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48AAA-C5E9-7E9B-373A-55B126ED3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link lists</a:t>
            </a:r>
          </a:p>
          <a:p>
            <a:r>
              <a:rPr lang="en-US" dirty="0"/>
              <a:t>Reuse saved data</a:t>
            </a:r>
          </a:p>
          <a:p>
            <a:r>
              <a:rPr lang="en-US" dirty="0"/>
              <a:t>Open/close tabs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1A55E-6C7E-3A08-71DA-2F0D0AFC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473" y="1932709"/>
            <a:ext cx="4230254" cy="43411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9EC2FF-3370-320E-97E7-EF6E1D9BD7E0}"/>
              </a:ext>
            </a:extLst>
          </p:cNvPr>
          <p:cNvSpPr txBox="1"/>
          <p:nvPr/>
        </p:nvSpPr>
        <p:spPr>
          <a:xfrm>
            <a:off x="838200" y="4416573"/>
            <a:ext cx="45446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Sample Graph:</a:t>
            </a:r>
            <a:br>
              <a:rPr lang="en-US" dirty="0">
                <a:hlinkClick r:id="rId3"/>
              </a:rPr>
            </a:br>
            <a:br>
              <a:rPr lang="en-US" dirty="0">
                <a:hlinkClick r:id="rId3"/>
              </a:rPr>
            </a:br>
            <a:r>
              <a:rPr lang="en-US" dirty="0">
                <a:hlinkClick r:id="rId4"/>
              </a:rPr>
              <a:t>https://github.com/Goodman-School/Scraping_with_automa/raw/main/examples/GoodmanList.automa.json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297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DF63-74EE-8586-5A87-3EE26D75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Meta(Facebook) Search</a:t>
            </a:r>
          </a:p>
        </p:txBody>
      </p:sp>
      <p:pic>
        <p:nvPicPr>
          <p:cNvPr id="4098" name="Picture 2" descr="Why We Can'T Stop Scrolling | why can't i scroll down on facebook 새로운 업데이트">
            <a:extLst>
              <a:ext uri="{FF2B5EF4-FFF2-40B4-BE49-F238E27FC236}">
                <a16:creationId xmlns:a16="http://schemas.microsoft.com/office/drawing/2014/main" id="{2592F4F3-2E43-19A4-BA0C-C3A70FAB0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842" y="1907309"/>
            <a:ext cx="5410457" cy="304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E8A9B1-F9BE-0283-C9E5-FB52674AE128}"/>
              </a:ext>
            </a:extLst>
          </p:cNvPr>
          <p:cNvSpPr txBox="1"/>
          <p:nvPr/>
        </p:nvSpPr>
        <p:spPr>
          <a:xfrm>
            <a:off x="838200" y="4416573"/>
            <a:ext cx="45446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Sample Graph:</a:t>
            </a:r>
            <a:br>
              <a:rPr lang="en-US" dirty="0">
                <a:hlinkClick r:id="rId3"/>
              </a:rPr>
            </a:br>
            <a:br>
              <a:rPr lang="en-US" dirty="0">
                <a:hlinkClick r:id="rId3"/>
              </a:rPr>
            </a:br>
            <a:r>
              <a:rPr lang="en-US" dirty="0">
                <a:hlinkClick r:id="rId4"/>
              </a:rPr>
              <a:t>https://github.com/Goodman-School/Scraping_with_automa/raw/main/examples/Meta.automa.json</a:t>
            </a:r>
            <a:r>
              <a:rPr lang="en-US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DF280D-DF07-FC76-7D6A-220C3FC87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746"/>
            <a:ext cx="10515600" cy="4351338"/>
          </a:xfrm>
        </p:spPr>
        <p:txBody>
          <a:bodyPr/>
          <a:lstStyle/>
          <a:p>
            <a:r>
              <a:rPr lang="en-US" dirty="0"/>
              <a:t>Try it yourself!</a:t>
            </a:r>
          </a:p>
        </p:txBody>
      </p:sp>
    </p:spTree>
    <p:extLst>
      <p:ext uri="{BB962C8B-B14F-4D97-AF65-F5344CB8AC3E}">
        <p14:creationId xmlns:p14="http://schemas.microsoft.com/office/powerpoint/2010/main" val="398727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A28B-B7F2-3C0D-A434-FDD6A4A3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Practice: Amazon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DE72-2589-210A-E530-0481F484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746"/>
            <a:ext cx="10515600" cy="4351338"/>
          </a:xfrm>
        </p:spPr>
        <p:txBody>
          <a:bodyPr/>
          <a:lstStyle/>
          <a:p>
            <a:r>
              <a:rPr lang="en-US" dirty="0"/>
              <a:t>More functions, refer documentation </a:t>
            </a:r>
            <a:r>
              <a:rPr lang="en-US" dirty="0">
                <a:hlinkClick r:id="rId2"/>
              </a:rPr>
              <a:t>https://docs.automa.site/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579170-D984-FD8E-D214-79D1E5A16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18" y="2861928"/>
            <a:ext cx="7499928" cy="378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22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F7E9-5CA0-4FA7-7A77-D4124193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older version of this workshop</a:t>
            </a:r>
          </a:p>
        </p:txBody>
      </p:sp>
      <p:pic>
        <p:nvPicPr>
          <p:cNvPr id="4" name="Online Media 3" title="DataScraping5P12 chrome">
            <a:hlinkClick r:id="" action="ppaction://media"/>
            <a:extLst>
              <a:ext uri="{FF2B5EF4-FFF2-40B4-BE49-F238E27FC236}">
                <a16:creationId xmlns:a16="http://schemas.microsoft.com/office/drawing/2014/main" id="{4B0E858D-C7DC-001D-3394-69E26659283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2478918" y="2530698"/>
            <a:ext cx="2540000" cy="1435100"/>
          </a:xfrm>
          <a:prstGeom prst="rect">
            <a:avLst/>
          </a:prstGeom>
        </p:spPr>
      </p:pic>
      <p:pic>
        <p:nvPicPr>
          <p:cNvPr id="5" name="Online Media 4" title="DataScraping5P12 chrome2">
            <a:hlinkClick r:id="" action="ppaction://media"/>
            <a:extLst>
              <a:ext uri="{FF2B5EF4-FFF2-40B4-BE49-F238E27FC236}">
                <a16:creationId xmlns:a16="http://schemas.microsoft.com/office/drawing/2014/main" id="{D3B8EE41-2B63-D5BD-5040-81C9CF2E9875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7"/>
          <a:stretch>
            <a:fillRect/>
          </a:stretch>
        </p:blipFill>
        <p:spPr>
          <a:xfrm>
            <a:off x="6659636" y="2530698"/>
            <a:ext cx="2540000" cy="1435100"/>
          </a:xfrm>
          <a:prstGeom prst="rect">
            <a:avLst/>
          </a:prstGeom>
        </p:spPr>
      </p:pic>
      <p:pic>
        <p:nvPicPr>
          <p:cNvPr id="7" name="Online Media 6" title="DataScraping5P12 chrome3 (code in description)">
            <a:hlinkClick r:id="" action="ppaction://media"/>
            <a:extLst>
              <a:ext uri="{FF2B5EF4-FFF2-40B4-BE49-F238E27FC236}">
                <a16:creationId xmlns:a16="http://schemas.microsoft.com/office/drawing/2014/main" id="{B8F1A403-EE0E-93EB-919E-25FA31363CBA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8"/>
          <a:stretch>
            <a:fillRect/>
          </a:stretch>
        </p:blipFill>
        <p:spPr>
          <a:xfrm>
            <a:off x="2478918" y="4438651"/>
            <a:ext cx="2540000" cy="1435100"/>
          </a:xfrm>
          <a:prstGeom prst="rect">
            <a:avLst/>
          </a:prstGeom>
        </p:spPr>
      </p:pic>
      <p:pic>
        <p:nvPicPr>
          <p:cNvPr id="8" name="Online Media 7" title="DataScraping5P12python">
            <a:hlinkClick r:id="" action="ppaction://media"/>
            <a:extLst>
              <a:ext uri="{FF2B5EF4-FFF2-40B4-BE49-F238E27FC236}">
                <a16:creationId xmlns:a16="http://schemas.microsoft.com/office/drawing/2014/main" id="{A8382733-037F-C629-4DD6-91BDEFDB7F3C}"/>
              </a:ext>
            </a:extLst>
          </p:cNvPr>
          <p:cNvPicPr>
            <a:picLocks noRot="1" noChangeAspect="1"/>
          </p:cNvPicPr>
          <p:nvPr>
            <a:videoFile r:link="rId4"/>
          </p:nvPr>
        </p:nvPicPr>
        <p:blipFill>
          <a:blip r:embed="rId9"/>
          <a:stretch>
            <a:fillRect/>
          </a:stretch>
        </p:blipFill>
        <p:spPr>
          <a:xfrm>
            <a:off x="6659854" y="4438651"/>
            <a:ext cx="2540000" cy="1435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AA0A9B-7E0F-FB29-D889-2C6F2B2D7505}"/>
              </a:ext>
            </a:extLst>
          </p:cNvPr>
          <p:cNvSpPr txBox="1"/>
          <p:nvPr/>
        </p:nvSpPr>
        <p:spPr>
          <a:xfrm>
            <a:off x="1173018" y="1791855"/>
            <a:ext cx="2456873" cy="371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tools based</a:t>
            </a:r>
          </a:p>
        </p:txBody>
      </p:sp>
    </p:spTree>
    <p:extLst>
      <p:ext uri="{BB962C8B-B14F-4D97-AF65-F5344CB8AC3E}">
        <p14:creationId xmlns:p14="http://schemas.microsoft.com/office/powerpoint/2010/main" val="110368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39FA-F428-42D8-92F9-8D056C08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Octoparse</a:t>
            </a:r>
            <a:r>
              <a:rPr lang="en-US" dirty="0"/>
              <a:t> Tutorials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5EBD05-E908-48F7-AF82-59A724B84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163097"/>
            <a:ext cx="10196052" cy="41093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42165B-A841-4B78-82AF-9A6F74EF71CF}"/>
              </a:ext>
            </a:extLst>
          </p:cNvPr>
          <p:cNvSpPr/>
          <p:nvPr/>
        </p:nvSpPr>
        <p:spPr>
          <a:xfrm>
            <a:off x="1081548" y="1516766"/>
            <a:ext cx="9092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https://www.youtube.com/channel/UCweDWm1QY2G67SDAKX7nreg/playlists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90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6AA9-4F0F-BFF7-99B9-382B1086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 Sources</a:t>
            </a:r>
          </a:p>
        </p:txBody>
      </p:sp>
    </p:spTree>
    <p:extLst>
      <p:ext uri="{BB962C8B-B14F-4D97-AF65-F5344CB8AC3E}">
        <p14:creationId xmlns:p14="http://schemas.microsoft.com/office/powerpoint/2010/main" val="916924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0C9B-F3EC-03A3-020D-F1AAEC26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Brock Library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0616-4558-430A-4FDD-2F83BC834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https://researchguides.library.brocku.ca/az.php?q=news&amp;p=1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00F8C-72F8-CC97-71DB-EBA0794C5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927" y="2503990"/>
            <a:ext cx="6548123" cy="420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49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73E8-B2C3-DA6A-00D2-AD87C4B7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 Open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74E0F-3513-9117-0003-591434475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https://www.kaggle.com/datasets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9E92D-7164-25C6-CE19-260BFCD66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45" y="2711448"/>
            <a:ext cx="7213600" cy="37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4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EEDE-C173-A59F-3350-893CF9E4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184F-C0AE-B72C-A7BB-10605A237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Surveys, interviews or observation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Library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Internal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Web Scraping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Purchase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Open-Source Data</a:t>
            </a:r>
          </a:p>
        </p:txBody>
      </p:sp>
    </p:spTree>
    <p:extLst>
      <p:ext uri="{BB962C8B-B14F-4D97-AF65-F5344CB8AC3E}">
        <p14:creationId xmlns:p14="http://schemas.microsoft.com/office/powerpoint/2010/main" val="109743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4653-F8F6-2163-59BB-B6F9F0DC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A174F-1CB2-A08A-5EB3-944BFD5FB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https://rapidapi.com/hub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596EE-0951-4324-A919-FD2B03BE2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35" y="2343988"/>
            <a:ext cx="7850909" cy="44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56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2ED8-CBF0-FA08-AB56-089379A9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CB0B6-B13F-FFC8-2294-8E4B6ABFC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https://research.google/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C8992-B304-8512-14E1-D9AEA985D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90" y="2515200"/>
            <a:ext cx="7028874" cy="390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0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E90E-B646-1E00-0569-8A8BB07E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technology basics</a:t>
            </a:r>
          </a:p>
        </p:txBody>
      </p:sp>
    </p:spTree>
    <p:extLst>
      <p:ext uri="{BB962C8B-B14F-4D97-AF65-F5344CB8AC3E}">
        <p14:creationId xmlns:p14="http://schemas.microsoft.com/office/powerpoint/2010/main" val="157939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876E-D85C-5C11-F70D-AAB5981F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URL and Http request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28546B-7E9B-B101-3B67-D6D9E2538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608" y="1690688"/>
            <a:ext cx="5433137" cy="218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RL Structure | How It Affects SEO &amp; Rankings | Best Practices for 2020+">
            <a:extLst>
              <a:ext uri="{FF2B5EF4-FFF2-40B4-BE49-F238E27FC236}">
                <a16:creationId xmlns:a16="http://schemas.microsoft.com/office/drawing/2014/main" id="{619535E6-41F2-8A97-722E-DBCBF229E7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761" y="3694498"/>
            <a:ext cx="5738039" cy="301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D62C5E-7E43-D8A2-5C0F-56831CBB1D1B}"/>
              </a:ext>
            </a:extLst>
          </p:cNvPr>
          <p:cNvSpPr txBox="1"/>
          <p:nvPr/>
        </p:nvSpPr>
        <p:spPr>
          <a:xfrm>
            <a:off x="500200" y="1493503"/>
            <a:ext cx="63662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GET requests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Sent when URL is submitted in the browser location bar or a user clicks a link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Send data in the URL and query 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Reloadable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Can bookmark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Used for read-only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View, search, sort, or filter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Data does not change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POST requests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Sent when web form is submitted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Send data in the URL and as an attachment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Semi-reloadable (prompt to send data again)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Can not bookmark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Used for write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Create, update, or delete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Data does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0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C00F-0FF6-90CF-CC4C-0FE15142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Structures</a:t>
            </a:r>
          </a:p>
        </p:txBody>
      </p:sp>
      <p:pic>
        <p:nvPicPr>
          <p:cNvPr id="2050" name="Picture 2" descr="structure">
            <a:extLst>
              <a:ext uri="{FF2B5EF4-FFF2-40B4-BE49-F238E27FC236}">
                <a16:creationId xmlns:a16="http://schemas.microsoft.com/office/drawing/2014/main" id="{AC816BAB-0855-9364-BDBA-40B526144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748" y="1076200"/>
            <a:ext cx="4475052" cy="240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ML syntax • Code The Web">
            <a:extLst>
              <a:ext uri="{FF2B5EF4-FFF2-40B4-BE49-F238E27FC236}">
                <a16:creationId xmlns:a16="http://schemas.microsoft.com/office/drawing/2014/main" id="{AA3D0CC1-ABC3-B872-91B2-35557014C1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030" y="3554295"/>
            <a:ext cx="5076825" cy="161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ttributes - Learn HTML!">
            <a:extLst>
              <a:ext uri="{FF2B5EF4-FFF2-40B4-BE49-F238E27FC236}">
                <a16:creationId xmlns:a16="http://schemas.microsoft.com/office/drawing/2014/main" id="{821DDC0F-7AC9-20B3-5003-CA9DB9C79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426" y="5090668"/>
            <a:ext cx="6345382" cy="166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AF792F-1FCC-AFF5-BEB3-B69CAEDFD9A2}"/>
              </a:ext>
            </a:extLst>
          </p:cNvPr>
          <p:cNvSpPr txBox="1"/>
          <p:nvPr/>
        </p:nvSpPr>
        <p:spPr>
          <a:xfrm>
            <a:off x="179045" y="1725104"/>
            <a:ext cx="6100985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HTML consisted by elements of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TAGs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HTML elements can have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 provide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additional information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about elements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 are always specified in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start tag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 usually come in name/value pairs like: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name="value“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Most common tags are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class, id and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href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5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80FB-867B-5047-3C21-67E380A1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</p:spTree>
    <p:extLst>
      <p:ext uri="{BB962C8B-B14F-4D97-AF65-F5344CB8AC3E}">
        <p14:creationId xmlns:p14="http://schemas.microsoft.com/office/powerpoint/2010/main" val="165416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2DA7-7341-4BE7-E2A3-87A435C7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D17E6-E2EF-CC68-6406-B9928A0E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pattern of the web page/website structure. (</a:t>
            </a:r>
            <a:r>
              <a:rPr lang="en-US" b="1" dirty="0"/>
              <a:t>Understand the web designer</a:t>
            </a:r>
            <a:r>
              <a:rPr lang="en-US" dirty="0"/>
              <a:t>)</a:t>
            </a:r>
          </a:p>
          <a:p>
            <a:r>
              <a:rPr lang="en-US" dirty="0"/>
              <a:t>Build scraping processes</a:t>
            </a:r>
          </a:p>
          <a:p>
            <a:r>
              <a:rPr lang="en-US" dirty="0"/>
              <a:t>Extract information</a:t>
            </a:r>
          </a:p>
        </p:txBody>
      </p:sp>
      <p:pic>
        <p:nvPicPr>
          <p:cNvPr id="3074" name="Picture 2" descr="Web Scraping - Edureka">
            <a:extLst>
              <a:ext uri="{FF2B5EF4-FFF2-40B4-BE49-F238E27FC236}">
                <a16:creationId xmlns:a16="http://schemas.microsoft.com/office/drawing/2014/main" id="{D0635C95-E1B6-483F-0885-F43CE7034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64" y="4289310"/>
            <a:ext cx="8478981" cy="202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486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5FB7-9C95-5069-7462-35ACF39A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FB8F-A7B5-9AE4-DD85-BB394DE8F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Coding</a:t>
            </a:r>
          </a:p>
          <a:p>
            <a:pPr lvl="1"/>
            <a:r>
              <a:rPr lang="en-US" b="1" dirty="0"/>
              <a:t>Python</a:t>
            </a:r>
            <a:r>
              <a:rPr lang="en-US" dirty="0"/>
              <a:t>: </a:t>
            </a:r>
            <a:r>
              <a:rPr lang="en-US" b="1" dirty="0"/>
              <a:t>requests</a:t>
            </a:r>
            <a:r>
              <a:rPr lang="en-US" dirty="0"/>
              <a:t>, </a:t>
            </a:r>
            <a:r>
              <a:rPr lang="en-US" dirty="0" err="1"/>
              <a:t>beautifulsoop</a:t>
            </a:r>
            <a:r>
              <a:rPr lang="en-US" dirty="0"/>
              <a:t>, scrapy, </a:t>
            </a:r>
            <a:r>
              <a:rPr lang="en-US" dirty="0" err="1"/>
              <a:t>httpx</a:t>
            </a:r>
            <a:r>
              <a:rPr lang="en-US" dirty="0"/>
              <a:t>, selenium, </a:t>
            </a:r>
            <a:r>
              <a:rPr lang="en-US" b="1" dirty="0"/>
              <a:t>playwright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JavaScript</a:t>
            </a:r>
            <a:r>
              <a:rPr lang="en-US" dirty="0"/>
              <a:t>: </a:t>
            </a:r>
            <a:r>
              <a:rPr lang="en-US" dirty="0" err="1"/>
              <a:t>Axios</a:t>
            </a:r>
            <a:r>
              <a:rPr lang="en-US" dirty="0"/>
              <a:t>, Nightmare, Cheerio, Puppeteer</a:t>
            </a:r>
          </a:p>
          <a:p>
            <a:pPr lvl="1"/>
            <a:r>
              <a:rPr lang="en-US" b="1" dirty="0"/>
              <a:t>Go</a:t>
            </a:r>
            <a:r>
              <a:rPr lang="en-US" dirty="0"/>
              <a:t>: Colly, </a:t>
            </a:r>
            <a:r>
              <a:rPr lang="en-US" dirty="0" err="1"/>
              <a:t>Goquery</a:t>
            </a:r>
            <a:endParaRPr lang="en-US" dirty="0"/>
          </a:p>
          <a:p>
            <a:r>
              <a:rPr lang="en-US" b="1" i="0" dirty="0">
                <a:effectLst/>
                <a:latin typeface="__Raleway_df920a"/>
              </a:rPr>
              <a:t>No Coding</a:t>
            </a:r>
          </a:p>
          <a:p>
            <a:pPr lvl="1"/>
            <a:r>
              <a:rPr lang="en-US" b="1" dirty="0"/>
              <a:t>Webscraper.io</a:t>
            </a:r>
            <a:endParaRPr lang="en-US" dirty="0"/>
          </a:p>
          <a:p>
            <a:pPr lvl="1"/>
            <a:r>
              <a:rPr lang="en-US" dirty="0" err="1"/>
              <a:t>Octoparse</a:t>
            </a:r>
            <a:endParaRPr lang="en-US" dirty="0"/>
          </a:p>
          <a:p>
            <a:pPr lvl="1"/>
            <a:r>
              <a:rPr lang="en-US" dirty="0"/>
              <a:t>Bright Data</a:t>
            </a:r>
          </a:p>
          <a:p>
            <a:pPr lvl="1"/>
            <a:r>
              <a:rPr lang="en-US" b="1" dirty="0" err="1"/>
              <a:t>Automa</a:t>
            </a:r>
            <a:endParaRPr lang="en-US" b="1" dirty="0"/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4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F44C-5DF4-FA91-81BA-FFE0038F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553C-ECD2-E523-9D38-C2297508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What is CSS selector?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CSS selectors are patterns used to select and style HTML elements.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They define which elements the CSS rules will apply to.</a:t>
            </a:r>
          </a:p>
          <a:p>
            <a:pPr lvl="1"/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CSS is used for web designer to locate element and define styles.</a:t>
            </a:r>
          </a:p>
          <a:p>
            <a:r>
              <a:rPr lang="en-US" b="1" dirty="0"/>
              <a:t>Type of CSS selector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Universal Selector (*): </a:t>
            </a:r>
            <a:r>
              <a:rPr lang="en-US" dirty="0"/>
              <a:t>Selects all elements on a page.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Type Selector (Element Selector): </a:t>
            </a:r>
            <a:r>
              <a:rPr lang="en-US" dirty="0"/>
              <a:t>Selects elements based on their HTML tag name (e.g., div, p, h1).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Class Selector (.</a:t>
            </a:r>
            <a:r>
              <a:rPr lang="en-US" dirty="0" err="1">
                <a:solidFill>
                  <a:srgbClr val="0070C0"/>
                </a:solidFill>
              </a:rPr>
              <a:t>classname</a:t>
            </a:r>
            <a:r>
              <a:rPr lang="en-US" dirty="0">
                <a:solidFill>
                  <a:srgbClr val="0070C0"/>
                </a:solidFill>
              </a:rPr>
              <a:t>): </a:t>
            </a:r>
            <a:r>
              <a:rPr lang="en-US" dirty="0"/>
              <a:t>Selects elements with a specific class attribute (e.g., .container).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ID Selector (#id): </a:t>
            </a:r>
            <a:r>
              <a:rPr lang="en-US" dirty="0"/>
              <a:t>Selects a single element with a specific id attribute (e.g., #header).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Descendant Selector (whitespace): </a:t>
            </a:r>
            <a:r>
              <a:rPr lang="en-US" dirty="0"/>
              <a:t>Selects an element that is a descendant of another element (e.g., </a:t>
            </a:r>
            <a:r>
              <a:rPr lang="en-US" dirty="0" err="1"/>
              <a:t>ul</a:t>
            </a:r>
            <a:r>
              <a:rPr lang="en-US" dirty="0"/>
              <a:t> li selects all li elements inside </a:t>
            </a:r>
            <a:r>
              <a:rPr lang="en-US" dirty="0" err="1"/>
              <a:t>ul</a:t>
            </a:r>
            <a:r>
              <a:rPr lang="en-US" dirty="0"/>
              <a:t>).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Child Selector (&gt;): </a:t>
            </a:r>
            <a:r>
              <a:rPr lang="en-US" dirty="0"/>
              <a:t>Selects an element that is a direct child of another element (e.g., </a:t>
            </a:r>
            <a:r>
              <a:rPr lang="en-US" dirty="0" err="1"/>
              <a:t>ul</a:t>
            </a:r>
            <a:r>
              <a:rPr lang="en-US" dirty="0"/>
              <a:t> &gt; li selects li elements that are direct children of </a:t>
            </a:r>
            <a:r>
              <a:rPr lang="en-US" dirty="0" err="1"/>
              <a:t>ul</a:t>
            </a:r>
            <a:r>
              <a:rPr lang="en-US" dirty="0"/>
              <a:t>).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Adjacent Sibling Selector (+): </a:t>
            </a:r>
            <a:r>
              <a:rPr lang="en-US" dirty="0"/>
              <a:t>Selects an element that is immediately preceded by a specific element (e.g., h2 + p selects a p element that directly follows an h2).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Attribute Selector ([attribute=value]): </a:t>
            </a:r>
            <a:r>
              <a:rPr lang="en-US" dirty="0"/>
              <a:t>Selects elements with a specific attribute and value (e.g., [type="text"] selects input elements with type="text").</a:t>
            </a:r>
          </a:p>
          <a:p>
            <a:r>
              <a:rPr lang="en-US" b="1" dirty="0"/>
              <a:t>CSS Practice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https://www.w3schools.com/css/css_selectors.asp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744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780</Words>
  <Application>Microsoft Office PowerPoint</Application>
  <PresentationFormat>Widescreen</PresentationFormat>
  <Paragraphs>104</Paragraphs>
  <Slides>21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__Raleway_df920a</vt:lpstr>
      <vt:lpstr>Helvetica Neue</vt:lpstr>
      <vt:lpstr>Söhne</vt:lpstr>
      <vt:lpstr>Aptos SemiBold</vt:lpstr>
      <vt:lpstr>Arial</vt:lpstr>
      <vt:lpstr>Calibri</vt:lpstr>
      <vt:lpstr>Segoe UI</vt:lpstr>
      <vt:lpstr>Verdana</vt:lpstr>
      <vt:lpstr>Office Theme</vt:lpstr>
      <vt:lpstr>Data Collection Workshop</vt:lpstr>
      <vt:lpstr>Ways of data collection</vt:lpstr>
      <vt:lpstr>Web technology basics</vt:lpstr>
      <vt:lpstr>Understand URL and Http request</vt:lpstr>
      <vt:lpstr>HTML Structures</vt:lpstr>
      <vt:lpstr>Web scraping</vt:lpstr>
      <vt:lpstr>Web Scraping Overview</vt:lpstr>
      <vt:lpstr>Common Tools</vt:lpstr>
      <vt:lpstr>CSS Selector</vt:lpstr>
      <vt:lpstr>Automa: No Code Open-Source Scraper</vt:lpstr>
      <vt:lpstr>Example 1: Google Search</vt:lpstr>
      <vt:lpstr>Example 2: Goodman directory</vt:lpstr>
      <vt:lpstr>Practice: Meta(Facebook) Search</vt:lpstr>
      <vt:lpstr>Challenge Practice: Amazon</vt:lpstr>
      <vt:lpstr>Recording of older version of this workshop</vt:lpstr>
      <vt:lpstr>Octoparse Tutorials</vt:lpstr>
      <vt:lpstr>Other Data Sources</vt:lpstr>
      <vt:lpstr>Brock Library Database</vt:lpstr>
      <vt:lpstr>Kaggle Open Data</vt:lpstr>
      <vt:lpstr>Rapid API</vt:lpstr>
      <vt:lpstr>Google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Workshop</dc:title>
  <dc:creator>Zack Dai</dc:creator>
  <cp:lastModifiedBy>Zack Dai</cp:lastModifiedBy>
  <cp:revision>1</cp:revision>
  <dcterms:created xsi:type="dcterms:W3CDTF">2023-09-27T15:45:41Z</dcterms:created>
  <dcterms:modified xsi:type="dcterms:W3CDTF">2023-09-28T13:41:43Z</dcterms:modified>
</cp:coreProperties>
</file>