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63" r:id="rId8"/>
    <p:sldId id="264" r:id="rId9"/>
    <p:sldId id="260" r:id="rId10"/>
    <p:sldId id="267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286" r:id="rId19"/>
    <p:sldId id="285" r:id="rId20"/>
    <p:sldId id="289" r:id="rId21"/>
    <p:sldId id="290" r:id="rId22"/>
    <p:sldId id="287" r:id="rId23"/>
    <p:sldId id="307" r:id="rId24"/>
    <p:sldId id="288" r:id="rId25"/>
    <p:sldId id="306" r:id="rId26"/>
    <p:sldId id="273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F5369-AB3C-49C8-84D4-9F7B14B58610}" v="1" dt="2023-11-08T15:46:38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k Dai" userId="9dc96d9c-1c0c-4aa1-8bad-110a71c28bf7" providerId="ADAL" clId="{447F5369-AB3C-49C8-84D4-9F7B14B58610}"/>
    <pc:docChg chg="undo custSel addSld delSld modSld sldOrd">
      <pc:chgData name="Zack Dai" userId="9dc96d9c-1c0c-4aa1-8bad-110a71c28bf7" providerId="ADAL" clId="{447F5369-AB3C-49C8-84D4-9F7B14B58610}" dt="2023-11-08T17:01:16.163" v="1618" actId="20577"/>
      <pc:docMkLst>
        <pc:docMk/>
      </pc:docMkLst>
      <pc:sldChg chg="del">
        <pc:chgData name="Zack Dai" userId="9dc96d9c-1c0c-4aa1-8bad-110a71c28bf7" providerId="ADAL" clId="{447F5369-AB3C-49C8-84D4-9F7B14B58610}" dt="2023-11-08T16:44:34.221" v="1490" actId="47"/>
        <pc:sldMkLst>
          <pc:docMk/>
          <pc:sldMk cId="2864799295" sldId="265"/>
        </pc:sldMkLst>
      </pc:sldChg>
      <pc:sldChg chg="modSp mod">
        <pc:chgData name="Zack Dai" userId="9dc96d9c-1c0c-4aa1-8bad-110a71c28bf7" providerId="ADAL" clId="{447F5369-AB3C-49C8-84D4-9F7B14B58610}" dt="2023-11-08T15:46:01.409" v="48" actId="20577"/>
        <pc:sldMkLst>
          <pc:docMk/>
          <pc:sldMk cId="1914894524" sldId="267"/>
        </pc:sldMkLst>
        <pc:spChg chg="mod">
          <ac:chgData name="Zack Dai" userId="9dc96d9c-1c0c-4aa1-8bad-110a71c28bf7" providerId="ADAL" clId="{447F5369-AB3C-49C8-84D4-9F7B14B58610}" dt="2023-11-08T15:46:01.409" v="48" actId="20577"/>
          <ac:spMkLst>
            <pc:docMk/>
            <pc:sldMk cId="1914894524" sldId="267"/>
            <ac:spMk id="5" creationId="{BE727357-6662-4E00-AFE3-DE7199D25928}"/>
          </ac:spMkLst>
        </pc:spChg>
      </pc:sldChg>
      <pc:sldChg chg="del ord">
        <pc:chgData name="Zack Dai" userId="9dc96d9c-1c0c-4aa1-8bad-110a71c28bf7" providerId="ADAL" clId="{447F5369-AB3C-49C8-84D4-9F7B14B58610}" dt="2023-11-08T16:58:32.434" v="1566" actId="47"/>
        <pc:sldMkLst>
          <pc:docMk/>
          <pc:sldMk cId="2757039537" sldId="272"/>
        </pc:sldMkLst>
      </pc:sldChg>
      <pc:sldChg chg="del">
        <pc:chgData name="Zack Dai" userId="9dc96d9c-1c0c-4aa1-8bad-110a71c28bf7" providerId="ADAL" clId="{447F5369-AB3C-49C8-84D4-9F7B14B58610}" dt="2023-11-08T16:44:36.630" v="1491" actId="47"/>
        <pc:sldMkLst>
          <pc:docMk/>
          <pc:sldMk cId="2284037286" sldId="282"/>
        </pc:sldMkLst>
      </pc:sldChg>
      <pc:sldChg chg="del">
        <pc:chgData name="Zack Dai" userId="9dc96d9c-1c0c-4aa1-8bad-110a71c28bf7" providerId="ADAL" clId="{447F5369-AB3C-49C8-84D4-9F7B14B58610}" dt="2023-11-08T16:58:57.092" v="1568" actId="47"/>
        <pc:sldMkLst>
          <pc:docMk/>
          <pc:sldMk cId="3789355796" sldId="283"/>
        </pc:sldMkLst>
      </pc:sldChg>
      <pc:sldChg chg="del">
        <pc:chgData name="Zack Dai" userId="9dc96d9c-1c0c-4aa1-8bad-110a71c28bf7" providerId="ADAL" clId="{447F5369-AB3C-49C8-84D4-9F7B14B58610}" dt="2023-11-08T16:58:42.641" v="1567" actId="47"/>
        <pc:sldMkLst>
          <pc:docMk/>
          <pc:sldMk cId="3779845486" sldId="284"/>
        </pc:sldMkLst>
      </pc:sldChg>
      <pc:sldChg chg="delSp modSp add mod setBg delDesignElem">
        <pc:chgData name="Zack Dai" userId="9dc96d9c-1c0c-4aa1-8bad-110a71c28bf7" providerId="ADAL" clId="{447F5369-AB3C-49C8-84D4-9F7B14B58610}" dt="2023-11-08T16:45:34.985" v="1530" actId="20577"/>
        <pc:sldMkLst>
          <pc:docMk/>
          <pc:sldMk cId="648484293" sldId="285"/>
        </pc:sldMkLst>
        <pc:spChg chg="mod">
          <ac:chgData name="Zack Dai" userId="9dc96d9c-1c0c-4aa1-8bad-110a71c28bf7" providerId="ADAL" clId="{447F5369-AB3C-49C8-84D4-9F7B14B58610}" dt="2023-11-08T16:45:34.985" v="1530" actId="20577"/>
          <ac:spMkLst>
            <pc:docMk/>
            <pc:sldMk cId="648484293" sldId="285"/>
            <ac:spMk id="3" creationId="{53DB9D4F-800E-ABF3-7A23-17E94ABE30BB}"/>
          </ac:spMkLst>
        </pc:spChg>
        <pc:spChg chg="del">
          <ac:chgData name="Zack Dai" userId="9dc96d9c-1c0c-4aa1-8bad-110a71c28bf7" providerId="ADAL" clId="{447F5369-AB3C-49C8-84D4-9F7B14B58610}" dt="2023-11-08T16:42:53.600" v="1488"/>
          <ac:spMkLst>
            <pc:docMk/>
            <pc:sldMk cId="648484293" sldId="285"/>
            <ac:spMk id="19" creationId="{91F32EBA-ED97-466E-8CFA-8382584155D0}"/>
          </ac:spMkLst>
        </pc:spChg>
        <pc:spChg chg="del">
          <ac:chgData name="Zack Dai" userId="9dc96d9c-1c0c-4aa1-8bad-110a71c28bf7" providerId="ADAL" clId="{447F5369-AB3C-49C8-84D4-9F7B14B58610}" dt="2023-11-08T16:42:53.600" v="1488"/>
          <ac:spMkLst>
            <pc:docMk/>
            <pc:sldMk cId="648484293" sldId="285"/>
            <ac:spMk id="21" creationId="{62A38935-BB53-4DF7-A56E-48DD25B685D7}"/>
          </ac:spMkLst>
        </pc:spChg>
      </pc:sldChg>
      <pc:sldChg chg="del">
        <pc:chgData name="Zack Dai" userId="9dc96d9c-1c0c-4aa1-8bad-110a71c28bf7" providerId="ADAL" clId="{447F5369-AB3C-49C8-84D4-9F7B14B58610}" dt="2023-11-08T16:42:50.339" v="1484" actId="2696"/>
        <pc:sldMkLst>
          <pc:docMk/>
          <pc:sldMk cId="1088932967" sldId="285"/>
        </pc:sldMkLst>
      </pc:sldChg>
      <pc:sldChg chg="ord">
        <pc:chgData name="Zack Dai" userId="9dc96d9c-1c0c-4aa1-8bad-110a71c28bf7" providerId="ADAL" clId="{447F5369-AB3C-49C8-84D4-9F7B14B58610}" dt="2023-11-08T16:59:19.086" v="1570"/>
        <pc:sldMkLst>
          <pc:docMk/>
          <pc:sldMk cId="443211323" sldId="287"/>
        </pc:sldMkLst>
      </pc:sldChg>
      <pc:sldChg chg="delSp add setBg delDesignElem">
        <pc:chgData name="Zack Dai" userId="9dc96d9c-1c0c-4aa1-8bad-110a71c28bf7" providerId="ADAL" clId="{447F5369-AB3C-49C8-84D4-9F7B14B58610}" dt="2023-11-08T16:42:53.600" v="1488"/>
        <pc:sldMkLst>
          <pc:docMk/>
          <pc:sldMk cId="532728535" sldId="289"/>
        </pc:sldMkLst>
        <pc:spChg chg="del">
          <ac:chgData name="Zack Dai" userId="9dc96d9c-1c0c-4aa1-8bad-110a71c28bf7" providerId="ADAL" clId="{447F5369-AB3C-49C8-84D4-9F7B14B58610}" dt="2023-11-08T16:42:53.600" v="1488"/>
          <ac:spMkLst>
            <pc:docMk/>
            <pc:sldMk cId="532728535" sldId="289"/>
            <ac:spMk id="9" creationId="{33CD251C-A887-4D2F-925B-FC097198538B}"/>
          </ac:spMkLst>
        </pc:spChg>
        <pc:grpChg chg="del">
          <ac:chgData name="Zack Dai" userId="9dc96d9c-1c0c-4aa1-8bad-110a71c28bf7" providerId="ADAL" clId="{447F5369-AB3C-49C8-84D4-9F7B14B58610}" dt="2023-11-08T16:42:53.600" v="1488"/>
          <ac:grpSpMkLst>
            <pc:docMk/>
            <pc:sldMk cId="532728535" sldId="289"/>
            <ac:grpSpMk id="11" creationId="{770AE191-D2EA-45C9-A44D-830C188F74CB}"/>
          </ac:grpSpMkLst>
        </pc:grpChg>
      </pc:sldChg>
      <pc:sldChg chg="del">
        <pc:chgData name="Zack Dai" userId="9dc96d9c-1c0c-4aa1-8bad-110a71c28bf7" providerId="ADAL" clId="{447F5369-AB3C-49C8-84D4-9F7B14B58610}" dt="2023-11-08T16:42:50.339" v="1484" actId="2696"/>
        <pc:sldMkLst>
          <pc:docMk/>
          <pc:sldMk cId="3297104530" sldId="289"/>
        </pc:sldMkLst>
      </pc:sldChg>
      <pc:sldChg chg="del">
        <pc:chgData name="Zack Dai" userId="9dc96d9c-1c0c-4aa1-8bad-110a71c28bf7" providerId="ADAL" clId="{447F5369-AB3C-49C8-84D4-9F7B14B58610}" dt="2023-11-08T16:42:50.339" v="1484" actId="2696"/>
        <pc:sldMkLst>
          <pc:docMk/>
          <pc:sldMk cId="1176332880" sldId="290"/>
        </pc:sldMkLst>
      </pc:sldChg>
      <pc:sldChg chg="delSp add setBg delDesignElem">
        <pc:chgData name="Zack Dai" userId="9dc96d9c-1c0c-4aa1-8bad-110a71c28bf7" providerId="ADAL" clId="{447F5369-AB3C-49C8-84D4-9F7B14B58610}" dt="2023-11-08T16:42:53.600" v="1488"/>
        <pc:sldMkLst>
          <pc:docMk/>
          <pc:sldMk cId="4185034571" sldId="290"/>
        </pc:sldMkLst>
        <pc:spChg chg="del">
          <ac:chgData name="Zack Dai" userId="9dc96d9c-1c0c-4aa1-8bad-110a71c28bf7" providerId="ADAL" clId="{447F5369-AB3C-49C8-84D4-9F7B14B58610}" dt="2023-11-08T16:42:53.600" v="1488"/>
          <ac:spMkLst>
            <pc:docMk/>
            <pc:sldMk cId="4185034571" sldId="290"/>
            <ac:spMk id="8" creationId="{EB270761-CC40-4F3F-A916-7E3BC3989348}"/>
          </ac:spMkLst>
        </pc:spChg>
        <pc:spChg chg="del">
          <ac:chgData name="Zack Dai" userId="9dc96d9c-1c0c-4aa1-8bad-110a71c28bf7" providerId="ADAL" clId="{447F5369-AB3C-49C8-84D4-9F7B14B58610}" dt="2023-11-08T16:42:53.600" v="1488"/>
          <ac:spMkLst>
            <pc:docMk/>
            <pc:sldMk cId="4185034571" sldId="290"/>
            <ac:spMk id="10" creationId="{A2555B16-BE1D-4C33-A27C-FF0671B6C94C}"/>
          </ac:spMkLst>
        </pc:spChg>
      </pc:sldChg>
      <pc:sldChg chg="del">
        <pc:chgData name="Zack Dai" userId="9dc96d9c-1c0c-4aa1-8bad-110a71c28bf7" providerId="ADAL" clId="{447F5369-AB3C-49C8-84D4-9F7B14B58610}" dt="2023-11-08T16:59:26.512" v="1573" actId="47"/>
        <pc:sldMkLst>
          <pc:docMk/>
          <pc:sldMk cId="3734718044" sldId="291"/>
        </pc:sldMkLst>
      </pc:sldChg>
      <pc:sldChg chg="del">
        <pc:chgData name="Zack Dai" userId="9dc96d9c-1c0c-4aa1-8bad-110a71c28bf7" providerId="ADAL" clId="{447F5369-AB3C-49C8-84D4-9F7B14B58610}" dt="2023-11-08T16:59:25.293" v="1572" actId="47"/>
        <pc:sldMkLst>
          <pc:docMk/>
          <pc:sldMk cId="292423794" sldId="292"/>
        </pc:sldMkLst>
      </pc:sldChg>
      <pc:sldChg chg="del">
        <pc:chgData name="Zack Dai" userId="9dc96d9c-1c0c-4aa1-8bad-110a71c28bf7" providerId="ADAL" clId="{447F5369-AB3C-49C8-84D4-9F7B14B58610}" dt="2023-11-08T16:59:22.907" v="1571" actId="47"/>
        <pc:sldMkLst>
          <pc:docMk/>
          <pc:sldMk cId="2762316219" sldId="293"/>
        </pc:sldMkLst>
      </pc:sldChg>
      <pc:sldChg chg="add del">
        <pc:chgData name="Zack Dai" userId="9dc96d9c-1c0c-4aa1-8bad-110a71c28bf7" providerId="ADAL" clId="{447F5369-AB3C-49C8-84D4-9F7B14B58610}" dt="2023-11-08T16:44:50.161" v="1494" actId="47"/>
        <pc:sldMkLst>
          <pc:docMk/>
          <pc:sldMk cId="103193904" sldId="295"/>
        </pc:sldMkLst>
      </pc:sldChg>
      <pc:sldChg chg="del">
        <pc:chgData name="Zack Dai" userId="9dc96d9c-1c0c-4aa1-8bad-110a71c28bf7" providerId="ADAL" clId="{447F5369-AB3C-49C8-84D4-9F7B14B58610}" dt="2023-11-08T16:44:51.879" v="1495" actId="47"/>
        <pc:sldMkLst>
          <pc:docMk/>
          <pc:sldMk cId="1399479744" sldId="296"/>
        </pc:sldMkLst>
      </pc:sldChg>
      <pc:sldChg chg="addSp delSp modSp new mod modClrScheme chgLayout">
        <pc:chgData name="Zack Dai" userId="9dc96d9c-1c0c-4aa1-8bad-110a71c28bf7" providerId="ADAL" clId="{447F5369-AB3C-49C8-84D4-9F7B14B58610}" dt="2023-11-08T15:48:25.523" v="91" actId="20577"/>
        <pc:sldMkLst>
          <pc:docMk/>
          <pc:sldMk cId="3673140560" sldId="297"/>
        </pc:sldMkLst>
        <pc:spChg chg="del mod ord">
          <ac:chgData name="Zack Dai" userId="9dc96d9c-1c0c-4aa1-8bad-110a71c28bf7" providerId="ADAL" clId="{447F5369-AB3C-49C8-84D4-9F7B14B58610}" dt="2023-11-08T15:45:25.316" v="21" actId="700"/>
          <ac:spMkLst>
            <pc:docMk/>
            <pc:sldMk cId="3673140560" sldId="297"/>
            <ac:spMk id="2" creationId="{E105D03F-3BE5-E761-4CCF-2A8E58BE7AC3}"/>
          </ac:spMkLst>
        </pc:spChg>
        <pc:spChg chg="del mod ord">
          <ac:chgData name="Zack Dai" userId="9dc96d9c-1c0c-4aa1-8bad-110a71c28bf7" providerId="ADAL" clId="{447F5369-AB3C-49C8-84D4-9F7B14B58610}" dt="2023-11-08T15:45:25.316" v="21" actId="700"/>
          <ac:spMkLst>
            <pc:docMk/>
            <pc:sldMk cId="3673140560" sldId="297"/>
            <ac:spMk id="3" creationId="{86018F12-5D28-7D64-E187-2755F2FF567F}"/>
          </ac:spMkLst>
        </pc:spChg>
        <pc:spChg chg="add mod ord">
          <ac:chgData name="Zack Dai" userId="9dc96d9c-1c0c-4aa1-8bad-110a71c28bf7" providerId="ADAL" clId="{447F5369-AB3C-49C8-84D4-9F7B14B58610}" dt="2023-11-08T15:48:25.523" v="91" actId="20577"/>
          <ac:spMkLst>
            <pc:docMk/>
            <pc:sldMk cId="3673140560" sldId="297"/>
            <ac:spMk id="4" creationId="{B939B613-1FEA-7EE9-F5B3-86E1B9FF62D2}"/>
          </ac:spMkLst>
        </pc:spChg>
        <pc:spChg chg="add mod ord">
          <ac:chgData name="Zack Dai" userId="9dc96d9c-1c0c-4aa1-8bad-110a71c28bf7" providerId="ADAL" clId="{447F5369-AB3C-49C8-84D4-9F7B14B58610}" dt="2023-11-08T15:46:38.311" v="70" actId="20577"/>
          <ac:spMkLst>
            <pc:docMk/>
            <pc:sldMk cId="3673140560" sldId="297"/>
            <ac:spMk id="5" creationId="{3EEAD62B-7660-4B29-26DB-E30EE76C5CDB}"/>
          </ac:spMkLst>
        </pc:spChg>
        <pc:picChg chg="add mod">
          <ac:chgData name="Zack Dai" userId="9dc96d9c-1c0c-4aa1-8bad-110a71c28bf7" providerId="ADAL" clId="{447F5369-AB3C-49C8-84D4-9F7B14B58610}" dt="2023-11-08T15:47:56.173" v="74" actId="1076"/>
          <ac:picMkLst>
            <pc:docMk/>
            <pc:sldMk cId="3673140560" sldId="297"/>
            <ac:picMk id="7" creationId="{49E6E54B-B130-6758-92F7-FF61C1E5AC82}"/>
          </ac:picMkLst>
        </pc:picChg>
        <pc:picChg chg="add mod ord">
          <ac:chgData name="Zack Dai" userId="9dc96d9c-1c0c-4aa1-8bad-110a71c28bf7" providerId="ADAL" clId="{447F5369-AB3C-49C8-84D4-9F7B14B58610}" dt="2023-11-08T15:48:08.023" v="79" actId="1076"/>
          <ac:picMkLst>
            <pc:docMk/>
            <pc:sldMk cId="3673140560" sldId="297"/>
            <ac:picMk id="9" creationId="{E8FD72B3-93B6-A6F2-0CAE-F4839BC22C3D}"/>
          </ac:picMkLst>
        </pc:picChg>
      </pc:sldChg>
      <pc:sldChg chg="addSp modSp new mod">
        <pc:chgData name="Zack Dai" userId="9dc96d9c-1c0c-4aa1-8bad-110a71c28bf7" providerId="ADAL" clId="{447F5369-AB3C-49C8-84D4-9F7B14B58610}" dt="2023-11-08T15:57:55.925" v="147" actId="20577"/>
        <pc:sldMkLst>
          <pc:docMk/>
          <pc:sldMk cId="721296133" sldId="298"/>
        </pc:sldMkLst>
        <pc:spChg chg="mod">
          <ac:chgData name="Zack Dai" userId="9dc96d9c-1c0c-4aa1-8bad-110a71c28bf7" providerId="ADAL" clId="{447F5369-AB3C-49C8-84D4-9F7B14B58610}" dt="2023-11-08T15:57:33.754" v="121" actId="20577"/>
          <ac:spMkLst>
            <pc:docMk/>
            <pc:sldMk cId="721296133" sldId="298"/>
            <ac:spMk id="2" creationId="{3C2626E8-ED3D-977A-E438-8125F74550A2}"/>
          </ac:spMkLst>
        </pc:spChg>
        <pc:spChg chg="mod">
          <ac:chgData name="Zack Dai" userId="9dc96d9c-1c0c-4aa1-8bad-110a71c28bf7" providerId="ADAL" clId="{447F5369-AB3C-49C8-84D4-9F7B14B58610}" dt="2023-11-08T15:57:55.925" v="147" actId="20577"/>
          <ac:spMkLst>
            <pc:docMk/>
            <pc:sldMk cId="721296133" sldId="298"/>
            <ac:spMk id="3" creationId="{8B559996-F5F7-3B50-40BD-B2D8DFDF7BB4}"/>
          </ac:spMkLst>
        </pc:spChg>
        <pc:picChg chg="add mod">
          <ac:chgData name="Zack Dai" userId="9dc96d9c-1c0c-4aa1-8bad-110a71c28bf7" providerId="ADAL" clId="{447F5369-AB3C-49C8-84D4-9F7B14B58610}" dt="2023-11-08T15:57:41.295" v="124" actId="1076"/>
          <ac:picMkLst>
            <pc:docMk/>
            <pc:sldMk cId="721296133" sldId="298"/>
            <ac:picMk id="5" creationId="{9A271816-60CB-7B0A-F297-207E62075E52}"/>
          </ac:picMkLst>
        </pc:picChg>
      </pc:sldChg>
      <pc:sldChg chg="addSp delSp modSp new mod">
        <pc:chgData name="Zack Dai" userId="9dc96d9c-1c0c-4aa1-8bad-110a71c28bf7" providerId="ADAL" clId="{447F5369-AB3C-49C8-84D4-9F7B14B58610}" dt="2023-11-08T16:07:59.989" v="293" actId="1076"/>
        <pc:sldMkLst>
          <pc:docMk/>
          <pc:sldMk cId="3190300317" sldId="299"/>
        </pc:sldMkLst>
        <pc:spChg chg="mod">
          <ac:chgData name="Zack Dai" userId="9dc96d9c-1c0c-4aa1-8bad-110a71c28bf7" providerId="ADAL" clId="{447F5369-AB3C-49C8-84D4-9F7B14B58610}" dt="2023-11-08T16:06:22.125" v="174" actId="20577"/>
          <ac:spMkLst>
            <pc:docMk/>
            <pc:sldMk cId="3190300317" sldId="299"/>
            <ac:spMk id="2" creationId="{367978CE-1C2E-F675-A255-3966BA2E4274}"/>
          </ac:spMkLst>
        </pc:spChg>
        <pc:spChg chg="del">
          <ac:chgData name="Zack Dai" userId="9dc96d9c-1c0c-4aa1-8bad-110a71c28bf7" providerId="ADAL" clId="{447F5369-AB3C-49C8-84D4-9F7B14B58610}" dt="2023-11-08T15:58:51.037" v="149" actId="22"/>
          <ac:spMkLst>
            <pc:docMk/>
            <pc:sldMk cId="3190300317" sldId="299"/>
            <ac:spMk id="3" creationId="{BFD62476-54AE-F084-5B9D-8195B5B9B13C}"/>
          </ac:spMkLst>
        </pc:spChg>
        <pc:spChg chg="add del mod">
          <ac:chgData name="Zack Dai" userId="9dc96d9c-1c0c-4aa1-8bad-110a71c28bf7" providerId="ADAL" clId="{447F5369-AB3C-49C8-84D4-9F7B14B58610}" dt="2023-11-08T16:06:32.383" v="179" actId="478"/>
          <ac:spMkLst>
            <pc:docMk/>
            <pc:sldMk cId="3190300317" sldId="299"/>
            <ac:spMk id="7" creationId="{F9685671-4799-6741-59BC-7698F80300AC}"/>
          </ac:spMkLst>
        </pc:spChg>
        <pc:spChg chg="add mod">
          <ac:chgData name="Zack Dai" userId="9dc96d9c-1c0c-4aa1-8bad-110a71c28bf7" providerId="ADAL" clId="{447F5369-AB3C-49C8-84D4-9F7B14B58610}" dt="2023-11-08T16:07:54.953" v="292" actId="207"/>
          <ac:spMkLst>
            <pc:docMk/>
            <pc:sldMk cId="3190300317" sldId="299"/>
            <ac:spMk id="10" creationId="{697BA098-F13C-DEAE-940C-10132958309F}"/>
          </ac:spMkLst>
        </pc:spChg>
        <pc:picChg chg="add del mod ord">
          <ac:chgData name="Zack Dai" userId="9dc96d9c-1c0c-4aa1-8bad-110a71c28bf7" providerId="ADAL" clId="{447F5369-AB3C-49C8-84D4-9F7B14B58610}" dt="2023-11-08T15:58:54.488" v="150" actId="478"/>
          <ac:picMkLst>
            <pc:docMk/>
            <pc:sldMk cId="3190300317" sldId="299"/>
            <ac:picMk id="5" creationId="{880B8026-C5F1-EE76-3BD9-0286913407B7}"/>
          </ac:picMkLst>
        </pc:picChg>
        <pc:picChg chg="add mod">
          <ac:chgData name="Zack Dai" userId="9dc96d9c-1c0c-4aa1-8bad-110a71c28bf7" providerId="ADAL" clId="{447F5369-AB3C-49C8-84D4-9F7B14B58610}" dt="2023-11-08T16:07:59.989" v="293" actId="1076"/>
          <ac:picMkLst>
            <pc:docMk/>
            <pc:sldMk cId="3190300317" sldId="299"/>
            <ac:picMk id="9" creationId="{C503BF92-AE64-803B-E9A2-7FCC8A290F27}"/>
          </ac:picMkLst>
        </pc:picChg>
      </pc:sldChg>
      <pc:sldChg chg="addSp modSp new mod">
        <pc:chgData name="Zack Dai" userId="9dc96d9c-1c0c-4aa1-8bad-110a71c28bf7" providerId="ADAL" clId="{447F5369-AB3C-49C8-84D4-9F7B14B58610}" dt="2023-11-08T16:11:59.720" v="564" actId="20577"/>
        <pc:sldMkLst>
          <pc:docMk/>
          <pc:sldMk cId="1640672482" sldId="300"/>
        </pc:sldMkLst>
        <pc:spChg chg="mod">
          <ac:chgData name="Zack Dai" userId="9dc96d9c-1c0c-4aa1-8bad-110a71c28bf7" providerId="ADAL" clId="{447F5369-AB3C-49C8-84D4-9F7B14B58610}" dt="2023-11-08T16:09:11.798" v="336" actId="20577"/>
          <ac:spMkLst>
            <pc:docMk/>
            <pc:sldMk cId="1640672482" sldId="300"/>
            <ac:spMk id="2" creationId="{1B947CE2-CD12-5497-25BE-7B7178DC064C}"/>
          </ac:spMkLst>
        </pc:spChg>
        <pc:spChg chg="mod">
          <ac:chgData name="Zack Dai" userId="9dc96d9c-1c0c-4aa1-8bad-110a71c28bf7" providerId="ADAL" clId="{447F5369-AB3C-49C8-84D4-9F7B14B58610}" dt="2023-11-08T16:11:59.720" v="564" actId="20577"/>
          <ac:spMkLst>
            <pc:docMk/>
            <pc:sldMk cId="1640672482" sldId="300"/>
            <ac:spMk id="3" creationId="{6CBAF37D-5EDF-ADC0-CC74-C5172DC54E1E}"/>
          </ac:spMkLst>
        </pc:spChg>
        <pc:picChg chg="add mod">
          <ac:chgData name="Zack Dai" userId="9dc96d9c-1c0c-4aa1-8bad-110a71c28bf7" providerId="ADAL" clId="{447F5369-AB3C-49C8-84D4-9F7B14B58610}" dt="2023-11-08T16:09:23.664" v="341" actId="14100"/>
          <ac:picMkLst>
            <pc:docMk/>
            <pc:sldMk cId="1640672482" sldId="300"/>
            <ac:picMk id="5" creationId="{AE45D980-0309-FC44-7995-1AE3B175C563}"/>
          </ac:picMkLst>
        </pc:picChg>
      </pc:sldChg>
      <pc:sldChg chg="addSp modSp new mod">
        <pc:chgData name="Zack Dai" userId="9dc96d9c-1c0c-4aa1-8bad-110a71c28bf7" providerId="ADAL" clId="{447F5369-AB3C-49C8-84D4-9F7B14B58610}" dt="2023-11-08T16:14:42.554" v="699" actId="20577"/>
        <pc:sldMkLst>
          <pc:docMk/>
          <pc:sldMk cId="1049366395" sldId="301"/>
        </pc:sldMkLst>
        <pc:spChg chg="mod">
          <ac:chgData name="Zack Dai" userId="9dc96d9c-1c0c-4aa1-8bad-110a71c28bf7" providerId="ADAL" clId="{447F5369-AB3C-49C8-84D4-9F7B14B58610}" dt="2023-11-08T16:13:50.559" v="580" actId="20577"/>
          <ac:spMkLst>
            <pc:docMk/>
            <pc:sldMk cId="1049366395" sldId="301"/>
            <ac:spMk id="2" creationId="{602BDC9E-CBB2-8F05-AEB9-82607CE3C720}"/>
          </ac:spMkLst>
        </pc:spChg>
        <pc:spChg chg="mod">
          <ac:chgData name="Zack Dai" userId="9dc96d9c-1c0c-4aa1-8bad-110a71c28bf7" providerId="ADAL" clId="{447F5369-AB3C-49C8-84D4-9F7B14B58610}" dt="2023-11-08T16:14:42.554" v="699" actId="20577"/>
          <ac:spMkLst>
            <pc:docMk/>
            <pc:sldMk cId="1049366395" sldId="301"/>
            <ac:spMk id="3" creationId="{B9C02D6E-90DA-99F1-60F4-863941C218E8}"/>
          </ac:spMkLst>
        </pc:spChg>
        <pc:picChg chg="add mod">
          <ac:chgData name="Zack Dai" userId="9dc96d9c-1c0c-4aa1-8bad-110a71c28bf7" providerId="ADAL" clId="{447F5369-AB3C-49C8-84D4-9F7B14B58610}" dt="2023-11-08T16:13:56.419" v="581" actId="1076"/>
          <ac:picMkLst>
            <pc:docMk/>
            <pc:sldMk cId="1049366395" sldId="301"/>
            <ac:picMk id="5" creationId="{DBBD1DA3-119C-3A52-3480-84E82DAC9594}"/>
          </ac:picMkLst>
        </pc:picChg>
      </pc:sldChg>
      <pc:sldChg chg="addSp modSp new mod ord">
        <pc:chgData name="Zack Dai" userId="9dc96d9c-1c0c-4aa1-8bad-110a71c28bf7" providerId="ADAL" clId="{447F5369-AB3C-49C8-84D4-9F7B14B58610}" dt="2023-11-08T16:21:19.640" v="879" actId="5793"/>
        <pc:sldMkLst>
          <pc:docMk/>
          <pc:sldMk cId="2529584323" sldId="302"/>
        </pc:sldMkLst>
        <pc:spChg chg="mod">
          <ac:chgData name="Zack Dai" userId="9dc96d9c-1c0c-4aa1-8bad-110a71c28bf7" providerId="ADAL" clId="{447F5369-AB3C-49C8-84D4-9F7B14B58610}" dt="2023-11-08T16:16:59.110" v="742" actId="20577"/>
          <ac:spMkLst>
            <pc:docMk/>
            <pc:sldMk cId="2529584323" sldId="302"/>
            <ac:spMk id="2" creationId="{A04E6E6F-83A6-DCB1-0373-2B38CC6C648E}"/>
          </ac:spMkLst>
        </pc:spChg>
        <pc:spChg chg="mod">
          <ac:chgData name="Zack Dai" userId="9dc96d9c-1c0c-4aa1-8bad-110a71c28bf7" providerId="ADAL" clId="{447F5369-AB3C-49C8-84D4-9F7B14B58610}" dt="2023-11-08T16:21:19.640" v="879" actId="5793"/>
          <ac:spMkLst>
            <pc:docMk/>
            <pc:sldMk cId="2529584323" sldId="302"/>
            <ac:spMk id="3" creationId="{B33CCB95-10CC-38A3-7452-373247C6EFF0}"/>
          </ac:spMkLst>
        </pc:spChg>
        <pc:picChg chg="add mod">
          <ac:chgData name="Zack Dai" userId="9dc96d9c-1c0c-4aa1-8bad-110a71c28bf7" providerId="ADAL" clId="{447F5369-AB3C-49C8-84D4-9F7B14B58610}" dt="2023-11-08T16:17:58.526" v="751" actId="1076"/>
          <ac:picMkLst>
            <pc:docMk/>
            <pc:sldMk cId="2529584323" sldId="302"/>
            <ac:picMk id="5" creationId="{6EE8E661-E0B9-C1B9-3942-DAD7D5930AE4}"/>
          </ac:picMkLst>
        </pc:picChg>
      </pc:sldChg>
      <pc:sldChg chg="delSp modSp add del mod setBg delDesignElem">
        <pc:chgData name="Zack Dai" userId="9dc96d9c-1c0c-4aa1-8bad-110a71c28bf7" providerId="ADAL" clId="{447F5369-AB3C-49C8-84D4-9F7B14B58610}" dt="2023-11-08T16:59:27.526" v="1574" actId="47"/>
        <pc:sldMkLst>
          <pc:docMk/>
          <pc:sldMk cId="3564190287" sldId="303"/>
        </pc:sldMkLst>
        <pc:spChg chg="mod">
          <ac:chgData name="Zack Dai" userId="9dc96d9c-1c0c-4aa1-8bad-110a71c28bf7" providerId="ADAL" clId="{447F5369-AB3C-49C8-84D4-9F7B14B58610}" dt="2023-11-08T16:16:27.382" v="706" actId="20577"/>
          <ac:spMkLst>
            <pc:docMk/>
            <pc:sldMk cId="3564190287" sldId="303"/>
            <ac:spMk id="4" creationId="{E7DA41C5-66A6-48BB-9547-DC6366253027}"/>
          </ac:spMkLst>
        </pc:spChg>
        <pc:spChg chg="mod">
          <ac:chgData name="Zack Dai" userId="9dc96d9c-1c0c-4aa1-8bad-110a71c28bf7" providerId="ADAL" clId="{447F5369-AB3C-49C8-84D4-9F7B14B58610}" dt="2023-11-08T16:42:07.829" v="1483" actId="20577"/>
          <ac:spMkLst>
            <pc:docMk/>
            <pc:sldMk cId="3564190287" sldId="303"/>
            <ac:spMk id="5" creationId="{BE727357-6662-4E00-AFE3-DE7199D25928}"/>
          </ac:spMkLst>
        </pc:spChg>
        <pc:spChg chg="del">
          <ac:chgData name="Zack Dai" userId="9dc96d9c-1c0c-4aa1-8bad-110a71c28bf7" providerId="ADAL" clId="{447F5369-AB3C-49C8-84D4-9F7B14B58610}" dt="2023-11-08T16:16:24.857" v="704"/>
          <ac:spMkLst>
            <pc:docMk/>
            <pc:sldMk cId="3564190287" sldId="303"/>
            <ac:spMk id="10" creationId="{16F9E488-0718-4E1E-9D12-26779F606252}"/>
          </ac:spMkLst>
        </pc:spChg>
        <pc:spChg chg="del">
          <ac:chgData name="Zack Dai" userId="9dc96d9c-1c0c-4aa1-8bad-110a71c28bf7" providerId="ADAL" clId="{447F5369-AB3C-49C8-84D4-9F7B14B58610}" dt="2023-11-08T16:16:24.857" v="704"/>
          <ac:spMkLst>
            <pc:docMk/>
            <pc:sldMk cId="3564190287" sldId="303"/>
            <ac:spMk id="12" creationId="{D20AEB5B-DFC7-42B4-9FAA-6B95E01D0FCE}"/>
          </ac:spMkLst>
        </pc:spChg>
        <pc:grpChg chg="del">
          <ac:chgData name="Zack Dai" userId="9dc96d9c-1c0c-4aa1-8bad-110a71c28bf7" providerId="ADAL" clId="{447F5369-AB3C-49C8-84D4-9F7B14B58610}" dt="2023-11-08T16:16:24.857" v="704"/>
          <ac:grpSpMkLst>
            <pc:docMk/>
            <pc:sldMk cId="3564190287" sldId="303"/>
            <ac:grpSpMk id="14" creationId="{64B93721-934F-4F1E-A868-0B2BA110D3B5}"/>
          </ac:grpSpMkLst>
        </pc:grpChg>
      </pc:sldChg>
      <pc:sldChg chg="modSp new mod">
        <pc:chgData name="Zack Dai" userId="9dc96d9c-1c0c-4aa1-8bad-110a71c28bf7" providerId="ADAL" clId="{447F5369-AB3C-49C8-84D4-9F7B14B58610}" dt="2023-11-08T16:41:02.455" v="1449" actId="20577"/>
        <pc:sldMkLst>
          <pc:docMk/>
          <pc:sldMk cId="1916002388" sldId="304"/>
        </pc:sldMkLst>
        <pc:spChg chg="mod">
          <ac:chgData name="Zack Dai" userId="9dc96d9c-1c0c-4aa1-8bad-110a71c28bf7" providerId="ADAL" clId="{447F5369-AB3C-49C8-84D4-9F7B14B58610}" dt="2023-11-08T16:37:39.536" v="1442" actId="20577"/>
          <ac:spMkLst>
            <pc:docMk/>
            <pc:sldMk cId="1916002388" sldId="304"/>
            <ac:spMk id="2" creationId="{32B029A3-5740-2296-27C0-C88A6D16AE8F}"/>
          </ac:spMkLst>
        </pc:spChg>
        <pc:spChg chg="mod">
          <ac:chgData name="Zack Dai" userId="9dc96d9c-1c0c-4aa1-8bad-110a71c28bf7" providerId="ADAL" clId="{447F5369-AB3C-49C8-84D4-9F7B14B58610}" dt="2023-11-08T16:41:02.455" v="1449" actId="20577"/>
          <ac:spMkLst>
            <pc:docMk/>
            <pc:sldMk cId="1916002388" sldId="304"/>
            <ac:spMk id="3" creationId="{E1FA659A-9C2F-1551-E391-74D07D3EE708}"/>
          </ac:spMkLst>
        </pc:spChg>
      </pc:sldChg>
      <pc:sldChg chg="new del">
        <pc:chgData name="Zack Dai" userId="9dc96d9c-1c0c-4aa1-8bad-110a71c28bf7" providerId="ADAL" clId="{447F5369-AB3C-49C8-84D4-9F7B14B58610}" dt="2023-11-08T16:57:51.805" v="1538" actId="47"/>
        <pc:sldMkLst>
          <pc:docMk/>
          <pc:sldMk cId="3491943979" sldId="305"/>
        </pc:sldMkLst>
      </pc:sldChg>
      <pc:sldChg chg="modSp add mod">
        <pc:chgData name="Zack Dai" userId="9dc96d9c-1c0c-4aa1-8bad-110a71c28bf7" providerId="ADAL" clId="{447F5369-AB3C-49C8-84D4-9F7B14B58610}" dt="2023-11-08T16:58:09.276" v="1565" actId="20577"/>
        <pc:sldMkLst>
          <pc:docMk/>
          <pc:sldMk cId="1982754512" sldId="306"/>
        </pc:sldMkLst>
        <pc:spChg chg="mod">
          <ac:chgData name="Zack Dai" userId="9dc96d9c-1c0c-4aa1-8bad-110a71c28bf7" providerId="ADAL" clId="{447F5369-AB3C-49C8-84D4-9F7B14B58610}" dt="2023-11-08T16:57:34.305" v="1534" actId="20577"/>
          <ac:spMkLst>
            <pc:docMk/>
            <pc:sldMk cId="1982754512" sldId="306"/>
            <ac:spMk id="4" creationId="{E7DA41C5-66A6-48BB-9547-DC6366253027}"/>
          </ac:spMkLst>
        </pc:spChg>
        <pc:spChg chg="mod">
          <ac:chgData name="Zack Dai" userId="9dc96d9c-1c0c-4aa1-8bad-110a71c28bf7" providerId="ADAL" clId="{447F5369-AB3C-49C8-84D4-9F7B14B58610}" dt="2023-11-08T16:58:09.276" v="1565" actId="20577"/>
          <ac:spMkLst>
            <pc:docMk/>
            <pc:sldMk cId="1982754512" sldId="306"/>
            <ac:spMk id="5" creationId="{BE727357-6662-4E00-AFE3-DE7199D25928}"/>
          </ac:spMkLst>
        </pc:spChg>
      </pc:sldChg>
      <pc:sldChg chg="addSp modSp new mod">
        <pc:chgData name="Zack Dai" userId="9dc96d9c-1c0c-4aa1-8bad-110a71c28bf7" providerId="ADAL" clId="{447F5369-AB3C-49C8-84D4-9F7B14B58610}" dt="2023-11-08T17:01:16.163" v="1618" actId="20577"/>
        <pc:sldMkLst>
          <pc:docMk/>
          <pc:sldMk cId="3939228453" sldId="307"/>
        </pc:sldMkLst>
        <pc:spChg chg="mod">
          <ac:chgData name="Zack Dai" userId="9dc96d9c-1c0c-4aa1-8bad-110a71c28bf7" providerId="ADAL" clId="{447F5369-AB3C-49C8-84D4-9F7B14B58610}" dt="2023-11-08T17:01:16.163" v="1618" actId="20577"/>
          <ac:spMkLst>
            <pc:docMk/>
            <pc:sldMk cId="3939228453" sldId="307"/>
            <ac:spMk id="2" creationId="{4E00A297-B51D-7071-40C5-9439D64E92A1}"/>
          </ac:spMkLst>
        </pc:spChg>
        <pc:spChg chg="mod">
          <ac:chgData name="Zack Dai" userId="9dc96d9c-1c0c-4aa1-8bad-110a71c28bf7" providerId="ADAL" clId="{447F5369-AB3C-49C8-84D4-9F7B14B58610}" dt="2023-11-08T17:00:46.546" v="1612" actId="5793"/>
          <ac:spMkLst>
            <pc:docMk/>
            <pc:sldMk cId="3939228453" sldId="307"/>
            <ac:spMk id="3" creationId="{EA1C3448-9ECA-A521-7531-2D99DDB61FA4}"/>
          </ac:spMkLst>
        </pc:spChg>
        <pc:picChg chg="add mod">
          <ac:chgData name="Zack Dai" userId="9dc96d9c-1c0c-4aa1-8bad-110a71c28bf7" providerId="ADAL" clId="{447F5369-AB3C-49C8-84D4-9F7B14B58610}" dt="2023-11-08T17:01:12.935" v="1616" actId="1076"/>
          <ac:picMkLst>
            <pc:docMk/>
            <pc:sldMk cId="3939228453" sldId="307"/>
            <ac:picMk id="1026" creationId="{4424F6E5-EF62-A8A3-4307-E3759EFE8C3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Goodman-School/GraphDatabase/blob/main/queries/loadnorthwind.cypher" TargetMode="External"/><Relationship Id="rId1" Type="http://schemas.openxmlformats.org/officeDocument/2006/relationships/hyperlink" Target="https://data-importer.neo4j.io/versions/latest/" TargetMode="Externa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importer.neo4j.io/versions/latest/" TargetMode="External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hyperlink" Target="https://github.com/Goodman-School/GraphDatabase/blob/main/queries/loadnorthwind.cypher" TargetMode="Externa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9048-FD25-4AE6-A8A4-447B09C216A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1AB05D-E9E7-468F-B7C3-D576D74EC9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Purge database:</a:t>
          </a:r>
          <a:endParaRPr lang="en-US"/>
        </a:p>
      </dgm:t>
    </dgm:pt>
    <dgm:pt modelId="{F08BC4B1-4234-4D55-9AF7-60119BFC9133}" type="parTrans" cxnId="{FEBA5A3F-4B9B-4C5D-842A-4111CF38ED5F}">
      <dgm:prSet/>
      <dgm:spPr/>
      <dgm:t>
        <a:bodyPr/>
        <a:lstStyle/>
        <a:p>
          <a:endParaRPr lang="en-US"/>
        </a:p>
      </dgm:t>
    </dgm:pt>
    <dgm:pt modelId="{9FA977CD-ABFB-4FA9-B1EC-E7909B8BD2B6}" type="sibTrans" cxnId="{FEBA5A3F-4B9B-4C5D-842A-4111CF38ED5F}">
      <dgm:prSet/>
      <dgm:spPr/>
      <dgm:t>
        <a:bodyPr/>
        <a:lstStyle/>
        <a:p>
          <a:endParaRPr lang="en-US"/>
        </a:p>
      </dgm:t>
    </dgm:pt>
    <dgm:pt modelId="{80C8A80A-AF4D-450E-B5A0-6932D3E2418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>
              <a:hlinkClick xmlns:r="http://schemas.openxmlformats.org/officeDocument/2006/relationships" r:id="rId1"/>
            </a:rPr>
            <a:t>https://github.com/Goodman-School/GraphDatabase/blob/main/queries/purgedb.cypher</a:t>
          </a:r>
          <a:endParaRPr lang="en-US"/>
        </a:p>
      </dgm:t>
    </dgm:pt>
    <dgm:pt modelId="{0A5B1BBF-D1CE-44EA-8B42-1C1549872DB5}" type="parTrans" cxnId="{55D3C928-92D9-495A-80DE-B7491E35FA29}">
      <dgm:prSet/>
      <dgm:spPr/>
      <dgm:t>
        <a:bodyPr/>
        <a:lstStyle/>
        <a:p>
          <a:endParaRPr lang="en-US"/>
        </a:p>
      </dgm:t>
    </dgm:pt>
    <dgm:pt modelId="{FC83E3EC-8965-44B3-B5F1-939F46C742A0}" type="sibTrans" cxnId="{55D3C928-92D9-495A-80DE-B7491E35FA29}">
      <dgm:prSet/>
      <dgm:spPr/>
      <dgm:t>
        <a:bodyPr/>
        <a:lstStyle/>
        <a:p>
          <a:endParaRPr lang="en-US"/>
        </a:p>
      </dgm:t>
    </dgm:pt>
    <dgm:pt modelId="{E48EDF15-82C9-4842-854F-507D7A2C81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Load data:</a:t>
          </a:r>
          <a:endParaRPr lang="en-US"/>
        </a:p>
      </dgm:t>
    </dgm:pt>
    <dgm:pt modelId="{AE6625A1-7353-4293-8C96-D8517A8AF0DC}" type="parTrans" cxnId="{687A9D37-9A67-4B39-BA1D-EC3F69C291C3}">
      <dgm:prSet/>
      <dgm:spPr/>
      <dgm:t>
        <a:bodyPr/>
        <a:lstStyle/>
        <a:p>
          <a:endParaRPr lang="en-US"/>
        </a:p>
      </dgm:t>
    </dgm:pt>
    <dgm:pt modelId="{16374DB3-8E34-46FD-98D6-929B3858A8DB}" type="sibTrans" cxnId="{687A9D37-9A67-4B39-BA1D-EC3F69C291C3}">
      <dgm:prSet/>
      <dgm:spPr/>
      <dgm:t>
        <a:bodyPr/>
        <a:lstStyle/>
        <a:p>
          <a:endParaRPr lang="en-US"/>
        </a:p>
      </dgm:t>
    </dgm:pt>
    <dgm:pt modelId="{4ABF1E4E-1719-4D2D-92E1-DD43B84A91A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hlinkClick xmlns:r="http://schemas.openxmlformats.org/officeDocument/2006/relationships" r:id="rId2"/>
            </a:rPr>
            <a:t>https://github.com/Goodman-School/GraphDatabase/blob/main/queries/loadnorthwind.cypher</a:t>
          </a:r>
          <a:endParaRPr lang="en-US" dirty="0"/>
        </a:p>
      </dgm:t>
    </dgm:pt>
    <dgm:pt modelId="{28491846-8295-4A16-B4E2-714E2D2D0525}" type="parTrans" cxnId="{47DF805F-198A-4F1F-A441-784AF635D9FA}">
      <dgm:prSet/>
      <dgm:spPr/>
      <dgm:t>
        <a:bodyPr/>
        <a:lstStyle/>
        <a:p>
          <a:endParaRPr lang="en-US"/>
        </a:p>
      </dgm:t>
    </dgm:pt>
    <dgm:pt modelId="{6907A0A6-0245-46DC-87FB-CD12DEFAE1AD}" type="sibTrans" cxnId="{47DF805F-198A-4F1F-A441-784AF635D9FA}">
      <dgm:prSet/>
      <dgm:spPr/>
      <dgm:t>
        <a:bodyPr/>
        <a:lstStyle/>
        <a:p>
          <a:endParaRPr lang="en-US"/>
        </a:p>
      </dgm:t>
    </dgm:pt>
    <dgm:pt modelId="{D0412AEA-5CA6-4190-99E6-25C0763A955B}" type="pres">
      <dgm:prSet presAssocID="{1C5F9048-FD25-4AE6-A8A4-447B09C216A1}" presName="root" presStyleCnt="0">
        <dgm:presLayoutVars>
          <dgm:dir/>
          <dgm:resizeHandles val="exact"/>
        </dgm:presLayoutVars>
      </dgm:prSet>
      <dgm:spPr/>
    </dgm:pt>
    <dgm:pt modelId="{0167F287-4F64-40CD-AF73-49822267784F}" type="pres">
      <dgm:prSet presAssocID="{6E1AB05D-E9E7-468F-B7C3-D576D74EC945}" presName="compNode" presStyleCnt="0"/>
      <dgm:spPr/>
    </dgm:pt>
    <dgm:pt modelId="{9572D1F9-9342-4FEE-9793-E5B7041E808E}" type="pres">
      <dgm:prSet presAssocID="{6E1AB05D-E9E7-468F-B7C3-D576D74EC94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E440B3-CA97-4242-A440-CB4B31EC31B1}" type="pres">
      <dgm:prSet presAssocID="{6E1AB05D-E9E7-468F-B7C3-D576D74EC945}" presName="iconSpace" presStyleCnt="0"/>
      <dgm:spPr/>
    </dgm:pt>
    <dgm:pt modelId="{2FC01B37-1874-4460-A265-47BFD6218EC5}" type="pres">
      <dgm:prSet presAssocID="{6E1AB05D-E9E7-468F-B7C3-D576D74EC945}" presName="parTx" presStyleLbl="revTx" presStyleIdx="0" presStyleCnt="4">
        <dgm:presLayoutVars>
          <dgm:chMax val="0"/>
          <dgm:chPref val="0"/>
        </dgm:presLayoutVars>
      </dgm:prSet>
      <dgm:spPr/>
    </dgm:pt>
    <dgm:pt modelId="{CD23E160-E9B6-4049-8626-0F55FCE6F9F3}" type="pres">
      <dgm:prSet presAssocID="{6E1AB05D-E9E7-468F-B7C3-D576D74EC945}" presName="txSpace" presStyleCnt="0"/>
      <dgm:spPr/>
    </dgm:pt>
    <dgm:pt modelId="{32E8CB8A-B117-4073-BC17-BB6DD6973088}" type="pres">
      <dgm:prSet presAssocID="{6E1AB05D-E9E7-468F-B7C3-D576D74EC945}" presName="desTx" presStyleLbl="revTx" presStyleIdx="1" presStyleCnt="4">
        <dgm:presLayoutVars/>
      </dgm:prSet>
      <dgm:spPr/>
    </dgm:pt>
    <dgm:pt modelId="{7DE714E0-1523-42FC-B783-1E4FFFE6F30D}" type="pres">
      <dgm:prSet presAssocID="{9FA977CD-ABFB-4FA9-B1EC-E7909B8BD2B6}" presName="sibTrans" presStyleCnt="0"/>
      <dgm:spPr/>
    </dgm:pt>
    <dgm:pt modelId="{02BF88F6-04E0-4511-927C-5B9B373F740D}" type="pres">
      <dgm:prSet presAssocID="{E48EDF15-82C9-4842-854F-507D7A2C810D}" presName="compNode" presStyleCnt="0"/>
      <dgm:spPr/>
    </dgm:pt>
    <dgm:pt modelId="{B2D56401-ECD4-46B5-BD68-F11428FF2444}" type="pres">
      <dgm:prSet presAssocID="{E48EDF15-82C9-4842-854F-507D7A2C810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1B41B73B-720B-4262-9023-E0ACB3BE9A5B}" type="pres">
      <dgm:prSet presAssocID="{E48EDF15-82C9-4842-854F-507D7A2C810D}" presName="iconSpace" presStyleCnt="0"/>
      <dgm:spPr/>
    </dgm:pt>
    <dgm:pt modelId="{830975CF-7F8B-4354-A2FD-DD53B8305799}" type="pres">
      <dgm:prSet presAssocID="{E48EDF15-82C9-4842-854F-507D7A2C810D}" presName="parTx" presStyleLbl="revTx" presStyleIdx="2" presStyleCnt="4">
        <dgm:presLayoutVars>
          <dgm:chMax val="0"/>
          <dgm:chPref val="0"/>
        </dgm:presLayoutVars>
      </dgm:prSet>
      <dgm:spPr/>
    </dgm:pt>
    <dgm:pt modelId="{BE25B7FC-BF46-4582-9CA1-26E0A1E1E8EB}" type="pres">
      <dgm:prSet presAssocID="{E48EDF15-82C9-4842-854F-507D7A2C810D}" presName="txSpace" presStyleCnt="0"/>
      <dgm:spPr/>
    </dgm:pt>
    <dgm:pt modelId="{35EF62F6-CFDA-4682-AA4F-2E7D7E091628}" type="pres">
      <dgm:prSet presAssocID="{E48EDF15-82C9-4842-854F-507D7A2C810D}" presName="desTx" presStyleLbl="revTx" presStyleIdx="3" presStyleCnt="4">
        <dgm:presLayoutVars/>
      </dgm:prSet>
      <dgm:spPr/>
    </dgm:pt>
  </dgm:ptLst>
  <dgm:cxnLst>
    <dgm:cxn modelId="{55D3C928-92D9-495A-80DE-B7491E35FA29}" srcId="{6E1AB05D-E9E7-468F-B7C3-D576D74EC945}" destId="{80C8A80A-AF4D-450E-B5A0-6932D3E24184}" srcOrd="0" destOrd="0" parTransId="{0A5B1BBF-D1CE-44EA-8B42-1C1549872DB5}" sibTransId="{FC83E3EC-8965-44B3-B5F1-939F46C742A0}"/>
    <dgm:cxn modelId="{687A9D37-9A67-4B39-BA1D-EC3F69C291C3}" srcId="{1C5F9048-FD25-4AE6-A8A4-447B09C216A1}" destId="{E48EDF15-82C9-4842-854F-507D7A2C810D}" srcOrd="1" destOrd="0" parTransId="{AE6625A1-7353-4293-8C96-D8517A8AF0DC}" sibTransId="{16374DB3-8E34-46FD-98D6-929B3858A8DB}"/>
    <dgm:cxn modelId="{FEBA5A3F-4B9B-4C5D-842A-4111CF38ED5F}" srcId="{1C5F9048-FD25-4AE6-A8A4-447B09C216A1}" destId="{6E1AB05D-E9E7-468F-B7C3-D576D74EC945}" srcOrd="0" destOrd="0" parTransId="{F08BC4B1-4234-4D55-9AF7-60119BFC9133}" sibTransId="{9FA977CD-ABFB-4FA9-B1EC-E7909B8BD2B6}"/>
    <dgm:cxn modelId="{C980735B-4E47-4BC3-AA44-D40C9420408E}" type="presOf" srcId="{E48EDF15-82C9-4842-854F-507D7A2C810D}" destId="{830975CF-7F8B-4354-A2FD-DD53B8305799}" srcOrd="0" destOrd="0" presId="urn:microsoft.com/office/officeart/2018/2/layout/IconLabelDescriptionList"/>
    <dgm:cxn modelId="{47DF805F-198A-4F1F-A441-784AF635D9FA}" srcId="{E48EDF15-82C9-4842-854F-507D7A2C810D}" destId="{4ABF1E4E-1719-4D2D-92E1-DD43B84A91A2}" srcOrd="0" destOrd="0" parTransId="{28491846-8295-4A16-B4E2-714E2D2D0525}" sibTransId="{6907A0A6-0245-46DC-87FB-CD12DEFAE1AD}"/>
    <dgm:cxn modelId="{8B59F569-9587-4FC9-8777-8A29A312952D}" type="presOf" srcId="{1C5F9048-FD25-4AE6-A8A4-447B09C216A1}" destId="{D0412AEA-5CA6-4190-99E6-25C0763A955B}" srcOrd="0" destOrd="0" presId="urn:microsoft.com/office/officeart/2018/2/layout/IconLabelDescriptionList"/>
    <dgm:cxn modelId="{5CABFC4D-F87D-421F-9D8E-7AF4DC60C654}" type="presOf" srcId="{80C8A80A-AF4D-450E-B5A0-6932D3E24184}" destId="{32E8CB8A-B117-4073-BC17-BB6DD6973088}" srcOrd="0" destOrd="0" presId="urn:microsoft.com/office/officeart/2018/2/layout/IconLabelDescriptionList"/>
    <dgm:cxn modelId="{1207B176-B23C-494A-8C99-9CB9869F69C5}" type="presOf" srcId="{6E1AB05D-E9E7-468F-B7C3-D576D74EC945}" destId="{2FC01B37-1874-4460-A265-47BFD6218EC5}" srcOrd="0" destOrd="0" presId="urn:microsoft.com/office/officeart/2018/2/layout/IconLabelDescriptionList"/>
    <dgm:cxn modelId="{D3761387-F153-4306-B0B7-C042B8DA0E3B}" type="presOf" srcId="{4ABF1E4E-1719-4D2D-92E1-DD43B84A91A2}" destId="{35EF62F6-CFDA-4682-AA4F-2E7D7E091628}" srcOrd="0" destOrd="0" presId="urn:microsoft.com/office/officeart/2018/2/layout/IconLabelDescriptionList"/>
    <dgm:cxn modelId="{59700CD0-9E8A-46B3-9B70-730C413A70DB}" type="presParOf" srcId="{D0412AEA-5CA6-4190-99E6-25C0763A955B}" destId="{0167F287-4F64-40CD-AF73-49822267784F}" srcOrd="0" destOrd="0" presId="urn:microsoft.com/office/officeart/2018/2/layout/IconLabelDescriptionList"/>
    <dgm:cxn modelId="{594DE282-F024-4C60-ABD6-61116A233B6B}" type="presParOf" srcId="{0167F287-4F64-40CD-AF73-49822267784F}" destId="{9572D1F9-9342-4FEE-9793-E5B7041E808E}" srcOrd="0" destOrd="0" presId="urn:microsoft.com/office/officeart/2018/2/layout/IconLabelDescriptionList"/>
    <dgm:cxn modelId="{064925BF-C952-4ED4-8BE7-2AF20B6EC0AF}" type="presParOf" srcId="{0167F287-4F64-40CD-AF73-49822267784F}" destId="{F3E440B3-CA97-4242-A440-CB4B31EC31B1}" srcOrd="1" destOrd="0" presId="urn:microsoft.com/office/officeart/2018/2/layout/IconLabelDescriptionList"/>
    <dgm:cxn modelId="{CE17F289-3368-4F8F-9BFE-509649BCA50A}" type="presParOf" srcId="{0167F287-4F64-40CD-AF73-49822267784F}" destId="{2FC01B37-1874-4460-A265-47BFD6218EC5}" srcOrd="2" destOrd="0" presId="urn:microsoft.com/office/officeart/2018/2/layout/IconLabelDescriptionList"/>
    <dgm:cxn modelId="{F7BB0E30-3A73-4ED2-960B-74B52E513B34}" type="presParOf" srcId="{0167F287-4F64-40CD-AF73-49822267784F}" destId="{CD23E160-E9B6-4049-8626-0F55FCE6F9F3}" srcOrd="3" destOrd="0" presId="urn:microsoft.com/office/officeart/2018/2/layout/IconLabelDescriptionList"/>
    <dgm:cxn modelId="{92327D7D-06C9-4566-8B83-3703D7CF1106}" type="presParOf" srcId="{0167F287-4F64-40CD-AF73-49822267784F}" destId="{32E8CB8A-B117-4073-BC17-BB6DD6973088}" srcOrd="4" destOrd="0" presId="urn:microsoft.com/office/officeart/2018/2/layout/IconLabelDescriptionList"/>
    <dgm:cxn modelId="{D2FBE7DD-915F-4E81-94E3-3B0DF5DB01F8}" type="presParOf" srcId="{D0412AEA-5CA6-4190-99E6-25C0763A955B}" destId="{7DE714E0-1523-42FC-B783-1E4FFFE6F30D}" srcOrd="1" destOrd="0" presId="urn:microsoft.com/office/officeart/2018/2/layout/IconLabelDescriptionList"/>
    <dgm:cxn modelId="{600A4F00-D46F-438B-AE89-4C069BB3A579}" type="presParOf" srcId="{D0412AEA-5CA6-4190-99E6-25C0763A955B}" destId="{02BF88F6-04E0-4511-927C-5B9B373F740D}" srcOrd="2" destOrd="0" presId="urn:microsoft.com/office/officeart/2018/2/layout/IconLabelDescriptionList"/>
    <dgm:cxn modelId="{9500226B-6F3D-496C-8705-195B051501B2}" type="presParOf" srcId="{02BF88F6-04E0-4511-927C-5B9B373F740D}" destId="{B2D56401-ECD4-46B5-BD68-F11428FF2444}" srcOrd="0" destOrd="0" presId="urn:microsoft.com/office/officeart/2018/2/layout/IconLabelDescriptionList"/>
    <dgm:cxn modelId="{49D17F06-E03E-48DA-92F2-DFACE3CBA5E3}" type="presParOf" srcId="{02BF88F6-04E0-4511-927C-5B9B373F740D}" destId="{1B41B73B-720B-4262-9023-E0ACB3BE9A5B}" srcOrd="1" destOrd="0" presId="urn:microsoft.com/office/officeart/2018/2/layout/IconLabelDescriptionList"/>
    <dgm:cxn modelId="{FB6435FE-0664-4B41-9B6C-B41AFD8516C1}" type="presParOf" srcId="{02BF88F6-04E0-4511-927C-5B9B373F740D}" destId="{830975CF-7F8B-4354-A2FD-DD53B8305799}" srcOrd="2" destOrd="0" presId="urn:microsoft.com/office/officeart/2018/2/layout/IconLabelDescriptionList"/>
    <dgm:cxn modelId="{3AC4BF7F-1DB0-4D9E-B0B3-F0B1A9C1BE25}" type="presParOf" srcId="{02BF88F6-04E0-4511-927C-5B9B373F740D}" destId="{BE25B7FC-BF46-4582-9CA1-26E0A1E1E8EB}" srcOrd="3" destOrd="0" presId="urn:microsoft.com/office/officeart/2018/2/layout/IconLabelDescriptionList"/>
    <dgm:cxn modelId="{65FD2FC7-8503-476B-AEC3-3AFDD16574A0}" type="presParOf" srcId="{02BF88F6-04E0-4511-927C-5B9B373F740D}" destId="{35EF62F6-CFDA-4682-AA4F-2E7D7E09162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2D1F9-9342-4FEE-9793-E5B7041E808E}">
      <dsp:nvSpPr>
        <dsp:cNvPr id="0" name=""/>
        <dsp:cNvSpPr/>
      </dsp:nvSpPr>
      <dsp:spPr>
        <a:xfrm>
          <a:off x="568971" y="600106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01B37-1874-4460-A265-47BFD6218EC5}">
      <dsp:nvSpPr>
        <dsp:cNvPr id="0" name=""/>
        <dsp:cNvSpPr/>
      </dsp:nvSpPr>
      <dsp:spPr>
        <a:xfrm>
          <a:off x="568971" y="2244743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Purge database:</a:t>
          </a:r>
          <a:endParaRPr lang="en-US" sz="3600" kern="1200"/>
        </a:p>
      </dsp:txBody>
      <dsp:txXfrm>
        <a:off x="568971" y="2244743"/>
        <a:ext cx="4311566" cy="646734"/>
      </dsp:txXfrm>
    </dsp:sp>
    <dsp:sp modelId="{32E8CB8A-B117-4073-BC17-BB6DD6973088}">
      <dsp:nvSpPr>
        <dsp:cNvPr id="0" name=""/>
        <dsp:cNvSpPr/>
      </dsp:nvSpPr>
      <dsp:spPr>
        <a:xfrm>
          <a:off x="568971" y="2954543"/>
          <a:ext cx="4311566" cy="796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>
              <a:hlinkClick xmlns:r="http://schemas.openxmlformats.org/officeDocument/2006/relationships" r:id="rId3"/>
            </a:rPr>
            <a:t>https://github.com/Goodman-School/GraphDatabase/blob/main/queries/purgedb.cypher</a:t>
          </a:r>
          <a:endParaRPr lang="en-US" sz="1700" kern="1200"/>
        </a:p>
      </dsp:txBody>
      <dsp:txXfrm>
        <a:off x="568971" y="2954543"/>
        <a:ext cx="4311566" cy="796688"/>
      </dsp:txXfrm>
    </dsp:sp>
    <dsp:sp modelId="{B2D56401-ECD4-46B5-BD68-F11428FF2444}">
      <dsp:nvSpPr>
        <dsp:cNvPr id="0" name=""/>
        <dsp:cNvSpPr/>
      </dsp:nvSpPr>
      <dsp:spPr>
        <a:xfrm>
          <a:off x="5635062" y="600106"/>
          <a:ext cx="1509048" cy="150904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975CF-7F8B-4354-A2FD-DD53B8305799}">
      <dsp:nvSpPr>
        <dsp:cNvPr id="0" name=""/>
        <dsp:cNvSpPr/>
      </dsp:nvSpPr>
      <dsp:spPr>
        <a:xfrm>
          <a:off x="5635062" y="2244743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Load data:</a:t>
          </a:r>
          <a:endParaRPr lang="en-US" sz="3600" kern="1200"/>
        </a:p>
      </dsp:txBody>
      <dsp:txXfrm>
        <a:off x="5635062" y="2244743"/>
        <a:ext cx="4311566" cy="646734"/>
      </dsp:txXfrm>
    </dsp:sp>
    <dsp:sp modelId="{35EF62F6-CFDA-4682-AA4F-2E7D7E091628}">
      <dsp:nvSpPr>
        <dsp:cNvPr id="0" name=""/>
        <dsp:cNvSpPr/>
      </dsp:nvSpPr>
      <dsp:spPr>
        <a:xfrm>
          <a:off x="5635062" y="2954543"/>
          <a:ext cx="4311566" cy="796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hlinkClick xmlns:r="http://schemas.openxmlformats.org/officeDocument/2006/relationships" r:id="rId6"/>
            </a:rPr>
            <a:t>https://github.com/Goodman-School/GraphDatabase/blob/main/queries/loadnorthwind.cypher</a:t>
          </a:r>
          <a:endParaRPr lang="en-US" sz="1700" kern="1200" dirty="0"/>
        </a:p>
      </dsp:txBody>
      <dsp:txXfrm>
        <a:off x="5635062" y="2954543"/>
        <a:ext cx="4311566" cy="796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15E2-B230-4305-BE6B-01C7CCAA6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E75F-D493-4421-95A3-3A39458BF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6967-BE66-4F3C-97D9-A61629CB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67A0-0B06-4A95-82B9-77CC3876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0552-FB97-4523-8831-647B9C4D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3872-9F01-4E6D-ACBE-D0690616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B7811-5F61-4E59-92C5-9E85B4B9E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7C4E-5BDE-4F94-B3F2-54600E17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0A02-37BD-4269-BFE5-5FC918B5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6376-E4D6-46B3-8C33-2CDEDFF6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0D0F2-CBF2-4FBF-AB1E-975841967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39E8E-BD5C-430F-9303-CFBA47817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81A7-07EA-4C86-8E00-7895FEE8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742D-C04D-4B70-B4CA-FF4AFC58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A5E5-22A4-45DA-8CE6-C076376B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C77-56B7-47B5-92EB-C078E8E6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11CF-B8D0-4A7C-B473-B816DA6D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E564-1A31-45C1-81FF-4430045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E4CD-59AC-4F5E-B7EC-8DCBD1F8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D367-C38F-4D64-99B4-512640F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D979-17D1-44AC-8122-F718A73F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24E1-07D0-4EC8-8A0E-17E91393B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844B-D477-4AFF-B20A-42E23DB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8F5B-7DC2-46D4-A5E6-C0F2B6D3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93F3-C984-47EA-A6AD-0ACFBED1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E621-7449-4714-A61D-CDBA07D0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C0C2-42E4-474B-B07E-161C54526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64724-941F-47BE-BF63-6743ED4A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7CAFD-929E-45C8-8103-37ED57AE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4211-6824-4C26-AE9D-1221293C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C6DE3-3948-44AC-8B76-1F703E70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BAD4-B94D-4FD0-81A1-3181EB5E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5F97E-8C98-4D17-9532-D5C71ADD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584C-9F22-4A99-B2CC-B41F1A5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D2180-5A6E-4A11-A877-36D67C57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2CD94-45B1-4593-8B44-3A3662781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8F799-BC0B-4C80-A587-618DF137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4F7D3-CA4E-4358-A338-C652026A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7EF65-D7AB-4381-9875-73CC180E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C0E5-B38A-4AFE-8B57-09002A69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0101E-B243-49E6-A740-5D703DB2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BE114-A7B2-40D8-8F9D-48B7A798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26A6-BFA1-46F4-9CC0-6516E34E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F4228-C200-4B5D-9624-95418D0A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BE171-CA07-4DE9-88C2-D4AF26CE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80A2D-ECEF-4975-B1A8-82193C0F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6355-50BF-4107-AB88-1BF855B1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E519-FDB0-49DE-AEC1-E0C47298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A948-0E41-4B10-BD5B-A33DF9CF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3962-F575-4D39-8EBA-03CD23EA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0F3A-F68B-4FB0-AE64-845BB486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7D8A8-D760-47E8-9B65-CABE2C53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BA64-061C-4C61-9F4B-B59135C9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FA4B8-74D1-426D-AC79-97802226B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2E04A-69A0-449A-B4A9-A49D7F19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1ECD-A895-4AAD-95C7-5FD8288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5A903-F629-4870-B876-26D95DFD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F0C65-690C-4A8D-811B-8FEDF1B0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368A3-A19D-4B92-BD19-B7C91E61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9E458-E5B8-4DD7-BC18-095BDDB6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8371-0C81-40A6-8FC5-1D8CCD9F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4A48-B1D7-40CA-AB46-D7D34A97B89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5037-E471-4CAA-9A25-3F3DDDA06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978-4FBF-4430-B349-BE6CE3D74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sandbox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3.239.62.47:7474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eo4j.com/docs/cypher-manual/curr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dman-School/GraphDatabase/raw/main/data/W3Cnorthwind.zip" TargetMode="External"/><Relationship Id="rId2" Type="http://schemas.openxmlformats.org/officeDocument/2006/relationships/hyperlink" Target="https://data-importer.neo4j.io/versions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sandbox.neo4j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neo4j.com/developer/guide-importing-data-and-et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sandbox/" TargetMode="External"/><Relationship Id="rId2" Type="http://schemas.openxmlformats.org/officeDocument/2006/relationships/hyperlink" Target="https://neo4j.com/download/?ref=produ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4j.com/graphacademy/neo4j-certification/" TargetMode="External"/><Relationship Id="rId5" Type="http://schemas.openxmlformats.org/officeDocument/2006/relationships/hyperlink" Target="https://neo4j.com/books/" TargetMode="External"/><Relationship Id="rId4" Type="http://schemas.openxmlformats.org/officeDocument/2006/relationships/hyperlink" Target="https://data-importer.neo4j.io/versions/late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ABDD9-2EB2-4DA3-B15A-B108325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918" y="337522"/>
            <a:ext cx="910574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Graph Database --Neo4j</a:t>
            </a:r>
            <a:br>
              <a:rPr lang="en-US" dirty="0"/>
            </a:br>
            <a:r>
              <a:rPr lang="en-US" sz="4000" dirty="0"/>
              <a:t>Updated 2023-03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4F1A-4969-437C-BEAF-E9E7AC570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Zack Dai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eo4j - Wikipedia">
            <a:extLst>
              <a:ext uri="{FF2B5EF4-FFF2-40B4-BE49-F238E27FC236}">
                <a16:creationId xmlns:a16="http://schemas.microsoft.com/office/drawing/2014/main" id="{AB7CDC2A-98EA-CC15-FA50-4BFFA6E8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3137463"/>
            <a:ext cx="3217333" cy="120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1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DA41C5-66A6-48BB-9547-DC636625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27357-6662-4E00-AFE3-DE7199D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Neo4j Sandbox Exploration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89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FD72B3-93B6-A6F2-0CAE-F4839BC2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357" y="1960561"/>
            <a:ext cx="4506334" cy="43513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939B613-1FEA-7EE9-F5B3-86E1B9FF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Sandbox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EAD62B-7660-4B29-26DB-E30EE76C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https://neo4j.com/sandbox/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E6E54B-B130-6758-92F7-FF61C1E5A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2393857"/>
            <a:ext cx="7566212" cy="37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26E8-ED3D-977A-E438-8125F745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prebuild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9996-F5F7-3B50-40BD-B2D8DFDF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Movies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71816-60CB-7B0A-F297-207E6207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59" y="1520824"/>
            <a:ext cx="4745635" cy="5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78CE-1C2E-F675-A255-3966BA2E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your project life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BF92-AE64-803B-E9A2-7FCC8A29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05" y="1883704"/>
            <a:ext cx="7113495" cy="4817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7BA098-F13C-DEAE-940C-10132958309F}"/>
              </a:ext>
            </a:extLst>
          </p:cNvPr>
          <p:cNvSpPr txBox="1"/>
          <p:nvPr/>
        </p:nvSpPr>
        <p:spPr>
          <a:xfrm>
            <a:off x="1021977" y="2188658"/>
            <a:ext cx="3072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By default, the project only lasts for 3 days, but you can extend it for another 7 days.</a:t>
            </a:r>
          </a:p>
        </p:txBody>
      </p:sp>
    </p:spTree>
    <p:extLst>
      <p:ext uri="{BB962C8B-B14F-4D97-AF65-F5344CB8AC3E}">
        <p14:creationId xmlns:p14="http://schemas.microsoft.com/office/powerpoint/2010/main" val="319030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CE2-CD12-5497-25BE-7B7178DC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your database with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F37D-5EDF-ADC0-CC74-C5172DC5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377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Connection details</a:t>
            </a:r>
          </a:p>
          <a:p>
            <a:r>
              <a:rPr lang="en-US" dirty="0"/>
              <a:t>Record those </a:t>
            </a:r>
            <a:r>
              <a:rPr lang="en-US" dirty="0" err="1"/>
              <a:t>infomation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Http Port</a:t>
            </a:r>
          </a:p>
          <a:p>
            <a:pPr lvl="1"/>
            <a:endParaRPr lang="en-US" dirty="0"/>
          </a:p>
          <a:p>
            <a:r>
              <a:rPr lang="en-US" dirty="0"/>
              <a:t>Use browser to open it http://{ip address}:{port} 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hlinkClick r:id="rId2"/>
              </a:rPr>
              <a:t>http://3.239.62.47:7474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5D980-0309-FC44-7995-1AE3B175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11" y="1918447"/>
            <a:ext cx="5156435" cy="4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7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DC9E-CBB2-8F05-AEB9-82607CE3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your database with your team 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2D6E-90DA-99F1-60F4-863941C2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9679" cy="4351338"/>
          </a:xfrm>
        </p:spPr>
        <p:txBody>
          <a:bodyPr/>
          <a:lstStyle/>
          <a:p>
            <a:r>
              <a:rPr lang="en-US" dirty="0"/>
              <a:t>Use the credential to login</a:t>
            </a:r>
          </a:p>
          <a:p>
            <a:endParaRPr lang="en-US" dirty="0"/>
          </a:p>
          <a:p>
            <a:r>
              <a:rPr lang="en-US" dirty="0"/>
              <a:t>You can share the credential info with your teammates to work on same project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D1DA3-119C-3A52-3480-84E82DAC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81" y="1660496"/>
            <a:ext cx="6693751" cy="43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6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6E6F-83A6-DCB1-0373-2B38CC6C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Tutorials in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CB95-10CC-38A3-7452-373247C6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3753" cy="4351338"/>
          </a:xfrm>
        </p:spPr>
        <p:txBody>
          <a:bodyPr/>
          <a:lstStyle/>
          <a:p>
            <a:r>
              <a:rPr lang="en-US" dirty="0"/>
              <a:t>Sandboxes provide tutorials to help you understand how neo4j works</a:t>
            </a:r>
          </a:p>
          <a:p>
            <a:r>
              <a:rPr lang="en-US" dirty="0"/>
              <a:t>You can also view their documentation as well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https://neo4j.com/docs/cypher-manual/current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8E661-E0B9-C1B9-3942-DAD7D593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140" y="2285678"/>
            <a:ext cx="6705600" cy="34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8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29A3-5740-2296-27C0-C88A6D1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659A-9C2F-1551-E391-74D07D3E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Q1. Show 15 person nodes</a:t>
            </a:r>
          </a:p>
          <a:p>
            <a:r>
              <a:rPr lang="en-US" dirty="0"/>
              <a:t>Q2. Show a table that has 12 person with their name and born attributes</a:t>
            </a:r>
          </a:p>
          <a:p>
            <a:r>
              <a:rPr lang="en-US" dirty="0"/>
              <a:t>Q3. Who directed movie titled “</a:t>
            </a:r>
            <a:r>
              <a:rPr lang="en-US" dirty="0">
                <a:solidFill>
                  <a:srgbClr val="FF0000"/>
                </a:solidFill>
                <a:effectLst/>
              </a:rPr>
              <a:t>When Harry Met Sally</a:t>
            </a:r>
            <a:r>
              <a:rPr lang="en-US" dirty="0">
                <a:solidFill>
                  <a:srgbClr val="000000"/>
                </a:solidFill>
              </a:rPr>
              <a:t>”?</a:t>
            </a:r>
          </a:p>
          <a:p>
            <a:r>
              <a:rPr lang="en-US" dirty="0">
                <a:solidFill>
                  <a:srgbClr val="000000"/>
                </a:solidFill>
              </a:rPr>
              <a:t>Q4. Which year did the movie with </a:t>
            </a:r>
            <a:r>
              <a:rPr lang="en-US" dirty="0">
                <a:solidFill>
                  <a:srgbClr val="FF0000"/>
                </a:solidFill>
              </a:rPr>
              <a:t>node id </a:t>
            </a:r>
            <a:r>
              <a:rPr lang="en-US" dirty="0">
                <a:solidFill>
                  <a:srgbClr val="000000"/>
                </a:solidFill>
              </a:rPr>
              <a:t>equal to </a:t>
            </a:r>
            <a:r>
              <a:rPr lang="en-US" dirty="0">
                <a:solidFill>
                  <a:srgbClr val="FF0000"/>
                </a:solidFill>
              </a:rPr>
              <a:t>29</a:t>
            </a:r>
            <a:r>
              <a:rPr lang="en-US" dirty="0">
                <a:solidFill>
                  <a:srgbClr val="000000"/>
                </a:solidFill>
              </a:rPr>
              <a:t> released?</a:t>
            </a:r>
          </a:p>
          <a:p>
            <a:r>
              <a:rPr lang="en-US" dirty="0">
                <a:solidFill>
                  <a:srgbClr val="000000"/>
                </a:solidFill>
              </a:rPr>
              <a:t>Q5. How many directors in the database?</a:t>
            </a:r>
          </a:p>
          <a:p>
            <a:r>
              <a:rPr lang="en-US" dirty="0">
                <a:solidFill>
                  <a:srgbClr val="000000"/>
                </a:solidFill>
              </a:rPr>
              <a:t>Q6. Show the names of all directors?</a:t>
            </a:r>
          </a:p>
          <a:p>
            <a:r>
              <a:rPr lang="en-US" dirty="0">
                <a:solidFill>
                  <a:srgbClr val="000000"/>
                </a:solidFill>
              </a:rPr>
              <a:t>Q7. Create a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en-US" dirty="0">
                <a:solidFill>
                  <a:srgbClr val="000000"/>
                </a:solidFill>
              </a:rPr>
              <a:t> (use merge) named </a:t>
            </a:r>
            <a:r>
              <a:rPr lang="en-US" dirty="0">
                <a:solidFill>
                  <a:srgbClr val="FF0000"/>
                </a:solidFill>
              </a:rPr>
              <a:t>yourself</a:t>
            </a:r>
            <a:r>
              <a:rPr lang="en-US" dirty="0">
                <a:solidFill>
                  <a:srgbClr val="000000"/>
                </a:solidFill>
              </a:rPr>
              <a:t>, a </a:t>
            </a:r>
            <a:r>
              <a:rPr lang="en-US" dirty="0">
                <a:solidFill>
                  <a:srgbClr val="FF0000"/>
                </a:solidFill>
              </a:rPr>
              <a:t>Class node </a:t>
            </a:r>
            <a:r>
              <a:rPr lang="en-US" dirty="0">
                <a:solidFill>
                  <a:srgbClr val="000000"/>
                </a:solidFill>
              </a:rPr>
              <a:t>with name 5P16, link them with a relationship </a:t>
            </a:r>
            <a:r>
              <a:rPr lang="en-US" dirty="0">
                <a:solidFill>
                  <a:srgbClr val="FF0000"/>
                </a:solidFill>
              </a:rPr>
              <a:t>[:REGISTERED</a:t>
            </a:r>
            <a:r>
              <a:rPr lang="en-US" dirty="0">
                <a:solidFill>
                  <a:srgbClr val="000000"/>
                </a:solidFill>
              </a:rPr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0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A41C5-66A6-48BB-9547-DC636625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27357-6662-4E00-AFE3-DE7199D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Build your own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11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E80C-5C16-A7FE-CE7C-B1FB37E5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78" y="156954"/>
            <a:ext cx="8674912" cy="1461778"/>
          </a:xfrm>
        </p:spPr>
        <p:txBody>
          <a:bodyPr>
            <a:normAutofit/>
          </a:bodyPr>
          <a:lstStyle/>
          <a:p>
            <a:r>
              <a:rPr lang="en-US" sz="4000" dirty="0"/>
              <a:t>Load data with Neo4j data importer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9D4F-800E-ABF3-7A23-17E94ABE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01" y="1627882"/>
            <a:ext cx="3881699" cy="4885934"/>
          </a:xfrm>
        </p:spPr>
        <p:txBody>
          <a:bodyPr>
            <a:normAutofit/>
          </a:bodyPr>
          <a:lstStyle/>
          <a:p>
            <a:r>
              <a:rPr lang="en-CA" sz="2000" dirty="0"/>
              <a:t>Step 0 Create a blank database</a:t>
            </a:r>
          </a:p>
          <a:p>
            <a:r>
              <a:rPr lang="en-CA" sz="2000" dirty="0"/>
              <a:t>Step 1 Download data:</a:t>
            </a:r>
            <a:endParaRPr lang="en-CA" sz="2000" dirty="0">
              <a:hlinkClick r:id="rId2"/>
            </a:endParaRPr>
          </a:p>
          <a:p>
            <a:pPr marL="457200" lvl="1" indent="0">
              <a:buNone/>
            </a:pPr>
            <a:r>
              <a:rPr lang="en-CA" sz="1600" dirty="0">
                <a:solidFill>
                  <a:srgbClr val="0070C0"/>
                </a:solidFill>
                <a:hlinkClick r:id="rId3"/>
              </a:rPr>
              <a:t>https://github.com/Goodman-School/GraphDatabase/raw/main/data/W3Cnorthwind.zip</a:t>
            </a:r>
            <a:endParaRPr lang="en-CA" sz="16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CA" sz="1600" dirty="0">
              <a:solidFill>
                <a:srgbClr val="0070C0"/>
              </a:solidFill>
            </a:endParaRPr>
          </a:p>
          <a:p>
            <a:r>
              <a:rPr lang="en-CA" sz="2000" dirty="0"/>
              <a:t>Step 2 find your </a:t>
            </a:r>
            <a:r>
              <a:rPr lang="en-CA" sz="2000" dirty="0" err="1"/>
              <a:t>db</a:t>
            </a:r>
            <a:r>
              <a:rPr lang="en-CA" sz="2000" dirty="0"/>
              <a:t> credentials</a:t>
            </a:r>
          </a:p>
          <a:p>
            <a:pPr marL="457200" lvl="1" indent="0">
              <a:buNone/>
            </a:pPr>
            <a:r>
              <a:rPr lang="en-CA" sz="1600" dirty="0">
                <a:hlinkClick r:id="rId4"/>
              </a:rPr>
              <a:t>https://sandbox.neo4j.com/</a:t>
            </a:r>
            <a:r>
              <a:rPr lang="en-CA" sz="1600" dirty="0"/>
              <a:t> </a:t>
            </a:r>
          </a:p>
          <a:p>
            <a:pPr marL="457200" lvl="1" indent="0">
              <a:buNone/>
            </a:pPr>
            <a:endParaRPr lang="en-CA" sz="1600" dirty="0"/>
          </a:p>
          <a:p>
            <a:r>
              <a:rPr lang="en-CA" sz="2000" dirty="0"/>
              <a:t>Step 3 Load data </a:t>
            </a:r>
          </a:p>
          <a:p>
            <a:pPr lvl="1"/>
            <a:r>
              <a:rPr lang="en-CA" sz="1600" dirty="0"/>
              <a:t>Data importer:</a:t>
            </a:r>
            <a:endParaRPr lang="en-CA" sz="1600" dirty="0">
              <a:hlinkClick r:id="rId2"/>
            </a:endParaRP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9BF2D-39F7-83D1-A4C6-58C14D9EA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118334"/>
            <a:ext cx="7409234" cy="2966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236FD-C5CF-D498-DB52-22BA8FCF4422}"/>
              </a:ext>
            </a:extLst>
          </p:cNvPr>
          <p:cNvSpPr txBox="1"/>
          <p:nvPr/>
        </p:nvSpPr>
        <p:spPr>
          <a:xfrm>
            <a:off x="691815" y="556690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hlinkClick r:id="rId2"/>
              </a:rPr>
              <a:t>https://data-importer.neo4j.io/versions/latest/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8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E252B-BFE0-4797-8C22-54A5F4EB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4DD4-96CB-465E-B843-9A2862134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000"/>
              <a:t>Part1 Graph Database Introduction</a:t>
            </a:r>
          </a:p>
          <a:p>
            <a:pPr lvl="1"/>
            <a:r>
              <a:rPr lang="en-US" sz="2000"/>
              <a:t>Graph Database</a:t>
            </a:r>
          </a:p>
          <a:p>
            <a:pPr lvl="1"/>
            <a:r>
              <a:rPr lang="en-US" sz="2000"/>
              <a:t>Comparison SQL with Neo4j</a:t>
            </a:r>
          </a:p>
          <a:p>
            <a:pPr lvl="1"/>
            <a:r>
              <a:rPr lang="en-US" sz="2000"/>
              <a:t>Use case of Neo4j</a:t>
            </a:r>
          </a:p>
          <a:p>
            <a:r>
              <a:rPr lang="en-US" sz="2000"/>
              <a:t>Part2 Practice with Neo4j</a:t>
            </a:r>
          </a:p>
          <a:p>
            <a:pPr lvl="1"/>
            <a:r>
              <a:rPr lang="en-US" sz="2000"/>
              <a:t>Neo4j playground online</a:t>
            </a:r>
          </a:p>
          <a:p>
            <a:pPr lvl="1"/>
            <a:r>
              <a:rPr lang="en-US" sz="2000"/>
              <a:t>Import data to Neo4j</a:t>
            </a:r>
          </a:p>
          <a:p>
            <a:pPr lvl="1"/>
            <a:r>
              <a:rPr lang="en-US" sz="2000"/>
              <a:t>Basic Queries</a:t>
            </a:r>
          </a:p>
          <a:p>
            <a:pPr lvl="1"/>
            <a:r>
              <a:rPr lang="en-US" sz="2000"/>
              <a:t>Advanced usage</a:t>
            </a:r>
          </a:p>
          <a:p>
            <a:r>
              <a:rPr lang="en-US" sz="2000"/>
              <a:t>Appendix: Learning Resources</a:t>
            </a:r>
          </a:p>
          <a:p>
            <a:pPr lvl="1"/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4574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99E7-1B22-E265-49FC-EC22CD65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3734366"/>
          </a:xfrm>
        </p:spPr>
        <p:txBody>
          <a:bodyPr anchor="b">
            <a:normAutofit/>
          </a:bodyPr>
          <a:lstStyle/>
          <a:p>
            <a:r>
              <a:rPr lang="en-US" sz="3700" dirty="0"/>
              <a:t>Upload files and add nodes</a:t>
            </a:r>
            <a:br>
              <a:rPr lang="en-US" sz="3700" dirty="0"/>
            </a:br>
            <a:br>
              <a:rPr lang="en-CA" sz="4000" dirty="0"/>
            </a:br>
            <a:endParaRPr lang="en-US" sz="3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77A62-4CA3-79B5-4F5C-A74B29EE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73" y="1839582"/>
            <a:ext cx="7660240" cy="37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2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99E7-1B22-E265-49FC-EC22CD65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more nodes and 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62EBF-A9F8-CB53-6749-A345D6C1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5" y="891540"/>
            <a:ext cx="9393671" cy="321733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034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2F902-0A2D-8E5E-EE8D-36C036AC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4000"/>
              <a:t>Graph Schema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C3A4-4E78-829D-EA00-63FAE582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65" y="3326351"/>
            <a:ext cx="3727193" cy="32723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call </a:t>
            </a:r>
            <a:r>
              <a:rPr lang="en-CA" sz="2000" dirty="0" err="1">
                <a:solidFill>
                  <a:srgbClr val="0070C0"/>
                </a:solidFill>
              </a:rPr>
              <a:t>db.schema.visualization</a:t>
            </a:r>
            <a:r>
              <a:rPr lang="en-CA" sz="2000" dirty="0">
                <a:solidFill>
                  <a:srgbClr val="0070C0"/>
                </a:solidFill>
              </a:rPr>
              <a:t>()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29BB9-1AB1-ACA0-228C-19A092F8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65" y="2317216"/>
            <a:ext cx="5974070" cy="24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1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A297-B51D-7071-40C5-9439D64E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Tutorial (Northwind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3448-9ECA-A521-7531-2D99DDB6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https://neo4j.com/developer/guide-importing-data-and-etl/</a:t>
            </a:r>
            <a:r>
              <a:rPr lang="en-US" dirty="0"/>
              <a:t> </a:t>
            </a:r>
          </a:p>
        </p:txBody>
      </p:sp>
      <p:pic>
        <p:nvPicPr>
          <p:cNvPr id="1026" name="Picture 2" descr="Northwind diagram">
            <a:extLst>
              <a:ext uri="{FF2B5EF4-FFF2-40B4-BE49-F238E27FC236}">
                <a16:creationId xmlns:a16="http://schemas.microsoft.com/office/drawing/2014/main" id="{4424F6E5-EF62-A8A3-4307-E3759EFE8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85" y="2559194"/>
            <a:ext cx="5294912" cy="393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2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E80C-5C16-A7FE-CE7C-B1FB37E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online data with query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093E409-8E81-919D-2C3A-02DA950E1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1167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203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A41C5-66A6-48BB-9547-DC636625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27357-6662-4E00-AFE3-DE7199D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learning resources</a:t>
            </a:r>
          </a:p>
        </p:txBody>
      </p:sp>
    </p:spTree>
    <p:extLst>
      <p:ext uri="{BB962C8B-B14F-4D97-AF65-F5344CB8AC3E}">
        <p14:creationId xmlns:p14="http://schemas.microsoft.com/office/powerpoint/2010/main" val="198275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D940-85A2-4282-AC2B-77D18AFA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 more advanced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0FF-D266-483C-A263-93465678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the sanbox demo (Crime detection)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F91FF-54CB-7636-9467-9FFAFB07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47" y="1863801"/>
            <a:ext cx="88373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DBFA-EE44-4B54-B17E-171EF3C6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3F50-2E6F-4E3E-A582-89AA8F9F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Neo4j </a:t>
            </a:r>
            <a:r>
              <a:rPr lang="en-US" dirty="0">
                <a:hlinkClick r:id="rId2"/>
              </a:rPr>
              <a:t>https://neo4j.com/download/?ref=product</a:t>
            </a:r>
            <a:endParaRPr lang="en-US" dirty="0"/>
          </a:p>
          <a:p>
            <a:r>
              <a:rPr lang="en-US" dirty="0"/>
              <a:t>Use Neo4j on </a:t>
            </a:r>
            <a:r>
              <a:rPr lang="en-US" dirty="0" err="1"/>
              <a:t>sanbox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https://neo4j.com/sandbox/</a:t>
            </a:r>
            <a:endParaRPr lang="en-US" dirty="0"/>
          </a:p>
          <a:p>
            <a:r>
              <a:rPr lang="en-US" dirty="0"/>
              <a:t>Neo4j data importer </a:t>
            </a:r>
            <a:r>
              <a:rPr lang="en-US" dirty="0">
                <a:hlinkClick r:id="rId4"/>
              </a:rPr>
              <a:t>https://data-importer.neo4j.io/versions/latest/</a:t>
            </a:r>
            <a:r>
              <a:rPr lang="en-US" dirty="0"/>
              <a:t> </a:t>
            </a:r>
          </a:p>
          <a:p>
            <a:r>
              <a:rPr lang="en-US" dirty="0"/>
              <a:t>Free official </a:t>
            </a:r>
            <a:r>
              <a:rPr lang="en-US" dirty="0" err="1"/>
              <a:t>ebooks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https://neo4j.com/books/</a:t>
            </a:r>
            <a:endParaRPr lang="en-US" dirty="0"/>
          </a:p>
          <a:p>
            <a:r>
              <a:rPr lang="en-US" dirty="0"/>
              <a:t>Get Certificate </a:t>
            </a:r>
            <a:r>
              <a:rPr lang="en-US" dirty="0">
                <a:hlinkClick r:id="rId6"/>
              </a:rPr>
              <a:t>https://neo4j.com/graphacademy/neo4j-certification/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6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DA41C5-66A6-48BB-9547-DC636625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27357-6662-4E00-AFE3-DE7199D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 Database 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413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BDC5-7F86-4B8D-85A5-704A4BFE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en-US" dirty="0"/>
              <a:t>Graph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ED0D-2412-4833-B0C0-E69A2F54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6247722" cy="3088871"/>
          </a:xfrm>
        </p:spPr>
        <p:txBody>
          <a:bodyPr>
            <a:normAutofit/>
          </a:bodyPr>
          <a:lstStyle/>
          <a:p>
            <a:r>
              <a:rPr lang="en-US" sz="2400"/>
              <a:t>A graph is composed of two elements: a node and a relationship.</a:t>
            </a:r>
          </a:p>
          <a:p>
            <a:r>
              <a:rPr lang="en-US" sz="2400"/>
              <a:t> Each node represents an entity (a person, place, thing, category or other piece of data), and each relationship represents how two nodes are associated.</a:t>
            </a:r>
          </a:p>
          <a:p>
            <a:endParaRPr lang="en-US" sz="2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1F44A-CB4B-4C7E-9E90-687037ED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Graph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7098-7F8A-4E78-AA07-E46B09E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Twitter is a perfect example of a graph database connecting 313 million monthly active users. In the illustration to the right, we have a small slice of Twitter users represented in a graph data model.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1DB86-3B0C-4C1C-A956-D072E724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0" y="2445965"/>
            <a:ext cx="3217333" cy="25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7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47BD6F-5050-405B-8B07-1AF33B4C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642938"/>
            <a:ext cx="5308600" cy="3275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E91501-2134-4152-8A94-1A42A885A094}"/>
              </a:ext>
            </a:extLst>
          </p:cNvPr>
          <p:cNvSpPr txBox="1"/>
          <p:nvPr/>
        </p:nvSpPr>
        <p:spPr>
          <a:xfrm>
            <a:off x="755650" y="3262313"/>
            <a:ext cx="5308600" cy="654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2655A-F473-4B1D-BF4E-C26CA920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642938"/>
            <a:ext cx="5308600" cy="3275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83F96-22CA-4845-87F3-239BEC90EFDA}"/>
              </a:ext>
            </a:extLst>
          </p:cNvPr>
          <p:cNvSpPr txBox="1"/>
          <p:nvPr/>
        </p:nvSpPr>
        <p:spPr>
          <a:xfrm>
            <a:off x="6137275" y="3262313"/>
            <a:ext cx="5308600" cy="6540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NEO4j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82FBA-7881-4F25-A9BF-C3E86259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vs NEO4j</a:t>
            </a:r>
          </a:p>
        </p:txBody>
      </p:sp>
    </p:spTree>
    <p:extLst>
      <p:ext uri="{BB962C8B-B14F-4D97-AF65-F5344CB8AC3E}">
        <p14:creationId xmlns:p14="http://schemas.microsoft.com/office/powerpoint/2010/main" val="297793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8BF7-23E6-4111-A02C-AA7B6AB4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NEO4j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DBEB9-1038-469C-B645-69347A16D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D0606-B446-4CEA-A89E-DBE5C744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0C381-ECEB-4E01-833C-563C144B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6" y="2641599"/>
            <a:ext cx="5555461" cy="3548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A5EB4-4888-42A2-BC2C-7AABF13B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04" y="2641599"/>
            <a:ext cx="4290432" cy="20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0D883E-9A35-44EC-A070-222E3C18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4000"/>
              <a:t>Advantages of NEO4j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05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495-7AFD-41C9-BC58-5FDB89A4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4106571" cy="3272324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Fast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Support Network Algorism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Free Training and Certificate!</a:t>
            </a:r>
          </a:p>
        </p:txBody>
      </p:sp>
      <p:pic>
        <p:nvPicPr>
          <p:cNvPr id="2050" name="Picture 2" descr="https://s3.amazonaws.com/dev.assets.neo4j.com/wp-content/uploads/20191009131525/native-diagram.png">
            <a:extLst>
              <a:ext uri="{FF2B5EF4-FFF2-40B4-BE49-F238E27FC236}">
                <a16:creationId xmlns:a16="http://schemas.microsoft.com/office/drawing/2014/main" id="{2D89714E-F517-4FD6-92EA-AC2E8F8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2010" y="1779550"/>
            <a:ext cx="5974070" cy="34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44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BD0F7-CE14-4BC7-B5CD-C64952B8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Neo4j Use Case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3E77-888D-4BF4-B776-D2811E0A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140" y="2096162"/>
            <a:ext cx="5084071" cy="26578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Fraud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Knowledge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Network and Infrastructure 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Recommendation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Social Network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AI and Analytics</a:t>
            </a:r>
          </a:p>
        </p:txBody>
      </p:sp>
    </p:spTree>
    <p:extLst>
      <p:ext uri="{BB962C8B-B14F-4D97-AF65-F5344CB8AC3E}">
        <p14:creationId xmlns:p14="http://schemas.microsoft.com/office/powerpoint/2010/main" val="380895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668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Graph Database --Neo4j Updated 2023-03</vt:lpstr>
      <vt:lpstr>Content</vt:lpstr>
      <vt:lpstr>Part 1</vt:lpstr>
      <vt:lpstr>Graph Database</vt:lpstr>
      <vt:lpstr>Graph Database</vt:lpstr>
      <vt:lpstr>SQL vs NEO4j</vt:lpstr>
      <vt:lpstr>SQL vs NEO4j</vt:lpstr>
      <vt:lpstr>Advantages of NEO4j</vt:lpstr>
      <vt:lpstr>Neo4j Use Case</vt:lpstr>
      <vt:lpstr>Part 2</vt:lpstr>
      <vt:lpstr>Neo4j Sandbox</vt:lpstr>
      <vt:lpstr>Choose a prebuild database</vt:lpstr>
      <vt:lpstr>Extend your project life</vt:lpstr>
      <vt:lpstr>Share your database with your team</vt:lpstr>
      <vt:lpstr>Share your database with your team CONT</vt:lpstr>
      <vt:lpstr>Built-in Tutorials in Sandbox</vt:lpstr>
      <vt:lpstr>Practice</vt:lpstr>
      <vt:lpstr>Part 3</vt:lpstr>
      <vt:lpstr>Load data with Neo4j data importer</vt:lpstr>
      <vt:lpstr>Upload files and add nodes  </vt:lpstr>
      <vt:lpstr>Add more nodes and relationships</vt:lpstr>
      <vt:lpstr>Graph Schema</vt:lpstr>
      <vt:lpstr>Official Tutorial (Northwind DB)</vt:lpstr>
      <vt:lpstr>Load online data with query</vt:lpstr>
      <vt:lpstr>Part 4</vt:lpstr>
      <vt:lpstr>Learn more advanced technology</vt:lpstr>
      <vt:lpstr>Appendix: Learning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 Neo4j</dc:title>
  <dc:creator>Zhengang Dai</dc:creator>
  <cp:lastModifiedBy>Zack Dai</cp:lastModifiedBy>
  <cp:revision>30</cp:revision>
  <dcterms:created xsi:type="dcterms:W3CDTF">2019-11-02T00:21:47Z</dcterms:created>
  <dcterms:modified xsi:type="dcterms:W3CDTF">2023-11-08T17:01:26Z</dcterms:modified>
</cp:coreProperties>
</file>