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60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1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D18C0-0C1C-4725-9E76-62B7BC40053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3299-7A2E-4403-9D31-4A4BECED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5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dman599.github.io/dev109/Final%20portfolio/Page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dman599.github.io/dev109/Artifacts/a3/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odman599.github.io/dev109/Modules/m9/index.ht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8FAF-9D8B-1C61-CF6F-A5D0FFCF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link to the </a:t>
            </a:r>
            <a:r>
              <a:rPr lang="en-US" dirty="0" err="1"/>
              <a:t>youtube</a:t>
            </a:r>
            <a:r>
              <a:rPr lang="en-US" dirty="0"/>
              <a:t> video of me presenting.</a:t>
            </a:r>
            <a:br>
              <a:rPr lang="en-US" dirty="0"/>
            </a:br>
            <a:r>
              <a:rPr lang="en-US" dirty="0"/>
              <a:t>Go to that because this ppt is very bare bones and is not meant to be independent.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756E-9CE7-6149-6838-064FF8DCC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https://www.youtube.com/watch?v=W2RVmhUaVGw</a:t>
            </a:r>
          </a:p>
        </p:txBody>
      </p:sp>
    </p:spTree>
    <p:extLst>
      <p:ext uri="{BB962C8B-B14F-4D97-AF65-F5344CB8AC3E}">
        <p14:creationId xmlns:p14="http://schemas.microsoft.com/office/powerpoint/2010/main" val="16131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8638-34D9-DBA1-BC63-CCD2CECB8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4CB2-A5EF-B578-60BD-1812C8259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Hong Ming Gong</a:t>
            </a:r>
          </a:p>
        </p:txBody>
      </p:sp>
    </p:spTree>
    <p:extLst>
      <p:ext uri="{BB962C8B-B14F-4D97-AF65-F5344CB8AC3E}">
        <p14:creationId xmlns:p14="http://schemas.microsoft.com/office/powerpoint/2010/main" val="35314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3531-D5D6-700F-98D2-A24C4B41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EC2-CAC0-3B59-EADE-01E51E18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https://goodman599.github.io/dev109/Final%20portfolio/Pages/index.html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4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6548-BBBC-125B-C285-06F00536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 I’m proud 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7576D-08B7-1A3B-63EC-F90D33266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FC8-CBF4-8E17-C14B-A971D589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4</a:t>
            </a:r>
          </a:p>
        </p:txBody>
      </p:sp>
      <p:pic>
        <p:nvPicPr>
          <p:cNvPr id="6" name="Picture Placeholder 5">
            <a:hlinkClick r:id="rId2"/>
            <a:extLst>
              <a:ext uri="{FF2B5EF4-FFF2-40B4-BE49-F238E27FC236}">
                <a16:creationId xmlns:a16="http://schemas.microsoft.com/office/drawing/2014/main" id="{DA3A7B30-A125-1DEC-3907-213AED2509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" b="244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E3D-BA49-ABFA-BFFD-6DC99115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new ways how JavaScript can interact with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an extra feature that the professor appreciated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Didn’t follow the template already given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5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FC8-CBF4-8E17-C14B-A971D589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</a:t>
            </a:r>
          </a:p>
        </p:txBody>
      </p:sp>
      <p:pic>
        <p:nvPicPr>
          <p:cNvPr id="6" name="Picture Placeholder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A3A7B30-A125-1DEC-3907-213AED2509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r="31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E3D-BA49-ABFA-BFFD-6DC99115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a relatively good grasp of JavaScript despite having never used it before.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module that really challenged me</a:t>
            </a:r>
          </a:p>
        </p:txBody>
      </p:sp>
    </p:spTree>
    <p:extLst>
      <p:ext uri="{BB962C8B-B14F-4D97-AF65-F5344CB8AC3E}">
        <p14:creationId xmlns:p14="http://schemas.microsoft.com/office/powerpoint/2010/main" val="14022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DB71-D9CC-3CA2-AC60-844C19BD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73D6-DE28-6CA3-F4F2-FC2467DE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Followed the template</a:t>
            </a:r>
          </a:p>
          <a:p>
            <a:r>
              <a:rPr lang="en-US" dirty="0"/>
              <a:t>Tried to add colors and size</a:t>
            </a:r>
          </a:p>
          <a:p>
            <a:r>
              <a:rPr lang="en-US" dirty="0"/>
              <a:t>Properly understood </a:t>
            </a:r>
            <a:r>
              <a:rPr lang="en-US" dirty="0" err="1"/>
              <a:t>PreventDefault</a:t>
            </a:r>
            <a:r>
              <a:rPr lang="en-US" dirty="0"/>
              <a:t>();</a:t>
            </a:r>
          </a:p>
          <a:p>
            <a:r>
              <a:rPr lang="en-US" dirty="0"/>
              <a:t>Learned how JS can interact with the 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D9E0-4778-D950-8F1B-FFAE39D3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E76E2-6142-1BB4-F01E-D2B49587C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6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121B5-9A2C-6296-3DFF-68464A71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619126"/>
            <a:ext cx="4649783" cy="823912"/>
          </a:xfrm>
        </p:spPr>
        <p:txBody>
          <a:bodyPr/>
          <a:lstStyle/>
          <a:p>
            <a:r>
              <a:rPr lang="en-US" dirty="0"/>
              <a:t>Positives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F217-E2EE-2B30-A7AB-DA49B8F2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544129"/>
            <a:ext cx="4878391" cy="4247069"/>
          </a:xfrm>
        </p:spPr>
        <p:txBody>
          <a:bodyPr/>
          <a:lstStyle/>
          <a:p>
            <a:r>
              <a:rPr lang="en-US" dirty="0"/>
              <a:t>Learned the importance of staying up to date</a:t>
            </a:r>
          </a:p>
          <a:p>
            <a:r>
              <a:rPr lang="en-US" dirty="0"/>
              <a:t>Learned more about myself: I like to plan ahead</a:t>
            </a:r>
          </a:p>
          <a:p>
            <a:r>
              <a:rPr lang="en-US" dirty="0"/>
              <a:t>Learned the importance of accommodating everyone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2E01A-BBB1-C866-8E98-E4D5D99FA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619126"/>
            <a:ext cx="4646602" cy="823912"/>
          </a:xfrm>
        </p:spPr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D552-36E6-FA14-5637-68822D210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44129"/>
            <a:ext cx="4875210" cy="4247070"/>
          </a:xfrm>
        </p:spPr>
        <p:txBody>
          <a:bodyPr/>
          <a:lstStyle/>
          <a:p>
            <a:r>
              <a:rPr lang="en-US" dirty="0"/>
              <a:t>I regret not taking more initiative</a:t>
            </a:r>
          </a:p>
          <a:p>
            <a:r>
              <a:rPr lang="en-US" dirty="0"/>
              <a:t>I realized I procrastinate a lot</a:t>
            </a:r>
          </a:p>
        </p:txBody>
      </p:sp>
    </p:spTree>
    <p:extLst>
      <p:ext uri="{BB962C8B-B14F-4D97-AF65-F5344CB8AC3E}">
        <p14:creationId xmlns:p14="http://schemas.microsoft.com/office/powerpoint/2010/main" val="594716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187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This is the link to the youtube video of me presenting. Go to that because this ppt is very bare bones and is not meant to be independent.</vt:lpstr>
      <vt:lpstr>Final Part 2</vt:lpstr>
      <vt:lpstr>My portfolio</vt:lpstr>
      <vt:lpstr>The features I’m proud of</vt:lpstr>
      <vt:lpstr>Artifact 4</vt:lpstr>
      <vt:lpstr>MODULE 9</vt:lpstr>
      <vt:lpstr>The process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Part 2</dc:title>
  <dc:creator>Hong Ming Gong</dc:creator>
  <cp:lastModifiedBy>Hong Ming Gong</cp:lastModifiedBy>
  <cp:revision>4</cp:revision>
  <dcterms:created xsi:type="dcterms:W3CDTF">2024-03-14T22:14:59Z</dcterms:created>
  <dcterms:modified xsi:type="dcterms:W3CDTF">2024-03-18T03:04:26Z</dcterms:modified>
</cp:coreProperties>
</file>