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Finder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Sijaintiin perustuva paikkahaku</a:t>
            </a:r>
          </a:p>
        </p:txBody>
      </p:sp>
    </p:spTree>
    <p:extLst>
      <p:ext uri="{BB962C8B-B14F-4D97-AF65-F5344CB8AC3E}">
        <p14:creationId xmlns:p14="http://schemas.microsoft.com/office/powerpoint/2010/main" val="39590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Ionic</a:t>
            </a:r>
            <a:r>
              <a:rPr lang="fi-FI" dirty="0"/>
              <a:t> 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i-FI" sz="2800" dirty="0"/>
              <a:t>Sovelluksen toteutus: </a:t>
            </a:r>
            <a:r>
              <a:rPr lang="fi-FI" sz="2800" dirty="0" err="1"/>
              <a:t>Ionic</a:t>
            </a:r>
            <a:r>
              <a:rPr lang="fi-FI" sz="2800" dirty="0"/>
              <a:t> 2</a:t>
            </a:r>
          </a:p>
          <a:p>
            <a:pPr lvl="2"/>
            <a:r>
              <a:rPr lang="fi-FI" sz="2000" dirty="0" err="1"/>
              <a:t>Angular</a:t>
            </a:r>
            <a:r>
              <a:rPr lang="fi-FI" sz="2000" dirty="0"/>
              <a:t> 2</a:t>
            </a:r>
          </a:p>
          <a:p>
            <a:pPr lvl="2"/>
            <a:r>
              <a:rPr lang="fi-FI" sz="2000" dirty="0"/>
              <a:t>HTML5</a:t>
            </a:r>
          </a:p>
          <a:p>
            <a:pPr lvl="2"/>
            <a:r>
              <a:rPr lang="fi-FI" sz="2000" dirty="0"/>
              <a:t>CSS3 (</a:t>
            </a:r>
            <a:r>
              <a:rPr lang="fi-FI" sz="2000" dirty="0" err="1"/>
              <a:t>Sass</a:t>
            </a:r>
            <a:r>
              <a:rPr lang="fi-FI" sz="2000" dirty="0"/>
              <a:t>)</a:t>
            </a:r>
          </a:p>
          <a:p>
            <a:pPr lvl="2"/>
            <a:r>
              <a:rPr lang="fi-FI" sz="2000" dirty="0" err="1"/>
              <a:t>TypeScript</a:t>
            </a:r>
            <a:endParaRPr lang="fi-FI" sz="2000" dirty="0"/>
          </a:p>
          <a:p>
            <a:pPr lvl="1"/>
            <a:endParaRPr lang="fi-FI" sz="2800" dirty="0"/>
          </a:p>
          <a:p>
            <a:pPr lvl="1"/>
            <a:r>
              <a:rPr lang="fi-FI" sz="2800" dirty="0"/>
              <a:t>Laitteille kääntäminen ja ajo: </a:t>
            </a:r>
            <a:r>
              <a:rPr lang="fi-FI" sz="2800" dirty="0" err="1"/>
              <a:t>Apache</a:t>
            </a:r>
            <a:r>
              <a:rPr lang="fi-FI" sz="2800" dirty="0"/>
              <a:t> </a:t>
            </a:r>
            <a:r>
              <a:rPr lang="fi-FI" sz="2800" dirty="0" err="1"/>
              <a:t>Cordova</a:t>
            </a:r>
            <a:endParaRPr lang="fi-FI" sz="2800" dirty="0"/>
          </a:p>
          <a:p>
            <a:pPr marL="201168" lvl="1" indent="0">
              <a:buNone/>
            </a:pPr>
            <a:endParaRPr lang="fi-FI" dirty="0"/>
          </a:p>
          <a:p>
            <a:pPr marL="201168" lvl="1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610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Toiminta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&lt;alkunäkymä&gt;</a:t>
            </a:r>
          </a:p>
        </p:txBody>
      </p:sp>
    </p:spTree>
    <p:extLst>
      <p:ext uri="{BB962C8B-B14F-4D97-AF65-F5344CB8AC3E}">
        <p14:creationId xmlns:p14="http://schemas.microsoft.com/office/powerpoint/2010/main" val="43249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Toiminta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&lt;listanäkymä&gt;</a:t>
            </a:r>
          </a:p>
        </p:txBody>
      </p:sp>
    </p:spTree>
    <p:extLst>
      <p:ext uri="{BB962C8B-B14F-4D97-AF65-F5344CB8AC3E}">
        <p14:creationId xmlns:p14="http://schemas.microsoft.com/office/powerpoint/2010/main" val="379456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Toiminta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&lt;</a:t>
            </a:r>
            <a:r>
              <a:rPr lang="fi-FI" dirty="0" err="1"/>
              <a:t>detail</a:t>
            </a:r>
            <a:r>
              <a:rPr lang="fi-FI" dirty="0"/>
              <a:t>-näkymä&gt;</a:t>
            </a:r>
          </a:p>
        </p:txBody>
      </p:sp>
    </p:spTree>
    <p:extLst>
      <p:ext uri="{BB962C8B-B14F-4D97-AF65-F5344CB8AC3E}">
        <p14:creationId xmlns:p14="http://schemas.microsoft.com/office/powerpoint/2010/main" val="154580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Toteutuksen eteneminen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i-FI" sz="2800" dirty="0" err="1"/>
              <a:t>Ionic</a:t>
            </a:r>
            <a:r>
              <a:rPr lang="fi-FI" sz="2800" dirty="0"/>
              <a:t> 2 on vielä uusi </a:t>
            </a:r>
            <a:r>
              <a:rPr lang="fi-FI" sz="2800" dirty="0" err="1"/>
              <a:t>framework</a:t>
            </a:r>
            <a:r>
              <a:rPr lang="fi-FI" sz="2800" dirty="0"/>
              <a:t>, kaikki ominaisuudet eivät toimi täysin oletetusti</a:t>
            </a:r>
          </a:p>
          <a:p>
            <a:pPr lvl="1"/>
            <a:endParaRPr lang="fi-FI" sz="2800" dirty="0"/>
          </a:p>
          <a:p>
            <a:pPr lvl="1"/>
            <a:r>
              <a:rPr lang="fi-FI" sz="2800" dirty="0"/>
              <a:t>Paljon dokumentaatiota eri lähteissä, tietojen ajankohtaisuus ja paikkansapitävyys vaihtelee</a:t>
            </a:r>
          </a:p>
          <a:p>
            <a:pPr lvl="1"/>
            <a:endParaRPr lang="fi-FI" sz="2800" dirty="0"/>
          </a:p>
          <a:p>
            <a:pPr lvl="1"/>
            <a:r>
              <a:rPr lang="fi-FI" sz="2800" dirty="0"/>
              <a:t>Kompromisseja?</a:t>
            </a:r>
          </a:p>
        </p:txBody>
      </p:sp>
    </p:spTree>
    <p:extLst>
      <p:ext uri="{BB962C8B-B14F-4D97-AF65-F5344CB8AC3E}">
        <p14:creationId xmlns:p14="http://schemas.microsoft.com/office/powerpoint/2010/main" val="142172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64</Words>
  <Application>Microsoft Office PowerPoint</Application>
  <PresentationFormat>Laajakuva</PresentationFormat>
  <Paragraphs>22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</vt:lpstr>
      <vt:lpstr>Finder</vt:lpstr>
      <vt:lpstr>Ionic </vt:lpstr>
      <vt:lpstr>Toiminta</vt:lpstr>
      <vt:lpstr>Toiminta</vt:lpstr>
      <vt:lpstr>Toiminta</vt:lpstr>
      <vt:lpstr>Toteutuksen eteneminen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Finder</dc:title>
  <dc:creator>Kim</dc:creator>
  <cp:lastModifiedBy>Kim</cp:lastModifiedBy>
  <cp:revision>2</cp:revision>
  <dcterms:created xsi:type="dcterms:W3CDTF">2016-12-03T07:07:28Z</dcterms:created>
  <dcterms:modified xsi:type="dcterms:W3CDTF">2016-12-03T07:39:14Z</dcterms:modified>
</cp:coreProperties>
</file>