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17-Jul-20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17-Jul-20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17-Jul-20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17-Jul-20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17-Jul-20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17-Jul-20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17-Jul-20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17-Jul-20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17-Jul-20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17-Jul-20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17-Jul-20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17-Jul-20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17-Jul-20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17-Jul-20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17-Jul-20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17-Jul-20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17-Jul-20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17-Jul-20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04935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HASH ANALYTIC PROJECT</a:t>
            </a:r>
            <a:endParaRPr lang="en-US" sz="5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04935" y="1908292"/>
            <a:ext cx="9905999" cy="4628985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4300" dirty="0" smtClean="0"/>
              <a:t>PROOF OF CONCEPT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BY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900" dirty="0" smtClean="0"/>
              <a:t>GOODNESS OLUWAMAYOKUN OPATEYE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3500" dirty="0" smtClean="0"/>
              <a:t>PROJECT TITLE: ATTRITION CASE FOR X </a:t>
            </a:r>
            <a:r>
              <a:rPr lang="en-US" sz="3500" dirty="0"/>
              <a:t>COMPANY</a:t>
            </a:r>
          </a:p>
        </p:txBody>
      </p:sp>
    </p:spTree>
    <p:extLst>
      <p:ext uri="{BB962C8B-B14F-4D97-AF65-F5344CB8AC3E}">
        <p14:creationId xmlns:p14="http://schemas.microsoft.com/office/powerpoint/2010/main" val="400315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63677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Methodology continued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1" y="2031122"/>
            <a:ext cx="9905999" cy="436967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3000" dirty="0" smtClean="0"/>
              <a:t>The following tools will be </a:t>
            </a:r>
            <a:r>
              <a:rPr lang="en-US" sz="3000" dirty="0" smtClean="0"/>
              <a:t>used</a:t>
            </a:r>
            <a:r>
              <a:rPr lang="en-US" sz="3000" dirty="0" smtClean="0"/>
              <a:t>:</a:t>
            </a:r>
          </a:p>
          <a:p>
            <a:pPr algn="just"/>
            <a:r>
              <a:rPr lang="en-US" sz="3000" dirty="0" smtClean="0"/>
              <a:t>Pandas</a:t>
            </a:r>
          </a:p>
          <a:p>
            <a:pPr algn="just"/>
            <a:r>
              <a:rPr lang="en-US" sz="3000" dirty="0" err="1" smtClean="0"/>
              <a:t>Numpy</a:t>
            </a:r>
            <a:endParaRPr lang="en-US" sz="3000" dirty="0" smtClean="0"/>
          </a:p>
          <a:p>
            <a:pPr algn="just"/>
            <a:r>
              <a:rPr lang="en-US" sz="3000" dirty="0" err="1" smtClean="0"/>
              <a:t>Sklearn</a:t>
            </a:r>
            <a:endParaRPr lang="en-US" sz="3000" dirty="0" smtClean="0"/>
          </a:p>
          <a:p>
            <a:pPr algn="just"/>
            <a:r>
              <a:rPr lang="en-US" sz="3000" dirty="0" err="1" smtClean="0"/>
              <a:t>Matplotlib</a:t>
            </a:r>
            <a:endParaRPr lang="en-US" sz="3000" dirty="0" smtClean="0"/>
          </a:p>
          <a:p>
            <a:pPr algn="just"/>
            <a:r>
              <a:rPr lang="en-US" sz="3000" dirty="0" err="1" smtClean="0"/>
              <a:t>Seaborn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252919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0908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RESULTS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1" y="1826405"/>
            <a:ext cx="9905999" cy="4628985"/>
          </a:xfrm>
        </p:spPr>
        <p:txBody>
          <a:bodyPr>
            <a:noAutofit/>
          </a:bodyPr>
          <a:lstStyle/>
          <a:p>
            <a:r>
              <a:rPr lang="en-US" sz="3200" dirty="0" smtClean="0"/>
              <a:t>Confusion matrix, accuracy, precision and some other metrics will be used to know the model that is best for predicting the attrition.</a:t>
            </a:r>
          </a:p>
          <a:p>
            <a:r>
              <a:rPr lang="en-US" sz="3200" dirty="0" smtClean="0"/>
              <a:t>Conclusions will be made on the predictions on why employees will want to leave.</a:t>
            </a:r>
          </a:p>
          <a:p>
            <a:r>
              <a:rPr lang="en-US" sz="3200" dirty="0" smtClean="0"/>
              <a:t>All results and visualizations will be in the project report</a:t>
            </a:r>
          </a:p>
          <a:p>
            <a:endParaRPr lang="en-US" sz="3200" dirty="0" smtClean="0"/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0443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68142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EMPLOYEE ATTRITION?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72066"/>
            <a:ext cx="9905999" cy="431508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4000" dirty="0" smtClean="0"/>
              <a:t>According to Investopedia,  employee attrition is a gradual but deliberate reduction in staff numbers that occurs as employees retire or resign are not replaced.</a:t>
            </a:r>
            <a:endParaRPr lang="en-US" sz="4000" dirty="0"/>
          </a:p>
          <a:p>
            <a:pPr marL="0" indent="0" algn="just">
              <a:buNone/>
            </a:pPr>
            <a:r>
              <a:rPr lang="en-US" sz="4000" dirty="0" smtClean="0"/>
              <a:t>It could be voluntary or involuntary.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4473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351129" y="5511421"/>
            <a:ext cx="9116704" cy="1371599"/>
          </a:xfrm>
        </p:spPr>
        <p:txBody>
          <a:bodyPr/>
          <a:lstStyle/>
          <a:p>
            <a:pPr algn="ctr"/>
            <a:r>
              <a:rPr lang="en-US" dirty="0" smtClean="0"/>
              <a:t>                                            Employee Attrition Reasons				</a:t>
            </a:r>
          </a:p>
          <a:p>
            <a:pPr algn="ctr"/>
            <a:r>
              <a:rPr lang="en-US" dirty="0" smtClean="0"/>
              <a:t>Source: www.mbaskool.com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128" y="194477"/>
            <a:ext cx="9116704" cy="531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82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86822" y="306892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Project statement</a:t>
            </a:r>
            <a:endParaRPr lang="en-US" sz="6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09400" y="1785462"/>
            <a:ext cx="9905999" cy="538643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500" dirty="0" smtClean="0"/>
              <a:t>A company X is trying to control employee attrition. Two sets of data was given: </a:t>
            </a:r>
          </a:p>
          <a:p>
            <a:pPr algn="just"/>
            <a:r>
              <a:rPr lang="en-US" sz="2500" dirty="0" smtClean="0"/>
              <a:t>Existing Employees</a:t>
            </a:r>
          </a:p>
          <a:p>
            <a:pPr algn="just"/>
            <a:r>
              <a:rPr lang="en-US" sz="2500" dirty="0" smtClean="0"/>
              <a:t>Employees who have left</a:t>
            </a:r>
          </a:p>
          <a:p>
            <a:pPr marL="0" indent="0" algn="just">
              <a:buNone/>
            </a:pPr>
            <a:r>
              <a:rPr lang="en-US" sz="2500" dirty="0" smtClean="0"/>
              <a:t>The following attributes were also given which is common to both datasets:</a:t>
            </a:r>
          </a:p>
          <a:p>
            <a:pPr algn="just"/>
            <a:r>
              <a:rPr lang="en-US" sz="2500" dirty="0" smtClean="0"/>
              <a:t>Satisfaction level: The satisfaction point of the employee</a:t>
            </a:r>
          </a:p>
          <a:p>
            <a:pPr algn="just"/>
            <a:r>
              <a:rPr lang="en-US" sz="2500" dirty="0" smtClean="0"/>
              <a:t>Last evaluation: The evaluation of an employee by the employers</a:t>
            </a:r>
          </a:p>
          <a:p>
            <a:pPr algn="just"/>
            <a:r>
              <a:rPr lang="en-US" sz="2500" dirty="0" smtClean="0"/>
              <a:t>Number of Projects: The amount of projects given to an employee</a:t>
            </a:r>
          </a:p>
          <a:p>
            <a:pPr algn="just"/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54860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45563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Project </a:t>
            </a:r>
            <a:r>
              <a:rPr lang="en-US" sz="5400" dirty="0" smtClean="0"/>
              <a:t>statement Continued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371951"/>
          </a:xfrm>
        </p:spPr>
        <p:txBody>
          <a:bodyPr>
            <a:noAutofit/>
          </a:bodyPr>
          <a:lstStyle/>
          <a:p>
            <a:pPr algn="just"/>
            <a:r>
              <a:rPr lang="en-US" sz="2500" dirty="0"/>
              <a:t>Average monthly hours: The average number of hours in which an employee worked in a month</a:t>
            </a:r>
          </a:p>
          <a:p>
            <a:pPr algn="just"/>
            <a:r>
              <a:rPr lang="en-US" sz="2500" dirty="0"/>
              <a:t>Whether they have had a work accident: This shows if an employee has had a work accident or not</a:t>
            </a:r>
          </a:p>
          <a:p>
            <a:pPr algn="just"/>
            <a:r>
              <a:rPr lang="en-US" sz="2500" dirty="0"/>
              <a:t>Whether they have had a promotion in the last 5 years: If the employee was promoted or not in the last 5 years</a:t>
            </a:r>
          </a:p>
          <a:p>
            <a:pPr algn="just"/>
            <a:r>
              <a:rPr lang="en-US" sz="2500" dirty="0"/>
              <a:t>Departments: Various departments in which the employee works</a:t>
            </a:r>
          </a:p>
          <a:p>
            <a:pPr algn="just"/>
            <a:r>
              <a:rPr lang="en-US" sz="2500" dirty="0"/>
              <a:t>Salary: The level of an employee salary</a:t>
            </a:r>
          </a:p>
          <a:p>
            <a:pPr algn="just"/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74311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 smtClean="0"/>
              <a:t>OBJECTIVES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3600" dirty="0" smtClean="0"/>
              <a:t>The following are the objectives of the project:</a:t>
            </a:r>
          </a:p>
          <a:p>
            <a:pPr algn="just">
              <a:lnSpc>
                <a:spcPct val="150000"/>
              </a:lnSpc>
            </a:pPr>
            <a:r>
              <a:rPr lang="en-US" sz="3600" dirty="0" smtClean="0"/>
              <a:t>To know what type of employees are leaving</a:t>
            </a:r>
          </a:p>
          <a:p>
            <a:pPr algn="just">
              <a:lnSpc>
                <a:spcPct val="150000"/>
              </a:lnSpc>
            </a:pPr>
            <a:r>
              <a:rPr lang="en-US" sz="3600" dirty="0" smtClean="0"/>
              <a:t>To determine which employees are prone to leave next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9958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45563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Methodology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91" y="1824133"/>
            <a:ext cx="9905999" cy="4658554"/>
          </a:xfrm>
        </p:spPr>
        <p:txBody>
          <a:bodyPr>
            <a:noAutofit/>
          </a:bodyPr>
          <a:lstStyle/>
          <a:p>
            <a:pPr algn="just"/>
            <a:r>
              <a:rPr lang="en-US" sz="3000" dirty="0" smtClean="0"/>
              <a:t> I will import the datasets (existing employees and employees who have left) on different worksheets using pandas.</a:t>
            </a:r>
          </a:p>
          <a:p>
            <a:pPr algn="just"/>
            <a:r>
              <a:rPr lang="en-US" sz="3000" dirty="0" smtClean="0"/>
              <a:t>The attributes will be visualized in bar charts using </a:t>
            </a:r>
            <a:r>
              <a:rPr lang="en-US" sz="3000" dirty="0" err="1" smtClean="0"/>
              <a:t>matplotlib</a:t>
            </a:r>
            <a:r>
              <a:rPr lang="en-US" sz="3000" dirty="0" smtClean="0"/>
              <a:t> and </a:t>
            </a:r>
            <a:r>
              <a:rPr lang="en-US" sz="3000" dirty="0" err="1" smtClean="0"/>
              <a:t>seaborn</a:t>
            </a:r>
            <a:r>
              <a:rPr lang="en-US" sz="3000" dirty="0" smtClean="0"/>
              <a:t>. This will give me some insights on the attributes of </a:t>
            </a:r>
            <a:r>
              <a:rPr lang="en-US" sz="3000" dirty="0"/>
              <a:t>the datasets</a:t>
            </a:r>
            <a:r>
              <a:rPr lang="en-US" sz="3000" dirty="0" smtClean="0"/>
              <a:t> and draw conclusions on why the employees are leaving. Clusters will also be </a:t>
            </a:r>
            <a:r>
              <a:rPr lang="en-US" sz="3000" smtClean="0"/>
              <a:t>visualised</a:t>
            </a:r>
            <a:r>
              <a:rPr lang="en-US" sz="3000" dirty="0" smtClean="0"/>
              <a:t>.</a:t>
            </a:r>
          </a:p>
          <a:p>
            <a:pPr algn="just"/>
            <a:r>
              <a:rPr lang="en-US" sz="3000" dirty="0" err="1" smtClean="0"/>
              <a:t>Heatmaps</a:t>
            </a:r>
            <a:r>
              <a:rPr lang="en-US" sz="3000" dirty="0" smtClean="0"/>
              <a:t> using </a:t>
            </a:r>
            <a:r>
              <a:rPr lang="en-US" sz="3000" dirty="0" err="1" smtClean="0"/>
              <a:t>seaborn</a:t>
            </a:r>
            <a:r>
              <a:rPr lang="en-US" sz="3000" dirty="0" smtClean="0"/>
              <a:t> can also be drawn to see the correlation between  attributes of each datasets</a:t>
            </a:r>
          </a:p>
          <a:p>
            <a:pPr marL="0" indent="0" algn="just">
              <a:buNone/>
            </a:pPr>
            <a:endParaRPr lang="en-US" sz="3000" dirty="0" smtClean="0"/>
          </a:p>
          <a:p>
            <a:pPr algn="just"/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216616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77324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Methodology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1" y="1755894"/>
            <a:ext cx="9905999" cy="4865427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The two datasets will be concatenated along the rows so that the two datasets can be visualized using histograms. This will give a combined insight</a:t>
            </a:r>
            <a:r>
              <a:rPr lang="en-US" sz="2800" dirty="0" smtClean="0"/>
              <a:t>.</a:t>
            </a:r>
            <a:endParaRPr lang="en-US" sz="2800" dirty="0"/>
          </a:p>
          <a:p>
            <a:pPr algn="just"/>
            <a:r>
              <a:rPr lang="en-US" sz="2800" dirty="0" smtClean="0"/>
              <a:t>Working the concatenated datasets, a new column will be added which is the status of the employees. It will be encoded as 0 and 1 that is existing employees and employees who have left respectively.</a:t>
            </a:r>
          </a:p>
          <a:p>
            <a:pPr algn="just"/>
            <a:r>
              <a:rPr lang="en-US" sz="2800" dirty="0" smtClean="0"/>
              <a:t>Categorical data on the concatenated dataset will be encoded using </a:t>
            </a:r>
            <a:r>
              <a:rPr lang="en-US" sz="2800" dirty="0" err="1" smtClean="0"/>
              <a:t>OneHotEncoder</a:t>
            </a:r>
            <a:r>
              <a:rPr lang="en-US" sz="2800" dirty="0" smtClean="0"/>
              <a:t> and dummy variables will be avoided. </a:t>
            </a:r>
          </a:p>
          <a:p>
            <a:pPr marL="0" indent="0" algn="just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5145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0908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Methodology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1" y="1962883"/>
            <a:ext cx="9905999" cy="439697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3200" dirty="0" smtClean="0"/>
              <a:t>Since this is a classification problem, I will be using classification models like:</a:t>
            </a:r>
          </a:p>
          <a:p>
            <a:pPr algn="just"/>
            <a:r>
              <a:rPr lang="en-US" sz="3200" dirty="0" smtClean="0"/>
              <a:t>Logistic Regression</a:t>
            </a:r>
          </a:p>
          <a:p>
            <a:pPr algn="just"/>
            <a:r>
              <a:rPr lang="en-US" sz="3200" dirty="0" smtClean="0"/>
              <a:t>Decision Tree (Classification)</a:t>
            </a:r>
          </a:p>
          <a:p>
            <a:pPr algn="just"/>
            <a:r>
              <a:rPr lang="en-US" sz="3200" dirty="0" smtClean="0"/>
              <a:t>Naïve Bayes</a:t>
            </a:r>
          </a:p>
          <a:p>
            <a:pPr algn="just"/>
            <a:r>
              <a:rPr lang="en-US" sz="3200" dirty="0" smtClean="0"/>
              <a:t>Random Forest (Classification)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5638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395</TotalTime>
  <Words>498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Times New Roman</vt:lpstr>
      <vt:lpstr>Trebuchet MS</vt:lpstr>
      <vt:lpstr>Tw Cen MT</vt:lpstr>
      <vt:lpstr>Circuit</vt:lpstr>
      <vt:lpstr>HASH ANALYTIC PROJECT</vt:lpstr>
      <vt:lpstr>WHAT IS EMPLOYEE ATTRITION?</vt:lpstr>
      <vt:lpstr>PowerPoint Presentation</vt:lpstr>
      <vt:lpstr>Project statement</vt:lpstr>
      <vt:lpstr>Project statement Continued</vt:lpstr>
      <vt:lpstr>OBJECTIVES</vt:lpstr>
      <vt:lpstr>Methodology</vt:lpstr>
      <vt:lpstr>Methodology continued</vt:lpstr>
      <vt:lpstr>Methodology continued</vt:lpstr>
      <vt:lpstr>Methodology continued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 ANALYTIC PROJECT</dc:title>
  <dc:creator>USER</dc:creator>
  <cp:lastModifiedBy>USER</cp:lastModifiedBy>
  <cp:revision>26</cp:revision>
  <dcterms:created xsi:type="dcterms:W3CDTF">2020-07-16T11:56:13Z</dcterms:created>
  <dcterms:modified xsi:type="dcterms:W3CDTF">2020-07-17T07:46:16Z</dcterms:modified>
</cp:coreProperties>
</file>