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3"/>
  </p:notesMasterIdLst>
  <p:sldIdLst>
    <p:sldId id="256" r:id="rId2"/>
    <p:sldId id="258" r:id="rId3"/>
    <p:sldId id="259" r:id="rId4"/>
    <p:sldId id="277" r:id="rId5"/>
    <p:sldId id="262" r:id="rId6"/>
    <p:sldId id="264" r:id="rId7"/>
    <p:sldId id="266" r:id="rId8"/>
    <p:sldId id="267" r:id="rId9"/>
    <p:sldId id="261" r:id="rId10"/>
    <p:sldId id="269" r:id="rId11"/>
    <p:sldId id="278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B8A36-1BCE-4231-A291-1E711FC73F97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D17C0-FC26-4D2A-97D3-5832312415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559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D17C0-FC26-4D2A-97D3-58323124152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629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73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09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896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76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383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01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102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2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07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49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295A15-535E-4719-AA1F-2AEE363178D0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9DF6EC5-A953-4E69-9EFA-A22E4854649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15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1511" y="2120866"/>
            <a:ext cx="11515166" cy="2230506"/>
          </a:xfrm>
        </p:spPr>
        <p:txBody>
          <a:bodyPr>
            <a:normAutofit/>
          </a:bodyPr>
          <a:lstStyle/>
          <a:p>
            <a:pPr algn="l"/>
            <a:r>
              <a:rPr lang="ru-RU" sz="4400" dirty="0"/>
              <a:t>Разработка приложения «</a:t>
            </a:r>
            <a:r>
              <a:rPr lang="ru-RU" sz="4400" dirty="0" smtClean="0"/>
              <a:t>автоматизация </a:t>
            </a:r>
            <a:r>
              <a:rPr lang="ru-RU" sz="4400" dirty="0"/>
              <a:t>Заполнение форм»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0588" y="141938"/>
            <a:ext cx="989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Учреждение образования</a:t>
            </a:r>
          </a:p>
          <a:p>
            <a:pPr algn="ctr"/>
            <a:r>
              <a:rPr lang="ru-RU" dirty="0"/>
              <a:t>«Минский государственный колледж электроники»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0546" y="6356503"/>
            <a:ext cx="31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Минск,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791F2-01EE-4C4F-9489-25D3D3C7ECCA}"/>
              </a:ext>
            </a:extLst>
          </p:cNvPr>
          <p:cNvSpPr txBox="1"/>
          <p:nvPr/>
        </p:nvSpPr>
        <p:spPr>
          <a:xfrm>
            <a:off x="6750664" y="5360803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Разработал: 	 Сушко Алексей Юльевич</a:t>
            </a:r>
          </a:p>
        </p:txBody>
      </p:sp>
    </p:spTree>
    <p:extLst>
      <p:ext uri="{BB962C8B-B14F-4D97-AF65-F5344CB8AC3E}">
        <p14:creationId xmlns:p14="http://schemas.microsoft.com/office/powerpoint/2010/main" val="3114015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FFFF"/>
                </a:solidFill>
              </a:rPr>
              <a:t>ЗАКЛЮЧЕНИЕ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149929" y="2341310"/>
            <a:ext cx="859427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В процессе разработки:</a:t>
            </a:r>
          </a:p>
          <a:p>
            <a:endParaRPr lang="ru-RU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400" dirty="0"/>
              <a:t>было приложено максимум усилий для создания качественного и легкого в использовании программного продукта, который отвечал бы заданным требования и создана программа, соответствующая всем заявленным ранее требования.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72510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1511" y="2120866"/>
            <a:ext cx="11515166" cy="2230506"/>
          </a:xfrm>
        </p:spPr>
        <p:txBody>
          <a:bodyPr>
            <a:normAutofit/>
          </a:bodyPr>
          <a:lstStyle/>
          <a:p>
            <a:pPr algn="l"/>
            <a:r>
              <a:rPr lang="ru-RU" sz="4400" dirty="0"/>
              <a:t>Разработка приложения «автоматизация Заполнение форм»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0588" y="141938"/>
            <a:ext cx="9897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Учреждение образования</a:t>
            </a:r>
          </a:p>
          <a:p>
            <a:pPr algn="ctr"/>
            <a:r>
              <a:rPr lang="ru-RU" dirty="0"/>
              <a:t>«Минский государственный колледж электроники»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30546" y="6356503"/>
            <a:ext cx="313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Минск, 2021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791F2-01EE-4C4F-9489-25D3D3C7ECCA}"/>
              </a:ext>
            </a:extLst>
          </p:cNvPr>
          <p:cNvSpPr txBox="1"/>
          <p:nvPr/>
        </p:nvSpPr>
        <p:spPr>
          <a:xfrm>
            <a:off x="6750664" y="5360803"/>
            <a:ext cx="4923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Разработал: 	</a:t>
            </a:r>
            <a:r>
              <a:rPr lang="ru-RU" dirty="0" smtClean="0"/>
              <a:t>Сушко Алексей Юльевич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33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7" y="585216"/>
            <a:ext cx="11001617" cy="1499616"/>
          </a:xfrm>
        </p:spPr>
        <p:txBody>
          <a:bodyPr/>
          <a:lstStyle/>
          <a:p>
            <a:r>
              <a:rPr lang="ru-RU" dirty="0">
                <a:solidFill>
                  <a:srgbClr val="CCFFFF"/>
                </a:solidFill>
              </a:rPr>
              <a:t>ИНФОРМАЦИОННАЯ БАЗА ПРОЕКТА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41685" y="2637386"/>
            <a:ext cx="54473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/>
              <a:t>Цель: </a:t>
            </a:r>
            <a:r>
              <a:rPr lang="ru-RU" sz="2400" dirty="0"/>
              <a:t>создание программного приложения на </a:t>
            </a:r>
            <a:r>
              <a:rPr lang="ru-RU" sz="2400" dirty="0" smtClean="0"/>
              <a:t>тему «</a:t>
            </a:r>
            <a:r>
              <a:rPr lang="ru-RU" sz="2400" dirty="0" smtClean="0"/>
              <a:t>Автоматизация Заполнения </a:t>
            </a:r>
            <a:r>
              <a:rPr lang="ru-RU" sz="2400" dirty="0"/>
              <a:t>форм»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906126" y="2778714"/>
            <a:ext cx="48727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Благодаря этому программному приложению, будет возможно быстро и легко работать с формами заказчиков.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1685" y="4506665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3200" b="1" dirty="0"/>
              <a:t>Задача: </a:t>
            </a:r>
            <a:r>
              <a:rPr lang="ru-RU" sz="2400" dirty="0"/>
              <a:t>разработка приложения, позволяющее автоматизировать работу абонентского отдела.</a:t>
            </a:r>
          </a:p>
        </p:txBody>
      </p:sp>
    </p:spTree>
    <p:extLst>
      <p:ext uri="{BB962C8B-B14F-4D97-AF65-F5344CB8AC3E}">
        <p14:creationId xmlns:p14="http://schemas.microsoft.com/office/powerpoint/2010/main" val="36694755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2612" y="585216"/>
            <a:ext cx="9720072" cy="1499616"/>
          </a:xfrm>
        </p:spPr>
        <p:txBody>
          <a:bodyPr/>
          <a:lstStyle/>
          <a:p>
            <a:r>
              <a:rPr lang="ru-RU" dirty="0">
                <a:solidFill>
                  <a:srgbClr val="CCFFFF"/>
                </a:solidFill>
              </a:rPr>
              <a:t>АКТУАЛЬНОСТЬ ПРОГРАММЫ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130586" y="2489921"/>
            <a:ext cx="8146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Заключается в том, что она позволяет упростить работу  бухгалтеров, тем самым сэкономить время сотрудника.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130586" y="4218002"/>
            <a:ext cx="81464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Также программный продукт имеет интуитивно понятный интерфейс, который позволяет пользователю быстро освоится при работе с программой.</a:t>
            </a:r>
          </a:p>
        </p:txBody>
      </p:sp>
    </p:spTree>
    <p:extLst>
      <p:ext uri="{BB962C8B-B14F-4D97-AF65-F5344CB8AC3E}">
        <p14:creationId xmlns:p14="http://schemas.microsoft.com/office/powerpoint/2010/main" val="306649088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7582" y="785938"/>
            <a:ext cx="9720072" cy="1499616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CCFFFF"/>
                </a:solidFill>
              </a:rPr>
              <a:t>Требования, предъявляемые к продуктам подобного вида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62199" y="3161590"/>
            <a:ext cx="869423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низкие требования к параметрам ПК;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удобный и простой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386763569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dirty="0">
                <a:solidFill>
                  <a:srgbClr val="CCFFFF"/>
                </a:solidFill>
              </a:rPr>
              <a:t>СРЕДА РАЗРАБОТКИ </a:t>
            </a:r>
            <a:br>
              <a:rPr lang="ru-RU" dirty="0">
                <a:solidFill>
                  <a:srgbClr val="CCFFFF"/>
                </a:solidFill>
              </a:rPr>
            </a:br>
            <a:r>
              <a:rPr lang="en-US" cap="none" dirty="0">
                <a:solidFill>
                  <a:srgbClr val="CCFFFF"/>
                </a:solidFill>
                <a:latin typeface="Calibri" panose="020F0502020204030204" pitchFamily="34" charset="0"/>
              </a:rPr>
              <a:t>Microsoft </a:t>
            </a:r>
            <a:r>
              <a:rPr lang="en-US" cap="none" dirty="0" err="1">
                <a:solidFill>
                  <a:srgbClr val="CCFFFF"/>
                </a:solidFill>
                <a:latin typeface="Calibri" panose="020F0502020204030204" pitchFamily="34" charset="0"/>
              </a:rPr>
              <a:t>VisualStudio</a:t>
            </a:r>
            <a:r>
              <a:rPr lang="en-US" cap="none" dirty="0">
                <a:solidFill>
                  <a:srgbClr val="CCFFFF"/>
                </a:solidFill>
                <a:latin typeface="Calibri" panose="020F0502020204030204" pitchFamily="34" charset="0"/>
              </a:rPr>
              <a:t> 201</a:t>
            </a:r>
            <a:r>
              <a:rPr lang="ru-RU" cap="none" dirty="0">
                <a:solidFill>
                  <a:srgbClr val="CCFFFF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74907" y="3018925"/>
            <a:ext cx="8169293" cy="179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9200" lvl="0" indent="-45720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800" dirty="0">
                <a:latin typeface="+mj-lt"/>
              </a:rPr>
              <a:t>удобный интерфейс;</a:t>
            </a:r>
          </a:p>
          <a:p>
            <a:pPr marL="709200" lvl="0" indent="-45720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800" dirty="0">
                <a:latin typeface="+mj-lt"/>
              </a:rPr>
              <a:t>простой в использовании компилятор;</a:t>
            </a:r>
          </a:p>
          <a:p>
            <a:pPr marL="709200" lvl="0" indent="-457200">
              <a:lnSpc>
                <a:spcPct val="120000"/>
              </a:lnSpc>
              <a:spcAft>
                <a:spcPts val="600"/>
              </a:spcAft>
              <a:buFont typeface="Wingdings" pitchFamily="2" charset="2"/>
              <a:buChar char="ü"/>
            </a:pPr>
            <a:r>
              <a:rPr lang="ru-RU" sz="2800" dirty="0">
                <a:latin typeface="+mj-lt"/>
              </a:rPr>
              <a:t>расширенная функциональность.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419817671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860428" y="554948"/>
            <a:ext cx="9720072" cy="1499616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CCFFFF"/>
                </a:solidFill>
              </a:rPr>
              <a:t>ОКНО АВТОРИЗАЦИИ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F268CF-EFCC-4DCA-B390-8B84DE8986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78" b="21375"/>
          <a:stretch/>
        </p:blipFill>
        <p:spPr>
          <a:xfrm>
            <a:off x="3817423" y="1942971"/>
            <a:ext cx="3592046" cy="23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5650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FFFF"/>
                </a:solidFill>
              </a:rPr>
              <a:t>ГЛАВНОЕ ОКНО ПРОГРАММЫ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9A0626-3B61-4AEB-ABC2-5EE39C8598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490" b="21132"/>
          <a:stretch/>
        </p:blipFill>
        <p:spPr>
          <a:xfrm>
            <a:off x="2426280" y="2184971"/>
            <a:ext cx="6180393" cy="367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5650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CCFFFF"/>
                </a:solidFill>
              </a:rPr>
              <a:t>СХЕМА РАЗМЕЩЕНИЯ ДАННЫХ</a:t>
            </a:r>
          </a:p>
        </p:txBody>
      </p:sp>
      <p:pic>
        <p:nvPicPr>
          <p:cNvPr id="4" name="Рисунок 3" descr="C:\Windows\System32\cmd.exe">
            <a:extLst>
              <a:ext uri="{FF2B5EF4-FFF2-40B4-BE49-F238E27FC236}">
                <a16:creationId xmlns:a16="http://schemas.microsoft.com/office/drawing/2014/main" id="{5C8DDE82-BB9F-4276-B2D1-43EAF24A5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500" y="2084832"/>
            <a:ext cx="6023610" cy="374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90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576" y="596367"/>
            <a:ext cx="9720072" cy="1499616"/>
          </a:xfrm>
        </p:spPr>
        <p:txBody>
          <a:bodyPr/>
          <a:lstStyle/>
          <a:p>
            <a:pPr algn="ctr"/>
            <a:r>
              <a:rPr lang="ru-RU" dirty="0">
                <a:solidFill>
                  <a:srgbClr val="CCFFFF"/>
                </a:solidFill>
              </a:rPr>
              <a:t>ТРЕБОВАНИЯ К ПРОГРАММЕ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11817" y="2226222"/>
            <a:ext cx="79690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процессор: </a:t>
            </a:r>
            <a:r>
              <a:rPr lang="ru-RU" sz="2400" dirty="0" err="1">
                <a:effectLst/>
                <a:latin typeface="+mj-lt"/>
                <a:ea typeface="Times New Roman" panose="02020603050405020304" pitchFamily="18" charset="0"/>
              </a:rPr>
              <a:t>Pentium</a:t>
            </a: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 IV и выше;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объем оперативной памяти: 512 Мбайт и выше;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свободного места на жестком диске: 100 Мбайт;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операционная система: </a:t>
            </a:r>
            <a:r>
              <a:rPr lang="ru-RU" sz="2400" dirty="0" err="1">
                <a:effectLst/>
                <a:latin typeface="+mj-lt"/>
                <a:ea typeface="Times New Roman" panose="02020603050405020304" pitchFamily="18" charset="0"/>
              </a:rPr>
              <a:t>Windows</a:t>
            </a: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 7 и выше;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наличие .NET </a:t>
            </a:r>
            <a:r>
              <a:rPr lang="ru-RU" sz="2400" dirty="0" err="1">
                <a:effectLst/>
                <a:latin typeface="+mj-lt"/>
                <a:ea typeface="Times New Roman" panose="02020603050405020304" pitchFamily="18" charset="0"/>
              </a:rPr>
              <a:t>Framework</a:t>
            </a: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 4.4 версии и выше;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наличие манипулятора «мышь»;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Symbol" panose="05050102010706020507" pitchFamily="18" charset="2"/>
              <a:buChar char=""/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</a:rPr>
              <a:t>клавиатура IBM PC любой модификации.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32717522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692</TotalTime>
  <Words>248</Words>
  <Application>Microsoft Office PowerPoint</Application>
  <PresentationFormat>Широкоэкранный</PresentationFormat>
  <Paragraphs>40</Paragraphs>
  <Slides>11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Tw Cen MT</vt:lpstr>
      <vt:lpstr>Tw Cen MT Condensed</vt:lpstr>
      <vt:lpstr>Wingdings</vt:lpstr>
      <vt:lpstr>Wingdings 3</vt:lpstr>
      <vt:lpstr>Интеграл</vt:lpstr>
      <vt:lpstr>Разработка приложения «автоматизация Заполнение форм»</vt:lpstr>
      <vt:lpstr>ИНФОРМАЦИОННАЯ БАЗА ПРОЕКТА</vt:lpstr>
      <vt:lpstr>АКТУАЛЬНОСТЬ ПРОГРАММЫ</vt:lpstr>
      <vt:lpstr>Требования, предъявляемые к продуктам подобного вида </vt:lpstr>
      <vt:lpstr>СРЕДА РАЗРАБОТКИ  Microsoft VisualStudio 2019</vt:lpstr>
      <vt:lpstr>ОКНО АВТОРИЗАЦИИ</vt:lpstr>
      <vt:lpstr>ГЛАВНОЕ ОКНО ПРОГРАММЫ</vt:lpstr>
      <vt:lpstr>СХЕМА РАЗМЕЩЕНИЯ ДАННЫХ</vt:lpstr>
      <vt:lpstr>ТРЕБОВАНИЯ К ПРОГРАММЕ</vt:lpstr>
      <vt:lpstr>ЗАКЛЮЧЕНИЕ</vt:lpstr>
      <vt:lpstr>Разработка приложения «автоматизация Заполнение форм»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приложения «Санаторий (регистратура - карточки отдыхающих, платные услуги, запись на приём)»</dc:title>
  <dc:creator>Алексей Сушко</dc:creator>
  <cp:lastModifiedBy>Алексей Сушко</cp:lastModifiedBy>
  <cp:revision>42</cp:revision>
  <dcterms:created xsi:type="dcterms:W3CDTF">2019-06-25T16:54:26Z</dcterms:created>
  <dcterms:modified xsi:type="dcterms:W3CDTF">2021-12-13T07:11:52Z</dcterms:modified>
</cp:coreProperties>
</file>