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Google Sans Medium"/>
      <p:regular r:id="rId31"/>
      <p:bold r:id="rId32"/>
      <p:italic r:id="rId33"/>
      <p:boldItalic r:id="rId34"/>
    </p:embeddedFont>
    <p:embeddedFont>
      <p:font typeface="Google Sans"/>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0BD55E-BAC3-4B44-ABF0-B90C92D945B2}">
  <a:tblStyle styleId="{C90BD55E-BAC3-4B44-ABF0-B90C92D945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GoogleSansMedium-italic.fntdata"/><Relationship Id="rId10" Type="http://schemas.openxmlformats.org/officeDocument/2006/relationships/slide" Target="slides/slide4.xml"/><Relationship Id="rId32" Type="http://schemas.openxmlformats.org/officeDocument/2006/relationships/font" Target="fonts/GoogleSansMedium-bold.fntdata"/><Relationship Id="rId13" Type="http://schemas.openxmlformats.org/officeDocument/2006/relationships/slide" Target="slides/slide7.xml"/><Relationship Id="rId35" Type="http://schemas.openxmlformats.org/officeDocument/2006/relationships/font" Target="fonts/GoogleSans-regular.fntdata"/><Relationship Id="rId12" Type="http://schemas.openxmlformats.org/officeDocument/2006/relationships/slide" Target="slides/slide6.xml"/><Relationship Id="rId34" Type="http://schemas.openxmlformats.org/officeDocument/2006/relationships/font" Target="fonts/GoogleSansMedium-boldItalic.fntdata"/><Relationship Id="rId15" Type="http://schemas.openxmlformats.org/officeDocument/2006/relationships/slide" Target="slides/slide9.xml"/><Relationship Id="rId37" Type="http://schemas.openxmlformats.org/officeDocument/2006/relationships/font" Target="fonts/GoogleSans-italic.fntdata"/><Relationship Id="rId14" Type="http://schemas.openxmlformats.org/officeDocument/2006/relationships/slide" Target="slides/slide8.xml"/><Relationship Id="rId36" Type="http://schemas.openxmlformats.org/officeDocument/2006/relationships/font" Target="fonts/GoogleSans-bold.fntdata"/><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font" Target="fonts/Google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2d6a64c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f2d6a64c3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ceb7a4476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ceb7a4476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Track 2</a:t>
            </a:r>
            <a:r>
              <a:rPr lang="en">
                <a:solidFill>
                  <a:schemeClr val="dk1"/>
                </a:solidFill>
              </a:rPr>
              <a:t>, we have the “Data Science &amp; Machine Learning” track. By completing the quests in this track, you will learn and demonstrate proficiency in key topics related to big data and machine learning to prepare for roles such as data analyst, marketing analyst, business intelligence professional, and data engineer. This track also consists of 6 quests.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am sure you are curious to know about the campaign </a:t>
            </a:r>
            <a:r>
              <a:rPr lang="en">
                <a:solidFill>
                  <a:schemeClr val="dk1"/>
                </a:solidFill>
              </a:rPr>
              <a:t>timelines</a:t>
            </a:r>
            <a:r>
              <a:rPr lang="en">
                <a:solidFill>
                  <a:schemeClr val="dk1"/>
                </a:solidFill>
              </a:rPr>
              <a:t> and training schedules. You hear </a:t>
            </a:r>
            <a:r>
              <a:rPr lang="en">
                <a:solidFill>
                  <a:schemeClr val="dk1"/>
                </a:solidFill>
              </a:rPr>
              <a:t>more</a:t>
            </a:r>
            <a:r>
              <a:rPr lang="en">
                <a:solidFill>
                  <a:schemeClr val="dk1"/>
                </a:solidFill>
              </a:rPr>
              <a:t> about it in the slides ahead.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ceb7a4476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ceb7a4476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completing each quest from either of the tracks, you have a chance of earning Google Cloud Skill Badges. Skill badges are used to show that you have actually applied your new learned skills using a challenge lab at the end where you have to take your new learned skills for a test drive.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f2d6a64c3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f2d6a64c3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f4a3b442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f4a3b442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ceb7a4476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eceb7a4476_2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moving on to how the program schedule would look like once you are done with your training? After this training session, you will have to complete either of the tracks yourself and start onboarding your peers - we will tell you how you can do this at the end of this call, so don’t worry about this right now.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onboarding them, we would leave it upto you on how you want to drive the program - conduct study jams, drop emails to your peers, message them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soon as everything is done, we will send you your certificates and also goodies to you and your peers!!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eceb7a4476_2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eceb7a4476_2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ceb7a4476_2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ceb7a4476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ef4a3b442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ef4a3b442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ceb7a4476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eceb7a4476_2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eceb7a4476_2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eceb7a4476_2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eceb7a4476_2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eceb7a4476_2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2d6a64c3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2d6a64c3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f4a3b442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f4a3b442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recent events</a:t>
            </a:r>
            <a:endParaRPr/>
          </a:p>
          <a:p>
            <a:pPr indent="0" lvl="0" marL="0" rtl="0" algn="l">
              <a:spcBef>
                <a:spcPts val="0"/>
              </a:spcBef>
              <a:spcAft>
                <a:spcPts val="0"/>
              </a:spcAft>
              <a:buClr>
                <a:schemeClr val="dk1"/>
              </a:buClr>
              <a:buSzPts val="1100"/>
              <a:buFont typeface="Arial"/>
              <a:buNone/>
            </a:pPr>
            <a:r>
              <a:rPr lang="en"/>
              <a:t>intro</a:t>
            </a:r>
            <a:endParaRPr/>
          </a:p>
          <a:p>
            <a:pPr indent="0" lvl="0" marL="0" rtl="0" algn="l">
              <a:spcBef>
                <a:spcPts val="0"/>
              </a:spcBef>
              <a:spcAft>
                <a:spcPts val="0"/>
              </a:spcAft>
              <a:buClr>
                <a:schemeClr val="dk1"/>
              </a:buClr>
              <a:buSzPts val="1100"/>
              <a:buFont typeface="Arial"/>
              <a:buNone/>
            </a:pPr>
            <a:r>
              <a:rPr lang="en"/>
              <a:t>syllabus</a:t>
            </a:r>
            <a:endParaRPr/>
          </a:p>
          <a:p>
            <a:pPr indent="0" lvl="0" marL="0" rtl="0" algn="l">
              <a:spcBef>
                <a:spcPts val="0"/>
              </a:spcBef>
              <a:spcAft>
                <a:spcPts val="0"/>
              </a:spcAft>
              <a:buClr>
                <a:schemeClr val="dk1"/>
              </a:buClr>
              <a:buSzPts val="1100"/>
              <a:buFont typeface="Arial"/>
              <a:buNone/>
            </a:pPr>
            <a:r>
              <a:rPr lang="en"/>
              <a:t>schedule</a:t>
            </a:r>
            <a:endParaRPr/>
          </a:p>
          <a:p>
            <a:pPr indent="0" lvl="0" marL="0" rtl="0" algn="l">
              <a:spcBef>
                <a:spcPts val="0"/>
              </a:spcBef>
              <a:spcAft>
                <a:spcPts val="0"/>
              </a:spcAft>
              <a:buClr>
                <a:schemeClr val="dk1"/>
              </a:buClr>
              <a:buSzPts val="1100"/>
              <a:buFont typeface="Arial"/>
              <a:buNone/>
            </a:pPr>
            <a:r>
              <a:rPr lang="en"/>
              <a:t>rewards	</a:t>
            </a:r>
            <a:endParaRPr/>
          </a:p>
          <a:p>
            <a:pPr indent="0" lvl="0" marL="0" rtl="0" algn="l">
              <a:spcBef>
                <a:spcPts val="0"/>
              </a:spcBef>
              <a:spcAft>
                <a:spcPts val="0"/>
              </a:spcAft>
              <a:buNone/>
            </a:pPr>
            <a:r>
              <a:rPr lang="en"/>
              <a:t>qna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f4a3b442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f4a3b442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300">
                <a:solidFill>
                  <a:schemeClr val="dk1"/>
                </a:solidFill>
              </a:rPr>
              <a:t>To get those industry skills, let’s begin your journey with the 30 Days of Google Cloud program. Let us tell you how your program journey would look like.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 sz="1300"/>
              <a:t>Begin your journey to cloud with 30 Days of Google Cloud.</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ceb7a447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ceb7a447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you acquire them, do remember to add them on your resume and professional profiles and share it with your network to prove that you have the in-demand skills. We have a total of 6 skills badges to be earned for each track!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f2d6a64c3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f2d6a64c3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ceb7a4476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ceb7a4476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content on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go over each track one by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ceb7a4476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eceb7a4476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track that we have in the program is the “Cloud Engineering” track. By completing the quests under the Cloud Engineering track, you will learn to explore and deploy solution elements, including infrastructure components such as networks, systems, and applications services.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have a total of 6 quests under this track that will be covered through training sessions </a:t>
            </a:r>
            <a:r>
              <a:rPr lang="en"/>
              <a:t>starting</a:t>
            </a:r>
            <a:r>
              <a:rPr lang="en"/>
              <a:t> next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take a look at the second track!</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p:cSld name="CUSTOM">
    <p:spTree>
      <p:nvGrpSpPr>
        <p:cNvPr id="9" name="Shape 9"/>
        <p:cNvGrpSpPr/>
        <p:nvPr/>
      </p:nvGrpSpPr>
      <p:grpSpPr>
        <a:xfrm>
          <a:off x="0" y="0"/>
          <a:ext cx="0" cy="0"/>
          <a:chOff x="0" y="0"/>
          <a:chExt cx="0" cy="0"/>
        </a:xfrm>
      </p:grpSpPr>
      <p:sp>
        <p:nvSpPr>
          <p:cNvPr id="10" name="Google Shape;10;p2"/>
          <p:cNvSpPr txBox="1"/>
          <p:nvPr>
            <p:ph type="title"/>
          </p:nvPr>
        </p:nvSpPr>
        <p:spPr>
          <a:xfrm>
            <a:off x="1295675" y="2571863"/>
            <a:ext cx="4445100" cy="2114400"/>
          </a:xfrm>
          <a:prstGeom prst="rect">
            <a:avLst/>
          </a:prstGeom>
        </p:spPr>
        <p:txBody>
          <a:bodyPr anchorCtr="0" anchor="t" bIns="0" lIns="0" spcFirstLastPara="1" rIns="228600" wrap="square" tIns="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grpSp>
        <p:nvGrpSpPr>
          <p:cNvPr id="11" name="Google Shape;11;p2"/>
          <p:cNvGrpSpPr/>
          <p:nvPr/>
        </p:nvGrpSpPr>
        <p:grpSpPr>
          <a:xfrm>
            <a:off x="502776" y="1866706"/>
            <a:ext cx="2166923" cy="405040"/>
            <a:chOff x="238125" y="2182350"/>
            <a:chExt cx="7149200" cy="1336325"/>
          </a:xfrm>
        </p:grpSpPr>
        <p:sp>
          <p:nvSpPr>
            <p:cNvPr id="12" name="Google Shape;12;p2"/>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507312" y="550066"/>
            <a:ext cx="479498" cy="385684"/>
            <a:chOff x="6294751" y="783425"/>
            <a:chExt cx="5020925" cy="4038575"/>
          </a:xfrm>
        </p:grpSpPr>
        <p:sp>
          <p:nvSpPr>
            <p:cNvPr id="25" name="Google Shape;25;p2"/>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Break / Center">
  <p:cSld name="CUSTOM_3_1">
    <p:spTree>
      <p:nvGrpSpPr>
        <p:cNvPr id="178" name="Shape 178"/>
        <p:cNvGrpSpPr/>
        <p:nvPr/>
      </p:nvGrpSpPr>
      <p:grpSpPr>
        <a:xfrm>
          <a:off x="0" y="0"/>
          <a:ext cx="0" cy="0"/>
          <a:chOff x="0" y="0"/>
          <a:chExt cx="0" cy="0"/>
        </a:xfrm>
      </p:grpSpPr>
      <p:sp>
        <p:nvSpPr>
          <p:cNvPr id="179" name="Google Shape;179;p11"/>
          <p:cNvSpPr txBox="1"/>
          <p:nvPr>
            <p:ph type="title"/>
          </p:nvPr>
        </p:nvSpPr>
        <p:spPr>
          <a:xfrm>
            <a:off x="1524000" y="2343150"/>
            <a:ext cx="6096000" cy="1943100"/>
          </a:xfrm>
          <a:prstGeom prst="rect">
            <a:avLst/>
          </a:prstGeom>
        </p:spPr>
        <p:txBody>
          <a:bodyPr anchorCtr="0" anchor="t" bIns="0" lIns="0" spcFirstLastPara="1" rIns="228600" wrap="square" tIns="0">
            <a:noAutofit/>
          </a:bodyPr>
          <a:lstStyle>
            <a:lvl1pPr lvl="0" rtl="0" algn="ctr">
              <a:spcBef>
                <a:spcPts val="0"/>
              </a:spcBef>
              <a:spcAft>
                <a:spcPts val="0"/>
              </a:spcAft>
              <a:buNone/>
              <a:defRPr b="0" sz="4800">
                <a:latin typeface="Google Sans Medium"/>
                <a:ea typeface="Google Sans Medium"/>
                <a:cs typeface="Google Sans Medium"/>
                <a:sym typeface="Google Sans Medium"/>
              </a:defRPr>
            </a:lvl1pPr>
            <a:lvl2pPr lvl="1" rtl="0" algn="ctr">
              <a:spcBef>
                <a:spcPts val="0"/>
              </a:spcBef>
              <a:spcAft>
                <a:spcPts val="0"/>
              </a:spcAft>
              <a:buNone/>
              <a:defRPr sz="4800"/>
            </a:lvl2pPr>
            <a:lvl3pPr lvl="2" rtl="0" algn="ctr">
              <a:spcBef>
                <a:spcPts val="0"/>
              </a:spcBef>
              <a:spcAft>
                <a:spcPts val="0"/>
              </a:spcAft>
              <a:buNone/>
              <a:defRPr sz="4800"/>
            </a:lvl3pPr>
            <a:lvl4pPr lvl="3" rtl="0" algn="ctr">
              <a:spcBef>
                <a:spcPts val="0"/>
              </a:spcBef>
              <a:spcAft>
                <a:spcPts val="0"/>
              </a:spcAft>
              <a:buNone/>
              <a:defRPr sz="4800"/>
            </a:lvl4pPr>
            <a:lvl5pPr lvl="4" rtl="0" algn="ctr">
              <a:spcBef>
                <a:spcPts val="0"/>
              </a:spcBef>
              <a:spcAft>
                <a:spcPts val="0"/>
              </a:spcAft>
              <a:buNone/>
              <a:defRPr sz="4800"/>
            </a:lvl5pPr>
            <a:lvl6pPr lvl="5" rtl="0" algn="ctr">
              <a:spcBef>
                <a:spcPts val="0"/>
              </a:spcBef>
              <a:spcAft>
                <a:spcPts val="0"/>
              </a:spcAft>
              <a:buNone/>
              <a:defRPr sz="4800"/>
            </a:lvl6pPr>
            <a:lvl7pPr lvl="6" rtl="0" algn="ctr">
              <a:spcBef>
                <a:spcPts val="0"/>
              </a:spcBef>
              <a:spcAft>
                <a:spcPts val="0"/>
              </a:spcAft>
              <a:buNone/>
              <a:defRPr sz="4800"/>
            </a:lvl7pPr>
            <a:lvl8pPr lvl="7" rtl="0" algn="ctr">
              <a:spcBef>
                <a:spcPts val="0"/>
              </a:spcBef>
              <a:spcAft>
                <a:spcPts val="0"/>
              </a:spcAft>
              <a:buNone/>
              <a:defRPr sz="4800"/>
            </a:lvl8pPr>
            <a:lvl9pPr lvl="8" rtl="0" algn="ctr">
              <a:spcBef>
                <a:spcPts val="0"/>
              </a:spcBef>
              <a:spcAft>
                <a:spcPts val="0"/>
              </a:spcAft>
              <a:buNone/>
              <a:defRPr sz="4800"/>
            </a:lvl9pPr>
          </a:lstStyle>
          <a:p/>
        </p:txBody>
      </p:sp>
      <p:grpSp>
        <p:nvGrpSpPr>
          <p:cNvPr id="180" name="Google Shape;180;p11"/>
          <p:cNvGrpSpPr/>
          <p:nvPr/>
        </p:nvGrpSpPr>
        <p:grpSpPr>
          <a:xfrm>
            <a:off x="4287088" y="3704727"/>
            <a:ext cx="579415" cy="466052"/>
            <a:chOff x="6294751" y="783425"/>
            <a:chExt cx="5020925" cy="4038575"/>
          </a:xfrm>
        </p:grpSpPr>
        <p:sp>
          <p:nvSpPr>
            <p:cNvPr id="181" name="Google Shape;181;p11"/>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 2 Column">
  <p:cSld name="CUSTOM_6_2_3_1_1_2">
    <p:spTree>
      <p:nvGrpSpPr>
        <p:cNvPr id="185" name="Shape 185"/>
        <p:cNvGrpSpPr/>
        <p:nvPr/>
      </p:nvGrpSpPr>
      <p:grpSpPr>
        <a:xfrm>
          <a:off x="0" y="0"/>
          <a:ext cx="0" cy="0"/>
          <a:chOff x="0" y="0"/>
          <a:chExt cx="0" cy="0"/>
        </a:xfrm>
      </p:grpSpPr>
      <p:sp>
        <p:nvSpPr>
          <p:cNvPr id="186" name="Google Shape;186;p12"/>
          <p:cNvSpPr txBox="1"/>
          <p:nvPr>
            <p:ph type="title"/>
          </p:nvPr>
        </p:nvSpPr>
        <p:spPr>
          <a:xfrm>
            <a:off x="685800" y="704725"/>
            <a:ext cx="7543800" cy="5811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7" name="Google Shape;187;p12"/>
          <p:cNvSpPr txBox="1"/>
          <p:nvPr>
            <p:ph idx="1" type="body"/>
          </p:nvPr>
        </p:nvSpPr>
        <p:spPr>
          <a:xfrm>
            <a:off x="685800" y="1638300"/>
            <a:ext cx="4572000" cy="26478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88" name="Google Shape;188;p12"/>
          <p:cNvSpPr txBox="1"/>
          <p:nvPr>
            <p:ph idx="2" type="body"/>
          </p:nvPr>
        </p:nvSpPr>
        <p:spPr>
          <a:xfrm>
            <a:off x="5257800" y="1638300"/>
            <a:ext cx="3124200" cy="26478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189" name="Google Shape;189;p12"/>
          <p:cNvGrpSpPr/>
          <p:nvPr/>
        </p:nvGrpSpPr>
        <p:grpSpPr>
          <a:xfrm>
            <a:off x="409577" y="4433677"/>
            <a:ext cx="2143330" cy="562473"/>
            <a:chOff x="831227" y="1197994"/>
            <a:chExt cx="2449800" cy="642900"/>
          </a:xfrm>
        </p:grpSpPr>
        <p:grpSp>
          <p:nvGrpSpPr>
            <p:cNvPr id="190" name="Google Shape;190;p12"/>
            <p:cNvGrpSpPr/>
            <p:nvPr/>
          </p:nvGrpSpPr>
          <p:grpSpPr>
            <a:xfrm>
              <a:off x="1045677" y="1364131"/>
              <a:ext cx="2028965" cy="317954"/>
              <a:chOff x="1045677" y="1364131"/>
              <a:chExt cx="2028965" cy="317954"/>
            </a:xfrm>
          </p:grpSpPr>
          <p:grpSp>
            <p:nvGrpSpPr>
              <p:cNvPr id="191" name="Google Shape;191;p12"/>
              <p:cNvGrpSpPr/>
              <p:nvPr/>
            </p:nvGrpSpPr>
            <p:grpSpPr>
              <a:xfrm>
                <a:off x="1045677" y="1364131"/>
                <a:ext cx="376033" cy="302438"/>
                <a:chOff x="1045677" y="1364131"/>
                <a:chExt cx="376033" cy="302438"/>
              </a:xfrm>
            </p:grpSpPr>
            <p:sp>
              <p:nvSpPr>
                <p:cNvPr id="192" name="Google Shape;192;p12"/>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2"/>
              <p:cNvGrpSpPr/>
              <p:nvPr/>
            </p:nvGrpSpPr>
            <p:grpSpPr>
              <a:xfrm>
                <a:off x="1532346" y="1409239"/>
                <a:ext cx="1542296" cy="272846"/>
                <a:chOff x="1532346" y="1409239"/>
                <a:chExt cx="1542296" cy="272846"/>
              </a:xfrm>
            </p:grpSpPr>
            <p:sp>
              <p:nvSpPr>
                <p:cNvPr id="197" name="Google Shape;197;p12"/>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2"/>
                <p:cNvGrpSpPr/>
                <p:nvPr/>
              </p:nvGrpSpPr>
              <p:grpSpPr>
                <a:xfrm>
                  <a:off x="2430564" y="1427610"/>
                  <a:ext cx="644078" cy="193336"/>
                  <a:chOff x="2430564" y="1427610"/>
                  <a:chExt cx="644078" cy="193336"/>
                </a:xfrm>
              </p:grpSpPr>
              <p:sp>
                <p:nvSpPr>
                  <p:cNvPr id="199" name="Google Shape;199;p12"/>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4" name="Google Shape;204;p12"/>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 Left1">
  <p:cSld name="CUSTOM_6">
    <p:spTree>
      <p:nvGrpSpPr>
        <p:cNvPr id="205" name="Shape 205"/>
        <p:cNvGrpSpPr/>
        <p:nvPr/>
      </p:nvGrpSpPr>
      <p:grpSpPr>
        <a:xfrm>
          <a:off x="0" y="0"/>
          <a:ext cx="0" cy="0"/>
          <a:chOff x="0" y="0"/>
          <a:chExt cx="0" cy="0"/>
        </a:xfrm>
      </p:grpSpPr>
      <p:sp>
        <p:nvSpPr>
          <p:cNvPr id="206" name="Google Shape;206;p13"/>
          <p:cNvSpPr txBox="1"/>
          <p:nvPr>
            <p:ph type="title"/>
          </p:nvPr>
        </p:nvSpPr>
        <p:spPr>
          <a:xfrm>
            <a:off x="1447800" y="2342825"/>
            <a:ext cx="5334000" cy="1943400"/>
          </a:xfrm>
          <a:prstGeom prst="rect">
            <a:avLst/>
          </a:prstGeom>
        </p:spPr>
        <p:txBody>
          <a:bodyPr anchorCtr="0" anchor="t" bIns="0" lIns="0" spcFirstLastPara="1" rIns="228600" wrap="square" tIns="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207" name="Google Shape;207;p13"/>
          <p:cNvSpPr txBox="1"/>
          <p:nvPr>
            <p:ph idx="1" type="subTitle"/>
          </p:nvPr>
        </p:nvSpPr>
        <p:spPr>
          <a:xfrm>
            <a:off x="6019800" y="1638000"/>
            <a:ext cx="2286000" cy="1285800"/>
          </a:xfrm>
          <a:prstGeom prst="rect">
            <a:avLst/>
          </a:prstGeom>
        </p:spPr>
        <p:txBody>
          <a:bodyPr anchorCtr="0" anchor="t" bIns="0" lIns="0" spcFirstLastPara="1" rIns="228600" wrap="square" tIns="0">
            <a:noAutofit/>
          </a:bodyPr>
          <a:lstStyle>
            <a:lvl1pPr lvl="0" rtl="0">
              <a:spcBef>
                <a:spcPts val="0"/>
              </a:spcBef>
              <a:spcAft>
                <a:spcPts val="0"/>
              </a:spcAft>
              <a:buNone/>
              <a:defRPr>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latin typeface="Google Sans"/>
                <a:ea typeface="Google Sans"/>
                <a:cs typeface="Google Sans"/>
                <a:sym typeface="Google Sans"/>
              </a:defRPr>
            </a:lvl2pPr>
            <a:lvl3pPr lvl="2" rtl="0">
              <a:spcBef>
                <a:spcPts val="0"/>
              </a:spcBef>
              <a:spcAft>
                <a:spcPts val="0"/>
              </a:spcAft>
              <a:buNone/>
              <a:defRPr>
                <a:solidFill>
                  <a:srgbClr val="434343"/>
                </a:solidFill>
                <a:latin typeface="Google Sans"/>
                <a:ea typeface="Google Sans"/>
                <a:cs typeface="Google Sans"/>
                <a:sym typeface="Google Sans"/>
              </a:defRPr>
            </a:lvl3pPr>
            <a:lvl4pPr lvl="3" rtl="0">
              <a:spcBef>
                <a:spcPts val="0"/>
              </a:spcBef>
              <a:spcAft>
                <a:spcPts val="0"/>
              </a:spcAft>
              <a:buNone/>
              <a:defRPr>
                <a:solidFill>
                  <a:srgbClr val="434343"/>
                </a:solidFill>
                <a:latin typeface="Google Sans"/>
                <a:ea typeface="Google Sans"/>
                <a:cs typeface="Google Sans"/>
                <a:sym typeface="Google Sans"/>
              </a:defRPr>
            </a:lvl4pPr>
            <a:lvl5pPr lvl="4" rtl="0">
              <a:spcBef>
                <a:spcPts val="0"/>
              </a:spcBef>
              <a:spcAft>
                <a:spcPts val="0"/>
              </a:spcAft>
              <a:buNone/>
              <a:defRPr>
                <a:solidFill>
                  <a:srgbClr val="434343"/>
                </a:solidFill>
                <a:latin typeface="Google Sans"/>
                <a:ea typeface="Google Sans"/>
                <a:cs typeface="Google Sans"/>
                <a:sym typeface="Google Sans"/>
              </a:defRPr>
            </a:lvl5pPr>
            <a:lvl6pPr lvl="5" rtl="0">
              <a:spcBef>
                <a:spcPts val="0"/>
              </a:spcBef>
              <a:spcAft>
                <a:spcPts val="0"/>
              </a:spcAft>
              <a:buNone/>
              <a:defRPr>
                <a:solidFill>
                  <a:srgbClr val="434343"/>
                </a:solidFill>
                <a:latin typeface="Google Sans"/>
                <a:ea typeface="Google Sans"/>
                <a:cs typeface="Google Sans"/>
                <a:sym typeface="Google Sans"/>
              </a:defRPr>
            </a:lvl6pPr>
            <a:lvl7pPr lvl="6" rtl="0">
              <a:spcBef>
                <a:spcPts val="0"/>
              </a:spcBef>
              <a:spcAft>
                <a:spcPts val="0"/>
              </a:spcAft>
              <a:buNone/>
              <a:defRPr>
                <a:solidFill>
                  <a:srgbClr val="434343"/>
                </a:solidFill>
                <a:latin typeface="Google Sans"/>
                <a:ea typeface="Google Sans"/>
                <a:cs typeface="Google Sans"/>
                <a:sym typeface="Google Sans"/>
              </a:defRPr>
            </a:lvl7pPr>
            <a:lvl8pPr lvl="7" rtl="0">
              <a:spcBef>
                <a:spcPts val="0"/>
              </a:spcBef>
              <a:spcAft>
                <a:spcPts val="0"/>
              </a:spcAft>
              <a:buNone/>
              <a:defRPr>
                <a:solidFill>
                  <a:srgbClr val="434343"/>
                </a:solidFill>
                <a:latin typeface="Google Sans"/>
                <a:ea typeface="Google Sans"/>
                <a:cs typeface="Google Sans"/>
                <a:sym typeface="Google Sans"/>
              </a:defRPr>
            </a:lvl8pPr>
            <a:lvl9pPr lvl="8" rtl="0">
              <a:spcBef>
                <a:spcPts val="0"/>
              </a:spcBef>
              <a:spcAft>
                <a:spcPts val="0"/>
              </a:spcAft>
              <a:buNone/>
              <a:defRPr>
                <a:solidFill>
                  <a:srgbClr val="434343"/>
                </a:solidFill>
                <a:latin typeface="Google Sans"/>
                <a:ea typeface="Google Sans"/>
                <a:cs typeface="Google Sans"/>
                <a:sym typeface="Google Sans"/>
              </a:defRPr>
            </a:lvl9pPr>
          </a:lstStyle>
          <a:p/>
        </p:txBody>
      </p:sp>
      <p:grpSp>
        <p:nvGrpSpPr>
          <p:cNvPr id="208" name="Google Shape;208;p13"/>
          <p:cNvGrpSpPr/>
          <p:nvPr/>
        </p:nvGrpSpPr>
        <p:grpSpPr>
          <a:xfrm>
            <a:off x="1242770" y="1433272"/>
            <a:ext cx="562473" cy="562473"/>
            <a:chOff x="4250596" y="2250412"/>
            <a:chExt cx="642900" cy="642900"/>
          </a:xfrm>
        </p:grpSpPr>
        <p:grpSp>
          <p:nvGrpSpPr>
            <p:cNvPr id="209" name="Google Shape;209;p13"/>
            <p:cNvGrpSpPr/>
            <p:nvPr/>
          </p:nvGrpSpPr>
          <p:grpSpPr>
            <a:xfrm>
              <a:off x="4263448" y="2316851"/>
              <a:ext cx="616570" cy="495937"/>
              <a:chOff x="6294751" y="783425"/>
              <a:chExt cx="5020925" cy="4038575"/>
            </a:xfrm>
          </p:grpSpPr>
          <p:sp>
            <p:nvSpPr>
              <p:cNvPr id="210" name="Google Shape;210;p13"/>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3"/>
            <p:cNvSpPr/>
            <p:nvPr/>
          </p:nvSpPr>
          <p:spPr>
            <a:xfrm>
              <a:off x="4250596" y="2250412"/>
              <a:ext cx="6429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3"/>
          <p:cNvGrpSpPr/>
          <p:nvPr/>
        </p:nvGrpSpPr>
        <p:grpSpPr>
          <a:xfrm>
            <a:off x="1337035" y="4433681"/>
            <a:ext cx="1710967" cy="562474"/>
            <a:chOff x="1325450" y="2304375"/>
            <a:chExt cx="1956061" cy="643048"/>
          </a:xfrm>
        </p:grpSpPr>
        <p:grpSp>
          <p:nvGrpSpPr>
            <p:cNvPr id="216" name="Google Shape;216;p13"/>
            <p:cNvGrpSpPr/>
            <p:nvPr/>
          </p:nvGrpSpPr>
          <p:grpSpPr>
            <a:xfrm>
              <a:off x="1532144" y="2517656"/>
              <a:ext cx="1543000" cy="273170"/>
              <a:chOff x="1532144" y="2517656"/>
              <a:chExt cx="1543000" cy="273170"/>
            </a:xfrm>
          </p:grpSpPr>
          <p:sp>
            <p:nvSpPr>
              <p:cNvPr id="217" name="Google Shape;217;p13"/>
              <p:cNvSpPr/>
              <p:nvPr/>
            </p:nvSpPr>
            <p:spPr>
              <a:xfrm>
                <a:off x="1532144" y="2517656"/>
                <a:ext cx="837369" cy="273170"/>
              </a:xfrm>
              <a:custGeom>
                <a:rect b="b" l="l" r="r" t="t"/>
                <a:pathLst>
                  <a:path extrusionOk="0" h="39908" w="122333">
                    <a:moveTo>
                      <a:pt x="113784" y="14889"/>
                    </a:moveTo>
                    <a:lnTo>
                      <a:pt x="114381" y="14949"/>
                    </a:lnTo>
                    <a:lnTo>
                      <a:pt x="114963" y="15098"/>
                    </a:lnTo>
                    <a:lnTo>
                      <a:pt x="115515" y="15322"/>
                    </a:lnTo>
                    <a:lnTo>
                      <a:pt x="115783" y="15471"/>
                    </a:lnTo>
                    <a:lnTo>
                      <a:pt x="116022" y="15591"/>
                    </a:lnTo>
                    <a:lnTo>
                      <a:pt x="116439" y="15919"/>
                    </a:lnTo>
                    <a:lnTo>
                      <a:pt x="116783" y="16307"/>
                    </a:lnTo>
                    <a:lnTo>
                      <a:pt x="117066" y="16754"/>
                    </a:lnTo>
                    <a:lnTo>
                      <a:pt x="117185" y="16993"/>
                    </a:lnTo>
                    <a:lnTo>
                      <a:pt x="108264" y="20693"/>
                    </a:lnTo>
                    <a:lnTo>
                      <a:pt x="108264" y="20036"/>
                    </a:lnTo>
                    <a:lnTo>
                      <a:pt x="108443" y="18858"/>
                    </a:lnTo>
                    <a:lnTo>
                      <a:pt x="108846" y="17799"/>
                    </a:lnTo>
                    <a:lnTo>
                      <a:pt x="109487" y="16874"/>
                    </a:lnTo>
                    <a:lnTo>
                      <a:pt x="109890" y="16471"/>
                    </a:lnTo>
                    <a:lnTo>
                      <a:pt x="110308" y="16083"/>
                    </a:lnTo>
                    <a:lnTo>
                      <a:pt x="111173" y="15501"/>
                    </a:lnTo>
                    <a:lnTo>
                      <a:pt x="112083" y="15098"/>
                    </a:lnTo>
                    <a:lnTo>
                      <a:pt x="113008" y="14904"/>
                    </a:lnTo>
                    <a:lnTo>
                      <a:pt x="113486" y="14889"/>
                    </a:lnTo>
                    <a:close/>
                    <a:moveTo>
                      <a:pt x="41265" y="14934"/>
                    </a:moveTo>
                    <a:lnTo>
                      <a:pt x="42309" y="14964"/>
                    </a:lnTo>
                    <a:lnTo>
                      <a:pt x="43353" y="15188"/>
                    </a:lnTo>
                    <a:lnTo>
                      <a:pt x="44338" y="15620"/>
                    </a:lnTo>
                    <a:lnTo>
                      <a:pt x="45248" y="16247"/>
                    </a:lnTo>
                    <a:lnTo>
                      <a:pt x="45651" y="16635"/>
                    </a:lnTo>
                    <a:lnTo>
                      <a:pt x="46039" y="17112"/>
                    </a:lnTo>
                    <a:lnTo>
                      <a:pt x="46665" y="18142"/>
                    </a:lnTo>
                    <a:lnTo>
                      <a:pt x="47068" y="19246"/>
                    </a:lnTo>
                    <a:lnTo>
                      <a:pt x="47277" y="20394"/>
                    </a:lnTo>
                    <a:lnTo>
                      <a:pt x="47262" y="21558"/>
                    </a:lnTo>
                    <a:lnTo>
                      <a:pt x="47053" y="22707"/>
                    </a:lnTo>
                    <a:lnTo>
                      <a:pt x="46650" y="23811"/>
                    </a:lnTo>
                    <a:lnTo>
                      <a:pt x="46024" y="24840"/>
                    </a:lnTo>
                    <a:lnTo>
                      <a:pt x="45636" y="25317"/>
                    </a:lnTo>
                    <a:lnTo>
                      <a:pt x="45517" y="25437"/>
                    </a:lnTo>
                    <a:lnTo>
                      <a:pt x="45382" y="25556"/>
                    </a:lnTo>
                    <a:lnTo>
                      <a:pt x="44965" y="25914"/>
                    </a:lnTo>
                    <a:lnTo>
                      <a:pt x="44040" y="26481"/>
                    </a:lnTo>
                    <a:lnTo>
                      <a:pt x="43040" y="26854"/>
                    </a:lnTo>
                    <a:lnTo>
                      <a:pt x="42011" y="27018"/>
                    </a:lnTo>
                    <a:lnTo>
                      <a:pt x="40967" y="26988"/>
                    </a:lnTo>
                    <a:lnTo>
                      <a:pt x="39952" y="26750"/>
                    </a:lnTo>
                    <a:lnTo>
                      <a:pt x="38982" y="26332"/>
                    </a:lnTo>
                    <a:lnTo>
                      <a:pt x="38102" y="25705"/>
                    </a:lnTo>
                    <a:lnTo>
                      <a:pt x="37699" y="25317"/>
                    </a:lnTo>
                    <a:lnTo>
                      <a:pt x="37311" y="24840"/>
                    </a:lnTo>
                    <a:lnTo>
                      <a:pt x="36685" y="23811"/>
                    </a:lnTo>
                    <a:lnTo>
                      <a:pt x="36267" y="22707"/>
                    </a:lnTo>
                    <a:lnTo>
                      <a:pt x="36058" y="21558"/>
                    </a:lnTo>
                    <a:lnTo>
                      <a:pt x="36058" y="20394"/>
                    </a:lnTo>
                    <a:lnTo>
                      <a:pt x="36267" y="19246"/>
                    </a:lnTo>
                    <a:lnTo>
                      <a:pt x="36670" y="18142"/>
                    </a:lnTo>
                    <a:lnTo>
                      <a:pt x="37297" y="17112"/>
                    </a:lnTo>
                    <a:lnTo>
                      <a:pt x="37684" y="16635"/>
                    </a:lnTo>
                    <a:lnTo>
                      <a:pt x="37774" y="16530"/>
                    </a:lnTo>
                    <a:lnTo>
                      <a:pt x="37878" y="16456"/>
                    </a:lnTo>
                    <a:lnTo>
                      <a:pt x="38296" y="16083"/>
                    </a:lnTo>
                    <a:lnTo>
                      <a:pt x="39221" y="15501"/>
                    </a:lnTo>
                    <a:lnTo>
                      <a:pt x="40221" y="15113"/>
                    </a:lnTo>
                    <a:lnTo>
                      <a:pt x="41265" y="14934"/>
                    </a:lnTo>
                    <a:close/>
                    <a:moveTo>
                      <a:pt x="63076" y="14934"/>
                    </a:moveTo>
                    <a:lnTo>
                      <a:pt x="64135" y="14964"/>
                    </a:lnTo>
                    <a:lnTo>
                      <a:pt x="65164" y="15188"/>
                    </a:lnTo>
                    <a:lnTo>
                      <a:pt x="66149" y="15620"/>
                    </a:lnTo>
                    <a:lnTo>
                      <a:pt x="67059" y="16247"/>
                    </a:lnTo>
                    <a:lnTo>
                      <a:pt x="67462" y="16635"/>
                    </a:lnTo>
                    <a:lnTo>
                      <a:pt x="67865" y="17112"/>
                    </a:lnTo>
                    <a:lnTo>
                      <a:pt x="68476" y="18142"/>
                    </a:lnTo>
                    <a:lnTo>
                      <a:pt x="68894" y="19246"/>
                    </a:lnTo>
                    <a:lnTo>
                      <a:pt x="69088" y="20394"/>
                    </a:lnTo>
                    <a:lnTo>
                      <a:pt x="69088" y="21558"/>
                    </a:lnTo>
                    <a:lnTo>
                      <a:pt x="68879" y="22707"/>
                    </a:lnTo>
                    <a:lnTo>
                      <a:pt x="68461" y="23811"/>
                    </a:lnTo>
                    <a:lnTo>
                      <a:pt x="67850" y="24840"/>
                    </a:lnTo>
                    <a:lnTo>
                      <a:pt x="67447" y="25317"/>
                    </a:lnTo>
                    <a:lnTo>
                      <a:pt x="67343" y="25437"/>
                    </a:lnTo>
                    <a:lnTo>
                      <a:pt x="67208" y="25556"/>
                    </a:lnTo>
                    <a:lnTo>
                      <a:pt x="66776" y="25914"/>
                    </a:lnTo>
                    <a:lnTo>
                      <a:pt x="65851" y="26481"/>
                    </a:lnTo>
                    <a:lnTo>
                      <a:pt x="64866" y="26854"/>
                    </a:lnTo>
                    <a:lnTo>
                      <a:pt x="63822" y="27018"/>
                    </a:lnTo>
                    <a:lnTo>
                      <a:pt x="62792" y="26988"/>
                    </a:lnTo>
                    <a:lnTo>
                      <a:pt x="61763" y="26750"/>
                    </a:lnTo>
                    <a:lnTo>
                      <a:pt x="60793" y="26332"/>
                    </a:lnTo>
                    <a:lnTo>
                      <a:pt x="59913" y="25705"/>
                    </a:lnTo>
                    <a:lnTo>
                      <a:pt x="59525" y="25317"/>
                    </a:lnTo>
                    <a:lnTo>
                      <a:pt x="59122" y="24840"/>
                    </a:lnTo>
                    <a:lnTo>
                      <a:pt x="58511" y="23811"/>
                    </a:lnTo>
                    <a:lnTo>
                      <a:pt x="58093" y="22707"/>
                    </a:lnTo>
                    <a:lnTo>
                      <a:pt x="57884" y="21558"/>
                    </a:lnTo>
                    <a:lnTo>
                      <a:pt x="57884" y="20394"/>
                    </a:lnTo>
                    <a:lnTo>
                      <a:pt x="58093" y="19246"/>
                    </a:lnTo>
                    <a:lnTo>
                      <a:pt x="58496" y="18142"/>
                    </a:lnTo>
                    <a:lnTo>
                      <a:pt x="59107" y="17112"/>
                    </a:lnTo>
                    <a:lnTo>
                      <a:pt x="59510" y="16635"/>
                    </a:lnTo>
                    <a:lnTo>
                      <a:pt x="59600" y="16530"/>
                    </a:lnTo>
                    <a:lnTo>
                      <a:pt x="59689" y="16456"/>
                    </a:lnTo>
                    <a:lnTo>
                      <a:pt x="60107" y="16083"/>
                    </a:lnTo>
                    <a:lnTo>
                      <a:pt x="61032" y="15501"/>
                    </a:lnTo>
                    <a:lnTo>
                      <a:pt x="62032" y="15113"/>
                    </a:lnTo>
                    <a:lnTo>
                      <a:pt x="63076" y="14934"/>
                    </a:lnTo>
                    <a:close/>
                    <a:moveTo>
                      <a:pt x="85245" y="14964"/>
                    </a:moveTo>
                    <a:lnTo>
                      <a:pt x="85782" y="14979"/>
                    </a:lnTo>
                    <a:lnTo>
                      <a:pt x="86841" y="15203"/>
                    </a:lnTo>
                    <a:lnTo>
                      <a:pt x="87826" y="15635"/>
                    </a:lnTo>
                    <a:lnTo>
                      <a:pt x="88676" y="16292"/>
                    </a:lnTo>
                    <a:lnTo>
                      <a:pt x="89049" y="16695"/>
                    </a:lnTo>
                    <a:lnTo>
                      <a:pt x="89422" y="17157"/>
                    </a:lnTo>
                    <a:lnTo>
                      <a:pt x="90004" y="18186"/>
                    </a:lnTo>
                    <a:lnTo>
                      <a:pt x="90392" y="19290"/>
                    </a:lnTo>
                    <a:lnTo>
                      <a:pt x="90571" y="20439"/>
                    </a:lnTo>
                    <a:lnTo>
                      <a:pt x="90571" y="21036"/>
                    </a:lnTo>
                    <a:lnTo>
                      <a:pt x="90571" y="21633"/>
                    </a:lnTo>
                    <a:lnTo>
                      <a:pt x="90392" y="22781"/>
                    </a:lnTo>
                    <a:lnTo>
                      <a:pt x="90004" y="23870"/>
                    </a:lnTo>
                    <a:lnTo>
                      <a:pt x="89407" y="24870"/>
                    </a:lnTo>
                    <a:lnTo>
                      <a:pt x="89049" y="25332"/>
                    </a:lnTo>
                    <a:lnTo>
                      <a:pt x="88676" y="25720"/>
                    </a:lnTo>
                    <a:lnTo>
                      <a:pt x="87811" y="26362"/>
                    </a:lnTo>
                    <a:lnTo>
                      <a:pt x="86826" y="26809"/>
                    </a:lnTo>
                    <a:lnTo>
                      <a:pt x="85782" y="27033"/>
                    </a:lnTo>
                    <a:lnTo>
                      <a:pt x="85245" y="27048"/>
                    </a:lnTo>
                    <a:lnTo>
                      <a:pt x="84678" y="27033"/>
                    </a:lnTo>
                    <a:lnTo>
                      <a:pt x="83604" y="26809"/>
                    </a:lnTo>
                    <a:lnTo>
                      <a:pt x="82589" y="26362"/>
                    </a:lnTo>
                    <a:lnTo>
                      <a:pt x="81694" y="25720"/>
                    </a:lnTo>
                    <a:lnTo>
                      <a:pt x="81306" y="25332"/>
                    </a:lnTo>
                    <a:lnTo>
                      <a:pt x="80918" y="24885"/>
                    </a:lnTo>
                    <a:lnTo>
                      <a:pt x="80292" y="23885"/>
                    </a:lnTo>
                    <a:lnTo>
                      <a:pt x="79874" y="22796"/>
                    </a:lnTo>
                    <a:lnTo>
                      <a:pt x="79680" y="21633"/>
                    </a:lnTo>
                    <a:lnTo>
                      <a:pt x="79680" y="21036"/>
                    </a:lnTo>
                    <a:lnTo>
                      <a:pt x="79680" y="20439"/>
                    </a:lnTo>
                    <a:lnTo>
                      <a:pt x="79874" y="19261"/>
                    </a:lnTo>
                    <a:lnTo>
                      <a:pt x="80292" y="18157"/>
                    </a:lnTo>
                    <a:lnTo>
                      <a:pt x="80918" y="17142"/>
                    </a:lnTo>
                    <a:lnTo>
                      <a:pt x="81306" y="16695"/>
                    </a:lnTo>
                    <a:lnTo>
                      <a:pt x="81694" y="16292"/>
                    </a:lnTo>
                    <a:lnTo>
                      <a:pt x="82589" y="15635"/>
                    </a:lnTo>
                    <a:lnTo>
                      <a:pt x="83604" y="15203"/>
                    </a:lnTo>
                    <a:lnTo>
                      <a:pt x="84678" y="14979"/>
                    </a:lnTo>
                    <a:lnTo>
                      <a:pt x="85245" y="14964"/>
                    </a:lnTo>
                    <a:close/>
                    <a:moveTo>
                      <a:pt x="97433" y="1045"/>
                    </a:moveTo>
                    <a:lnTo>
                      <a:pt x="97433" y="30345"/>
                    </a:lnTo>
                    <a:lnTo>
                      <a:pt x="101819" y="30345"/>
                    </a:lnTo>
                    <a:lnTo>
                      <a:pt x="101819" y="1045"/>
                    </a:lnTo>
                    <a:close/>
                    <a:moveTo>
                      <a:pt x="41190" y="11040"/>
                    </a:moveTo>
                    <a:lnTo>
                      <a:pt x="40236" y="11130"/>
                    </a:lnTo>
                    <a:lnTo>
                      <a:pt x="39281" y="11309"/>
                    </a:lnTo>
                    <a:lnTo>
                      <a:pt x="38356" y="11578"/>
                    </a:lnTo>
                    <a:lnTo>
                      <a:pt x="37461" y="11936"/>
                    </a:lnTo>
                    <a:lnTo>
                      <a:pt x="36580" y="12383"/>
                    </a:lnTo>
                    <a:lnTo>
                      <a:pt x="35745" y="12905"/>
                    </a:lnTo>
                    <a:lnTo>
                      <a:pt x="34954" y="13532"/>
                    </a:lnTo>
                    <a:lnTo>
                      <a:pt x="34566" y="13875"/>
                    </a:lnTo>
                    <a:lnTo>
                      <a:pt x="34208" y="14248"/>
                    </a:lnTo>
                    <a:lnTo>
                      <a:pt x="33582" y="15054"/>
                    </a:lnTo>
                    <a:lnTo>
                      <a:pt x="33030" y="15889"/>
                    </a:lnTo>
                    <a:lnTo>
                      <a:pt x="32582" y="16769"/>
                    </a:lnTo>
                    <a:lnTo>
                      <a:pt x="32209" y="17664"/>
                    </a:lnTo>
                    <a:lnTo>
                      <a:pt x="31941" y="18604"/>
                    </a:lnTo>
                    <a:lnTo>
                      <a:pt x="31762" y="19559"/>
                    </a:lnTo>
                    <a:lnTo>
                      <a:pt x="31672" y="20514"/>
                    </a:lnTo>
                    <a:lnTo>
                      <a:pt x="31672" y="21469"/>
                    </a:lnTo>
                    <a:lnTo>
                      <a:pt x="31762" y="22438"/>
                    </a:lnTo>
                    <a:lnTo>
                      <a:pt x="31941" y="23378"/>
                    </a:lnTo>
                    <a:lnTo>
                      <a:pt x="32209" y="24318"/>
                    </a:lnTo>
                    <a:lnTo>
                      <a:pt x="32582" y="25228"/>
                    </a:lnTo>
                    <a:lnTo>
                      <a:pt x="33030" y="26093"/>
                    </a:lnTo>
                    <a:lnTo>
                      <a:pt x="33582" y="26944"/>
                    </a:lnTo>
                    <a:lnTo>
                      <a:pt x="34208" y="27734"/>
                    </a:lnTo>
                    <a:lnTo>
                      <a:pt x="34566" y="28107"/>
                    </a:lnTo>
                    <a:lnTo>
                      <a:pt x="34954" y="28450"/>
                    </a:lnTo>
                    <a:lnTo>
                      <a:pt x="35745" y="29077"/>
                    </a:lnTo>
                    <a:lnTo>
                      <a:pt x="36580" y="29614"/>
                    </a:lnTo>
                    <a:lnTo>
                      <a:pt x="37461" y="30047"/>
                    </a:lnTo>
                    <a:lnTo>
                      <a:pt x="38356" y="30405"/>
                    </a:lnTo>
                    <a:lnTo>
                      <a:pt x="39281" y="30673"/>
                    </a:lnTo>
                    <a:lnTo>
                      <a:pt x="40236" y="30852"/>
                    </a:lnTo>
                    <a:lnTo>
                      <a:pt x="41190" y="30942"/>
                    </a:lnTo>
                    <a:lnTo>
                      <a:pt x="42145" y="30942"/>
                    </a:lnTo>
                    <a:lnTo>
                      <a:pt x="43100" y="30852"/>
                    </a:lnTo>
                    <a:lnTo>
                      <a:pt x="44040" y="30673"/>
                    </a:lnTo>
                    <a:lnTo>
                      <a:pt x="44980" y="30405"/>
                    </a:lnTo>
                    <a:lnTo>
                      <a:pt x="45875" y="30047"/>
                    </a:lnTo>
                    <a:lnTo>
                      <a:pt x="46755" y="29614"/>
                    </a:lnTo>
                    <a:lnTo>
                      <a:pt x="47590" y="29077"/>
                    </a:lnTo>
                    <a:lnTo>
                      <a:pt x="48381" y="28450"/>
                    </a:lnTo>
                    <a:lnTo>
                      <a:pt x="48769" y="28107"/>
                    </a:lnTo>
                    <a:lnTo>
                      <a:pt x="49112" y="27734"/>
                    </a:lnTo>
                    <a:lnTo>
                      <a:pt x="49754" y="26944"/>
                    </a:lnTo>
                    <a:lnTo>
                      <a:pt x="50306" y="26093"/>
                    </a:lnTo>
                    <a:lnTo>
                      <a:pt x="50753" y="25228"/>
                    </a:lnTo>
                    <a:lnTo>
                      <a:pt x="51111" y="24318"/>
                    </a:lnTo>
                    <a:lnTo>
                      <a:pt x="51395" y="23378"/>
                    </a:lnTo>
                    <a:lnTo>
                      <a:pt x="51574" y="22438"/>
                    </a:lnTo>
                    <a:lnTo>
                      <a:pt x="51663" y="21469"/>
                    </a:lnTo>
                    <a:lnTo>
                      <a:pt x="51663" y="20514"/>
                    </a:lnTo>
                    <a:lnTo>
                      <a:pt x="51574" y="19559"/>
                    </a:lnTo>
                    <a:lnTo>
                      <a:pt x="51395" y="18604"/>
                    </a:lnTo>
                    <a:lnTo>
                      <a:pt x="51111" y="17664"/>
                    </a:lnTo>
                    <a:lnTo>
                      <a:pt x="50753" y="16769"/>
                    </a:lnTo>
                    <a:lnTo>
                      <a:pt x="50306" y="15889"/>
                    </a:lnTo>
                    <a:lnTo>
                      <a:pt x="49754" y="15054"/>
                    </a:lnTo>
                    <a:lnTo>
                      <a:pt x="49112" y="14248"/>
                    </a:lnTo>
                    <a:lnTo>
                      <a:pt x="48769" y="13875"/>
                    </a:lnTo>
                    <a:lnTo>
                      <a:pt x="48381" y="13532"/>
                    </a:lnTo>
                    <a:lnTo>
                      <a:pt x="47590" y="12905"/>
                    </a:lnTo>
                    <a:lnTo>
                      <a:pt x="46755" y="12383"/>
                    </a:lnTo>
                    <a:lnTo>
                      <a:pt x="45875" y="11936"/>
                    </a:lnTo>
                    <a:lnTo>
                      <a:pt x="44980" y="11578"/>
                    </a:lnTo>
                    <a:lnTo>
                      <a:pt x="44040" y="11309"/>
                    </a:lnTo>
                    <a:lnTo>
                      <a:pt x="43100" y="11130"/>
                    </a:lnTo>
                    <a:lnTo>
                      <a:pt x="42145" y="11040"/>
                    </a:lnTo>
                    <a:close/>
                    <a:moveTo>
                      <a:pt x="63031" y="11040"/>
                    </a:moveTo>
                    <a:lnTo>
                      <a:pt x="62076" y="11130"/>
                    </a:lnTo>
                    <a:lnTo>
                      <a:pt x="61121" y="11309"/>
                    </a:lnTo>
                    <a:lnTo>
                      <a:pt x="60197" y="11578"/>
                    </a:lnTo>
                    <a:lnTo>
                      <a:pt x="59286" y="11936"/>
                    </a:lnTo>
                    <a:lnTo>
                      <a:pt x="58421" y="12383"/>
                    </a:lnTo>
                    <a:lnTo>
                      <a:pt x="57586" y="12905"/>
                    </a:lnTo>
                    <a:lnTo>
                      <a:pt x="56780" y="13532"/>
                    </a:lnTo>
                    <a:lnTo>
                      <a:pt x="56407" y="13875"/>
                    </a:lnTo>
                    <a:lnTo>
                      <a:pt x="56049" y="14248"/>
                    </a:lnTo>
                    <a:lnTo>
                      <a:pt x="55408" y="15054"/>
                    </a:lnTo>
                    <a:lnTo>
                      <a:pt x="54871" y="15889"/>
                    </a:lnTo>
                    <a:lnTo>
                      <a:pt x="54408" y="16769"/>
                    </a:lnTo>
                    <a:lnTo>
                      <a:pt x="54050" y="17664"/>
                    </a:lnTo>
                    <a:lnTo>
                      <a:pt x="53782" y="18604"/>
                    </a:lnTo>
                    <a:lnTo>
                      <a:pt x="53603" y="19559"/>
                    </a:lnTo>
                    <a:lnTo>
                      <a:pt x="53513" y="20514"/>
                    </a:lnTo>
                    <a:lnTo>
                      <a:pt x="53513" y="21469"/>
                    </a:lnTo>
                    <a:lnTo>
                      <a:pt x="53603" y="22438"/>
                    </a:lnTo>
                    <a:lnTo>
                      <a:pt x="53782" y="23378"/>
                    </a:lnTo>
                    <a:lnTo>
                      <a:pt x="54050" y="24318"/>
                    </a:lnTo>
                    <a:lnTo>
                      <a:pt x="54408" y="25228"/>
                    </a:lnTo>
                    <a:lnTo>
                      <a:pt x="54871" y="26093"/>
                    </a:lnTo>
                    <a:lnTo>
                      <a:pt x="55408" y="26944"/>
                    </a:lnTo>
                    <a:lnTo>
                      <a:pt x="56049" y="27734"/>
                    </a:lnTo>
                    <a:lnTo>
                      <a:pt x="56407" y="28107"/>
                    </a:lnTo>
                    <a:lnTo>
                      <a:pt x="56780" y="28450"/>
                    </a:lnTo>
                    <a:lnTo>
                      <a:pt x="57586" y="29077"/>
                    </a:lnTo>
                    <a:lnTo>
                      <a:pt x="58421" y="29614"/>
                    </a:lnTo>
                    <a:lnTo>
                      <a:pt x="59286" y="30047"/>
                    </a:lnTo>
                    <a:lnTo>
                      <a:pt x="60197" y="30405"/>
                    </a:lnTo>
                    <a:lnTo>
                      <a:pt x="61121" y="30673"/>
                    </a:lnTo>
                    <a:lnTo>
                      <a:pt x="62076" y="30852"/>
                    </a:lnTo>
                    <a:lnTo>
                      <a:pt x="63031" y="30942"/>
                    </a:lnTo>
                    <a:lnTo>
                      <a:pt x="63986" y="30942"/>
                    </a:lnTo>
                    <a:lnTo>
                      <a:pt x="64941" y="30852"/>
                    </a:lnTo>
                    <a:lnTo>
                      <a:pt x="65880" y="30673"/>
                    </a:lnTo>
                    <a:lnTo>
                      <a:pt x="66805" y="30405"/>
                    </a:lnTo>
                    <a:lnTo>
                      <a:pt x="67715" y="30047"/>
                    </a:lnTo>
                    <a:lnTo>
                      <a:pt x="68596" y="29614"/>
                    </a:lnTo>
                    <a:lnTo>
                      <a:pt x="69431" y="29077"/>
                    </a:lnTo>
                    <a:lnTo>
                      <a:pt x="70222" y="28450"/>
                    </a:lnTo>
                    <a:lnTo>
                      <a:pt x="70595" y="28107"/>
                    </a:lnTo>
                    <a:lnTo>
                      <a:pt x="70953" y="27734"/>
                    </a:lnTo>
                    <a:lnTo>
                      <a:pt x="71594" y="26944"/>
                    </a:lnTo>
                    <a:lnTo>
                      <a:pt x="72131" y="26093"/>
                    </a:lnTo>
                    <a:lnTo>
                      <a:pt x="72594" y="25228"/>
                    </a:lnTo>
                    <a:lnTo>
                      <a:pt x="72952" y="24318"/>
                    </a:lnTo>
                    <a:lnTo>
                      <a:pt x="73220" y="23378"/>
                    </a:lnTo>
                    <a:lnTo>
                      <a:pt x="73414" y="22438"/>
                    </a:lnTo>
                    <a:lnTo>
                      <a:pt x="73504" y="21469"/>
                    </a:lnTo>
                    <a:lnTo>
                      <a:pt x="73504" y="20514"/>
                    </a:lnTo>
                    <a:lnTo>
                      <a:pt x="73414" y="19559"/>
                    </a:lnTo>
                    <a:lnTo>
                      <a:pt x="73220" y="18604"/>
                    </a:lnTo>
                    <a:lnTo>
                      <a:pt x="72952" y="17664"/>
                    </a:lnTo>
                    <a:lnTo>
                      <a:pt x="72594" y="16769"/>
                    </a:lnTo>
                    <a:lnTo>
                      <a:pt x="72131" y="15889"/>
                    </a:lnTo>
                    <a:lnTo>
                      <a:pt x="71594" y="15054"/>
                    </a:lnTo>
                    <a:lnTo>
                      <a:pt x="70953" y="14248"/>
                    </a:lnTo>
                    <a:lnTo>
                      <a:pt x="70595" y="13875"/>
                    </a:lnTo>
                    <a:lnTo>
                      <a:pt x="70222" y="13532"/>
                    </a:lnTo>
                    <a:lnTo>
                      <a:pt x="69431" y="12905"/>
                    </a:lnTo>
                    <a:lnTo>
                      <a:pt x="68596" y="12383"/>
                    </a:lnTo>
                    <a:lnTo>
                      <a:pt x="67715" y="11936"/>
                    </a:lnTo>
                    <a:lnTo>
                      <a:pt x="66805" y="11578"/>
                    </a:lnTo>
                    <a:lnTo>
                      <a:pt x="65880" y="11309"/>
                    </a:lnTo>
                    <a:lnTo>
                      <a:pt x="64941" y="11130"/>
                    </a:lnTo>
                    <a:lnTo>
                      <a:pt x="63986" y="11040"/>
                    </a:lnTo>
                    <a:close/>
                    <a:moveTo>
                      <a:pt x="14919" y="1"/>
                    </a:moveTo>
                    <a:lnTo>
                      <a:pt x="13382" y="150"/>
                    </a:lnTo>
                    <a:lnTo>
                      <a:pt x="11890" y="433"/>
                    </a:lnTo>
                    <a:lnTo>
                      <a:pt x="10413" y="866"/>
                    </a:lnTo>
                    <a:lnTo>
                      <a:pt x="9011" y="1448"/>
                    </a:lnTo>
                    <a:lnTo>
                      <a:pt x="7653" y="2164"/>
                    </a:lnTo>
                    <a:lnTo>
                      <a:pt x="6385" y="3014"/>
                    </a:lnTo>
                    <a:lnTo>
                      <a:pt x="5192" y="3999"/>
                    </a:lnTo>
                    <a:lnTo>
                      <a:pt x="4640" y="4536"/>
                    </a:lnTo>
                    <a:lnTo>
                      <a:pt x="4252" y="4924"/>
                    </a:lnTo>
                    <a:lnTo>
                      <a:pt x="3715" y="5506"/>
                    </a:lnTo>
                    <a:lnTo>
                      <a:pt x="2760" y="6714"/>
                    </a:lnTo>
                    <a:lnTo>
                      <a:pt x="1954" y="7997"/>
                    </a:lnTo>
                    <a:lnTo>
                      <a:pt x="1283" y="9325"/>
                    </a:lnTo>
                    <a:lnTo>
                      <a:pt x="746" y="10712"/>
                    </a:lnTo>
                    <a:lnTo>
                      <a:pt x="358" y="12129"/>
                    </a:lnTo>
                    <a:lnTo>
                      <a:pt x="105" y="13562"/>
                    </a:lnTo>
                    <a:lnTo>
                      <a:pt x="0" y="15024"/>
                    </a:lnTo>
                    <a:lnTo>
                      <a:pt x="15" y="16486"/>
                    </a:lnTo>
                    <a:lnTo>
                      <a:pt x="179" y="17933"/>
                    </a:lnTo>
                    <a:lnTo>
                      <a:pt x="492" y="19365"/>
                    </a:lnTo>
                    <a:lnTo>
                      <a:pt x="940" y="20767"/>
                    </a:lnTo>
                    <a:lnTo>
                      <a:pt x="1507" y="22125"/>
                    </a:lnTo>
                    <a:lnTo>
                      <a:pt x="2238" y="23438"/>
                    </a:lnTo>
                    <a:lnTo>
                      <a:pt x="3088" y="24676"/>
                    </a:lnTo>
                    <a:lnTo>
                      <a:pt x="4088" y="25855"/>
                    </a:lnTo>
                    <a:lnTo>
                      <a:pt x="4640" y="26407"/>
                    </a:lnTo>
                    <a:lnTo>
                      <a:pt x="5192" y="26959"/>
                    </a:lnTo>
                    <a:lnTo>
                      <a:pt x="6385" y="27943"/>
                    </a:lnTo>
                    <a:lnTo>
                      <a:pt x="7653" y="28794"/>
                    </a:lnTo>
                    <a:lnTo>
                      <a:pt x="8996" y="29510"/>
                    </a:lnTo>
                    <a:lnTo>
                      <a:pt x="10413" y="30091"/>
                    </a:lnTo>
                    <a:lnTo>
                      <a:pt x="11875" y="30539"/>
                    </a:lnTo>
                    <a:lnTo>
                      <a:pt x="13382" y="30822"/>
                    </a:lnTo>
                    <a:lnTo>
                      <a:pt x="14919" y="30957"/>
                    </a:lnTo>
                    <a:lnTo>
                      <a:pt x="15694" y="30957"/>
                    </a:lnTo>
                    <a:lnTo>
                      <a:pt x="16515" y="30942"/>
                    </a:lnTo>
                    <a:lnTo>
                      <a:pt x="18096" y="30808"/>
                    </a:lnTo>
                    <a:lnTo>
                      <a:pt x="19603" y="30539"/>
                    </a:lnTo>
                    <a:lnTo>
                      <a:pt x="21035" y="30136"/>
                    </a:lnTo>
                    <a:lnTo>
                      <a:pt x="22378" y="29599"/>
                    </a:lnTo>
                    <a:lnTo>
                      <a:pt x="23646" y="28928"/>
                    </a:lnTo>
                    <a:lnTo>
                      <a:pt x="24825" y="28107"/>
                    </a:lnTo>
                    <a:lnTo>
                      <a:pt x="25944" y="27167"/>
                    </a:lnTo>
                    <a:lnTo>
                      <a:pt x="26451" y="26630"/>
                    </a:lnTo>
                    <a:lnTo>
                      <a:pt x="26913" y="26168"/>
                    </a:lnTo>
                    <a:lnTo>
                      <a:pt x="27704" y="25168"/>
                    </a:lnTo>
                    <a:lnTo>
                      <a:pt x="28390" y="24094"/>
                    </a:lnTo>
                    <a:lnTo>
                      <a:pt x="28972" y="22945"/>
                    </a:lnTo>
                    <a:lnTo>
                      <a:pt x="29434" y="21707"/>
                    </a:lnTo>
                    <a:lnTo>
                      <a:pt x="29778" y="20379"/>
                    </a:lnTo>
                    <a:lnTo>
                      <a:pt x="30001" y="18977"/>
                    </a:lnTo>
                    <a:lnTo>
                      <a:pt x="30121" y="17500"/>
                    </a:lnTo>
                    <a:lnTo>
                      <a:pt x="30136" y="16739"/>
                    </a:lnTo>
                    <a:lnTo>
                      <a:pt x="30136" y="16068"/>
                    </a:lnTo>
                    <a:lnTo>
                      <a:pt x="30016" y="14740"/>
                    </a:lnTo>
                    <a:lnTo>
                      <a:pt x="29912" y="14084"/>
                    </a:lnTo>
                    <a:lnTo>
                      <a:pt x="15680" y="14084"/>
                    </a:lnTo>
                    <a:lnTo>
                      <a:pt x="15680" y="18321"/>
                    </a:lnTo>
                    <a:lnTo>
                      <a:pt x="25809" y="18321"/>
                    </a:lnTo>
                    <a:lnTo>
                      <a:pt x="25675" y="19171"/>
                    </a:lnTo>
                    <a:lnTo>
                      <a:pt x="25287" y="20693"/>
                    </a:lnTo>
                    <a:lnTo>
                      <a:pt x="24705" y="22020"/>
                    </a:lnTo>
                    <a:lnTo>
                      <a:pt x="23959" y="23154"/>
                    </a:lnTo>
                    <a:lnTo>
                      <a:pt x="23512" y="23632"/>
                    </a:lnTo>
                    <a:lnTo>
                      <a:pt x="23124" y="24005"/>
                    </a:lnTo>
                    <a:lnTo>
                      <a:pt x="22288" y="24691"/>
                    </a:lnTo>
                    <a:lnTo>
                      <a:pt x="21423" y="25273"/>
                    </a:lnTo>
                    <a:lnTo>
                      <a:pt x="20498" y="25750"/>
                    </a:lnTo>
                    <a:lnTo>
                      <a:pt x="19514" y="26138"/>
                    </a:lnTo>
                    <a:lnTo>
                      <a:pt x="18499" y="26436"/>
                    </a:lnTo>
                    <a:lnTo>
                      <a:pt x="17410" y="26630"/>
                    </a:lnTo>
                    <a:lnTo>
                      <a:pt x="16291" y="26720"/>
                    </a:lnTo>
                    <a:lnTo>
                      <a:pt x="15694" y="26735"/>
                    </a:lnTo>
                    <a:lnTo>
                      <a:pt x="15142" y="26735"/>
                    </a:lnTo>
                    <a:lnTo>
                      <a:pt x="14039" y="26630"/>
                    </a:lnTo>
                    <a:lnTo>
                      <a:pt x="12964" y="26421"/>
                    </a:lnTo>
                    <a:lnTo>
                      <a:pt x="11920" y="26108"/>
                    </a:lnTo>
                    <a:lnTo>
                      <a:pt x="10921" y="25690"/>
                    </a:lnTo>
                    <a:lnTo>
                      <a:pt x="9966" y="25168"/>
                    </a:lnTo>
                    <a:lnTo>
                      <a:pt x="9056" y="24557"/>
                    </a:lnTo>
                    <a:lnTo>
                      <a:pt x="8220" y="23841"/>
                    </a:lnTo>
                    <a:lnTo>
                      <a:pt x="7832" y="23453"/>
                    </a:lnTo>
                    <a:lnTo>
                      <a:pt x="7430" y="23020"/>
                    </a:lnTo>
                    <a:lnTo>
                      <a:pt x="6728" y="22125"/>
                    </a:lnTo>
                    <a:lnTo>
                      <a:pt x="6117" y="21185"/>
                    </a:lnTo>
                    <a:lnTo>
                      <a:pt x="5610" y="20200"/>
                    </a:lnTo>
                    <a:lnTo>
                      <a:pt x="5207" y="19186"/>
                    </a:lnTo>
                    <a:lnTo>
                      <a:pt x="4908" y="18142"/>
                    </a:lnTo>
                    <a:lnTo>
                      <a:pt x="4714" y="17082"/>
                    </a:lnTo>
                    <a:lnTo>
                      <a:pt x="4610" y="16008"/>
                    </a:lnTo>
                    <a:lnTo>
                      <a:pt x="4610" y="14934"/>
                    </a:lnTo>
                    <a:lnTo>
                      <a:pt x="4714" y="13860"/>
                    </a:lnTo>
                    <a:lnTo>
                      <a:pt x="4908" y="12786"/>
                    </a:lnTo>
                    <a:lnTo>
                      <a:pt x="5207" y="11742"/>
                    </a:lnTo>
                    <a:lnTo>
                      <a:pt x="5610" y="10727"/>
                    </a:lnTo>
                    <a:lnTo>
                      <a:pt x="6117" y="9757"/>
                    </a:lnTo>
                    <a:lnTo>
                      <a:pt x="6728" y="8818"/>
                    </a:lnTo>
                    <a:lnTo>
                      <a:pt x="7430" y="7922"/>
                    </a:lnTo>
                    <a:lnTo>
                      <a:pt x="7832" y="7505"/>
                    </a:lnTo>
                    <a:lnTo>
                      <a:pt x="8220" y="7102"/>
                    </a:lnTo>
                    <a:lnTo>
                      <a:pt x="9056" y="6386"/>
                    </a:lnTo>
                    <a:lnTo>
                      <a:pt x="9966" y="5774"/>
                    </a:lnTo>
                    <a:lnTo>
                      <a:pt x="10921" y="5252"/>
                    </a:lnTo>
                    <a:lnTo>
                      <a:pt x="11920" y="4834"/>
                    </a:lnTo>
                    <a:lnTo>
                      <a:pt x="12964" y="4521"/>
                    </a:lnTo>
                    <a:lnTo>
                      <a:pt x="14039" y="4312"/>
                    </a:lnTo>
                    <a:lnTo>
                      <a:pt x="15142" y="4223"/>
                    </a:lnTo>
                    <a:lnTo>
                      <a:pt x="16232" y="4223"/>
                    </a:lnTo>
                    <a:lnTo>
                      <a:pt x="17291" y="4312"/>
                    </a:lnTo>
                    <a:lnTo>
                      <a:pt x="18320" y="4506"/>
                    </a:lnTo>
                    <a:lnTo>
                      <a:pt x="19335" y="4804"/>
                    </a:lnTo>
                    <a:lnTo>
                      <a:pt x="20304" y="5192"/>
                    </a:lnTo>
                    <a:lnTo>
                      <a:pt x="21229" y="5670"/>
                    </a:lnTo>
                    <a:lnTo>
                      <a:pt x="22109" y="6237"/>
                    </a:lnTo>
                    <a:lnTo>
                      <a:pt x="22945" y="6893"/>
                    </a:lnTo>
                    <a:lnTo>
                      <a:pt x="23333" y="7266"/>
                    </a:lnTo>
                    <a:lnTo>
                      <a:pt x="26316" y="4282"/>
                    </a:lnTo>
                    <a:lnTo>
                      <a:pt x="25779" y="3760"/>
                    </a:lnTo>
                    <a:lnTo>
                      <a:pt x="24631" y="2835"/>
                    </a:lnTo>
                    <a:lnTo>
                      <a:pt x="23407" y="2030"/>
                    </a:lnTo>
                    <a:lnTo>
                      <a:pt x="22109" y="1358"/>
                    </a:lnTo>
                    <a:lnTo>
                      <a:pt x="20752" y="806"/>
                    </a:lnTo>
                    <a:lnTo>
                      <a:pt x="19350" y="404"/>
                    </a:lnTo>
                    <a:lnTo>
                      <a:pt x="17917" y="135"/>
                    </a:lnTo>
                    <a:lnTo>
                      <a:pt x="16440" y="1"/>
                    </a:lnTo>
                    <a:close/>
                    <a:moveTo>
                      <a:pt x="112874" y="11011"/>
                    </a:moveTo>
                    <a:lnTo>
                      <a:pt x="111934" y="11085"/>
                    </a:lnTo>
                    <a:lnTo>
                      <a:pt x="111024" y="11264"/>
                    </a:lnTo>
                    <a:lnTo>
                      <a:pt x="110144" y="11533"/>
                    </a:lnTo>
                    <a:lnTo>
                      <a:pt x="109279" y="11891"/>
                    </a:lnTo>
                    <a:lnTo>
                      <a:pt x="108473" y="12338"/>
                    </a:lnTo>
                    <a:lnTo>
                      <a:pt x="107712" y="12861"/>
                    </a:lnTo>
                    <a:lnTo>
                      <a:pt x="106996" y="13472"/>
                    </a:lnTo>
                    <a:lnTo>
                      <a:pt x="106668" y="13800"/>
                    </a:lnTo>
                    <a:lnTo>
                      <a:pt x="106325" y="14158"/>
                    </a:lnTo>
                    <a:lnTo>
                      <a:pt x="105728" y="14904"/>
                    </a:lnTo>
                    <a:lnTo>
                      <a:pt x="105221" y="15710"/>
                    </a:lnTo>
                    <a:lnTo>
                      <a:pt x="104788" y="16545"/>
                    </a:lnTo>
                    <a:lnTo>
                      <a:pt x="104445" y="17440"/>
                    </a:lnTo>
                    <a:lnTo>
                      <a:pt x="104191" y="18395"/>
                    </a:lnTo>
                    <a:lnTo>
                      <a:pt x="104012" y="19395"/>
                    </a:lnTo>
                    <a:lnTo>
                      <a:pt x="103923" y="20439"/>
                    </a:lnTo>
                    <a:lnTo>
                      <a:pt x="103923" y="20991"/>
                    </a:lnTo>
                    <a:lnTo>
                      <a:pt x="103923" y="21483"/>
                    </a:lnTo>
                    <a:lnTo>
                      <a:pt x="103997" y="22468"/>
                    </a:lnTo>
                    <a:lnTo>
                      <a:pt x="104176" y="23438"/>
                    </a:lnTo>
                    <a:lnTo>
                      <a:pt x="104445" y="24378"/>
                    </a:lnTo>
                    <a:lnTo>
                      <a:pt x="104803" y="25273"/>
                    </a:lnTo>
                    <a:lnTo>
                      <a:pt x="105251" y="26138"/>
                    </a:lnTo>
                    <a:lnTo>
                      <a:pt x="105788" y="26959"/>
                    </a:lnTo>
                    <a:lnTo>
                      <a:pt x="106414" y="27734"/>
                    </a:lnTo>
                    <a:lnTo>
                      <a:pt x="106757" y="28092"/>
                    </a:lnTo>
                    <a:lnTo>
                      <a:pt x="107115" y="28435"/>
                    </a:lnTo>
                    <a:lnTo>
                      <a:pt x="107876" y="29077"/>
                    </a:lnTo>
                    <a:lnTo>
                      <a:pt x="108682" y="29614"/>
                    </a:lnTo>
                    <a:lnTo>
                      <a:pt x="109547" y="30077"/>
                    </a:lnTo>
                    <a:lnTo>
                      <a:pt x="110457" y="30435"/>
                    </a:lnTo>
                    <a:lnTo>
                      <a:pt x="111382" y="30718"/>
                    </a:lnTo>
                    <a:lnTo>
                      <a:pt x="112352" y="30897"/>
                    </a:lnTo>
                    <a:lnTo>
                      <a:pt x="113336" y="30972"/>
                    </a:lnTo>
                    <a:lnTo>
                      <a:pt x="113829" y="30957"/>
                    </a:lnTo>
                    <a:lnTo>
                      <a:pt x="114500" y="30972"/>
                    </a:lnTo>
                    <a:lnTo>
                      <a:pt x="115828" y="30808"/>
                    </a:lnTo>
                    <a:lnTo>
                      <a:pt x="117111" y="30464"/>
                    </a:lnTo>
                    <a:lnTo>
                      <a:pt x="118334" y="29927"/>
                    </a:lnTo>
                    <a:lnTo>
                      <a:pt x="118916" y="29584"/>
                    </a:lnTo>
                    <a:lnTo>
                      <a:pt x="119378" y="29286"/>
                    </a:lnTo>
                    <a:lnTo>
                      <a:pt x="120259" y="28600"/>
                    </a:lnTo>
                    <a:lnTo>
                      <a:pt x="121064" y="27824"/>
                    </a:lnTo>
                    <a:lnTo>
                      <a:pt x="121795" y="26973"/>
                    </a:lnTo>
                    <a:lnTo>
                      <a:pt x="122123" y="26526"/>
                    </a:lnTo>
                    <a:lnTo>
                      <a:pt x="118722" y="24258"/>
                    </a:lnTo>
                    <a:lnTo>
                      <a:pt x="118498" y="24601"/>
                    </a:lnTo>
                    <a:lnTo>
                      <a:pt x="117991" y="25213"/>
                    </a:lnTo>
                    <a:lnTo>
                      <a:pt x="117439" y="25720"/>
                    </a:lnTo>
                    <a:lnTo>
                      <a:pt x="116872" y="26153"/>
                    </a:lnTo>
                    <a:lnTo>
                      <a:pt x="116260" y="26496"/>
                    </a:lnTo>
                    <a:lnTo>
                      <a:pt x="115604" y="26765"/>
                    </a:lnTo>
                    <a:lnTo>
                      <a:pt x="114918" y="26929"/>
                    </a:lnTo>
                    <a:lnTo>
                      <a:pt x="114202" y="27018"/>
                    </a:lnTo>
                    <a:lnTo>
                      <a:pt x="113829" y="27033"/>
                    </a:lnTo>
                    <a:lnTo>
                      <a:pt x="113426" y="27018"/>
                    </a:lnTo>
                    <a:lnTo>
                      <a:pt x="112650" y="26929"/>
                    </a:lnTo>
                    <a:lnTo>
                      <a:pt x="111949" y="26735"/>
                    </a:lnTo>
                    <a:lnTo>
                      <a:pt x="111278" y="26451"/>
                    </a:lnTo>
                    <a:lnTo>
                      <a:pt x="110681" y="26078"/>
                    </a:lnTo>
                    <a:lnTo>
                      <a:pt x="110129" y="25601"/>
                    </a:lnTo>
                    <a:lnTo>
                      <a:pt x="109637" y="25034"/>
                    </a:lnTo>
                    <a:lnTo>
                      <a:pt x="109189" y="24378"/>
                    </a:lnTo>
                    <a:lnTo>
                      <a:pt x="108995" y="24005"/>
                    </a:lnTo>
                    <a:lnTo>
                      <a:pt x="122332" y="18470"/>
                    </a:lnTo>
                    <a:lnTo>
                      <a:pt x="121885" y="17336"/>
                    </a:lnTo>
                    <a:lnTo>
                      <a:pt x="121661" y="16829"/>
                    </a:lnTo>
                    <a:lnTo>
                      <a:pt x="121184" y="15844"/>
                    </a:lnTo>
                    <a:lnTo>
                      <a:pt x="120900" y="15367"/>
                    </a:lnTo>
                    <a:lnTo>
                      <a:pt x="120527" y="14830"/>
                    </a:lnTo>
                    <a:lnTo>
                      <a:pt x="119722" y="13830"/>
                    </a:lnTo>
                    <a:lnTo>
                      <a:pt x="119274" y="13353"/>
                    </a:lnTo>
                    <a:lnTo>
                      <a:pt x="118991" y="13084"/>
                    </a:lnTo>
                    <a:lnTo>
                      <a:pt x="118379" y="12607"/>
                    </a:lnTo>
                    <a:lnTo>
                      <a:pt x="117737" y="12174"/>
                    </a:lnTo>
                    <a:lnTo>
                      <a:pt x="117051" y="11816"/>
                    </a:lnTo>
                    <a:lnTo>
                      <a:pt x="116693" y="11667"/>
                    </a:lnTo>
                    <a:lnTo>
                      <a:pt x="116290" y="11503"/>
                    </a:lnTo>
                    <a:lnTo>
                      <a:pt x="115470" y="11249"/>
                    </a:lnTo>
                    <a:lnTo>
                      <a:pt x="114634" y="11085"/>
                    </a:lnTo>
                    <a:lnTo>
                      <a:pt x="113769" y="11011"/>
                    </a:lnTo>
                    <a:close/>
                    <a:moveTo>
                      <a:pt x="84872" y="11026"/>
                    </a:moveTo>
                    <a:lnTo>
                      <a:pt x="84394" y="11040"/>
                    </a:lnTo>
                    <a:lnTo>
                      <a:pt x="83469" y="11130"/>
                    </a:lnTo>
                    <a:lnTo>
                      <a:pt x="82574" y="11309"/>
                    </a:lnTo>
                    <a:lnTo>
                      <a:pt x="81709" y="11578"/>
                    </a:lnTo>
                    <a:lnTo>
                      <a:pt x="80874" y="11950"/>
                    </a:lnTo>
                    <a:lnTo>
                      <a:pt x="80083" y="12398"/>
                    </a:lnTo>
                    <a:lnTo>
                      <a:pt x="79292" y="12950"/>
                    </a:lnTo>
                    <a:lnTo>
                      <a:pt x="78546" y="13592"/>
                    </a:lnTo>
                    <a:lnTo>
                      <a:pt x="78188" y="13950"/>
                    </a:lnTo>
                    <a:lnTo>
                      <a:pt x="77845" y="14308"/>
                    </a:lnTo>
                    <a:lnTo>
                      <a:pt x="77219" y="15068"/>
                    </a:lnTo>
                    <a:lnTo>
                      <a:pt x="76682" y="15874"/>
                    </a:lnTo>
                    <a:lnTo>
                      <a:pt x="76234" y="16739"/>
                    </a:lnTo>
                    <a:lnTo>
                      <a:pt x="75861" y="17634"/>
                    </a:lnTo>
                    <a:lnTo>
                      <a:pt x="75592" y="18574"/>
                    </a:lnTo>
                    <a:lnTo>
                      <a:pt x="75399" y="19529"/>
                    </a:lnTo>
                    <a:lnTo>
                      <a:pt x="75324" y="20514"/>
                    </a:lnTo>
                    <a:lnTo>
                      <a:pt x="75324" y="21006"/>
                    </a:lnTo>
                    <a:lnTo>
                      <a:pt x="75324" y="21498"/>
                    </a:lnTo>
                    <a:lnTo>
                      <a:pt x="75399" y="22483"/>
                    </a:lnTo>
                    <a:lnTo>
                      <a:pt x="75578" y="23438"/>
                    </a:lnTo>
                    <a:lnTo>
                      <a:pt x="75861" y="24363"/>
                    </a:lnTo>
                    <a:lnTo>
                      <a:pt x="76219" y="25258"/>
                    </a:lnTo>
                    <a:lnTo>
                      <a:pt x="76682" y="26123"/>
                    </a:lnTo>
                    <a:lnTo>
                      <a:pt x="77219" y="26929"/>
                    </a:lnTo>
                    <a:lnTo>
                      <a:pt x="77845" y="27675"/>
                    </a:lnTo>
                    <a:lnTo>
                      <a:pt x="78188" y="28033"/>
                    </a:lnTo>
                    <a:lnTo>
                      <a:pt x="78546" y="28391"/>
                    </a:lnTo>
                    <a:lnTo>
                      <a:pt x="79292" y="29032"/>
                    </a:lnTo>
                    <a:lnTo>
                      <a:pt x="80068" y="29569"/>
                    </a:lnTo>
                    <a:lnTo>
                      <a:pt x="80874" y="30032"/>
                    </a:lnTo>
                    <a:lnTo>
                      <a:pt x="81709" y="30390"/>
                    </a:lnTo>
                    <a:lnTo>
                      <a:pt x="82574" y="30658"/>
                    </a:lnTo>
                    <a:lnTo>
                      <a:pt x="83469" y="30837"/>
                    </a:lnTo>
                    <a:lnTo>
                      <a:pt x="84394" y="30927"/>
                    </a:lnTo>
                    <a:lnTo>
                      <a:pt x="84872" y="30942"/>
                    </a:lnTo>
                    <a:lnTo>
                      <a:pt x="85290" y="30942"/>
                    </a:lnTo>
                    <a:lnTo>
                      <a:pt x="86095" y="30867"/>
                    </a:lnTo>
                    <a:lnTo>
                      <a:pt x="86841" y="30733"/>
                    </a:lnTo>
                    <a:lnTo>
                      <a:pt x="87542" y="30509"/>
                    </a:lnTo>
                    <a:lnTo>
                      <a:pt x="88199" y="30241"/>
                    </a:lnTo>
                    <a:lnTo>
                      <a:pt x="88810" y="29883"/>
                    </a:lnTo>
                    <a:lnTo>
                      <a:pt x="89362" y="29465"/>
                    </a:lnTo>
                    <a:lnTo>
                      <a:pt x="89870" y="28958"/>
                    </a:lnTo>
                    <a:lnTo>
                      <a:pt x="90108" y="28689"/>
                    </a:lnTo>
                    <a:lnTo>
                      <a:pt x="90257" y="28689"/>
                    </a:lnTo>
                    <a:lnTo>
                      <a:pt x="90257" y="30121"/>
                    </a:lnTo>
                    <a:lnTo>
                      <a:pt x="90242" y="30822"/>
                    </a:lnTo>
                    <a:lnTo>
                      <a:pt x="90078" y="32076"/>
                    </a:lnTo>
                    <a:lnTo>
                      <a:pt x="89735" y="33165"/>
                    </a:lnTo>
                    <a:lnTo>
                      <a:pt x="89198" y="34090"/>
                    </a:lnTo>
                    <a:lnTo>
                      <a:pt x="88855" y="34477"/>
                    </a:lnTo>
                    <a:lnTo>
                      <a:pt x="88482" y="34850"/>
                    </a:lnTo>
                    <a:lnTo>
                      <a:pt x="87647" y="35417"/>
                    </a:lnTo>
                    <a:lnTo>
                      <a:pt x="86662" y="35790"/>
                    </a:lnTo>
                    <a:lnTo>
                      <a:pt x="85543" y="35984"/>
                    </a:lnTo>
                    <a:lnTo>
                      <a:pt x="84946" y="35999"/>
                    </a:lnTo>
                    <a:lnTo>
                      <a:pt x="84514" y="35984"/>
                    </a:lnTo>
                    <a:lnTo>
                      <a:pt x="83678" y="35865"/>
                    </a:lnTo>
                    <a:lnTo>
                      <a:pt x="82873" y="35596"/>
                    </a:lnTo>
                    <a:lnTo>
                      <a:pt x="82142" y="35194"/>
                    </a:lnTo>
                    <a:lnTo>
                      <a:pt x="81814" y="34940"/>
                    </a:lnTo>
                    <a:lnTo>
                      <a:pt x="81500" y="34671"/>
                    </a:lnTo>
                    <a:lnTo>
                      <a:pt x="80948" y="34105"/>
                    </a:lnTo>
                    <a:lnTo>
                      <a:pt x="80486" y="33478"/>
                    </a:lnTo>
                    <a:lnTo>
                      <a:pt x="80083" y="32792"/>
                    </a:lnTo>
                    <a:lnTo>
                      <a:pt x="79919" y="32434"/>
                    </a:lnTo>
                    <a:lnTo>
                      <a:pt x="76100" y="34015"/>
                    </a:lnTo>
                    <a:lnTo>
                      <a:pt x="76383" y="34627"/>
                    </a:lnTo>
                    <a:lnTo>
                      <a:pt x="77054" y="35760"/>
                    </a:lnTo>
                    <a:lnTo>
                      <a:pt x="77875" y="36805"/>
                    </a:lnTo>
                    <a:lnTo>
                      <a:pt x="78815" y="37730"/>
                    </a:lnTo>
                    <a:lnTo>
                      <a:pt x="79352" y="38147"/>
                    </a:lnTo>
                    <a:lnTo>
                      <a:pt x="79919" y="38565"/>
                    </a:lnTo>
                    <a:lnTo>
                      <a:pt x="81187" y="39222"/>
                    </a:lnTo>
                    <a:lnTo>
                      <a:pt x="82589" y="39669"/>
                    </a:lnTo>
                    <a:lnTo>
                      <a:pt x="84111" y="39893"/>
                    </a:lnTo>
                    <a:lnTo>
                      <a:pt x="84946" y="39908"/>
                    </a:lnTo>
                    <a:lnTo>
                      <a:pt x="85454" y="39908"/>
                    </a:lnTo>
                    <a:lnTo>
                      <a:pt x="86438" y="39818"/>
                    </a:lnTo>
                    <a:lnTo>
                      <a:pt x="87393" y="39669"/>
                    </a:lnTo>
                    <a:lnTo>
                      <a:pt x="88288" y="39416"/>
                    </a:lnTo>
                    <a:lnTo>
                      <a:pt x="89139" y="39102"/>
                    </a:lnTo>
                    <a:lnTo>
                      <a:pt x="89944" y="38699"/>
                    </a:lnTo>
                    <a:lnTo>
                      <a:pt x="90705" y="38207"/>
                    </a:lnTo>
                    <a:lnTo>
                      <a:pt x="91406" y="37640"/>
                    </a:lnTo>
                    <a:lnTo>
                      <a:pt x="91749" y="37327"/>
                    </a:lnTo>
                    <a:lnTo>
                      <a:pt x="92077" y="36984"/>
                    </a:lnTo>
                    <a:lnTo>
                      <a:pt x="92659" y="36268"/>
                    </a:lnTo>
                    <a:lnTo>
                      <a:pt x="93152" y="35447"/>
                    </a:lnTo>
                    <a:lnTo>
                      <a:pt x="93569" y="34567"/>
                    </a:lnTo>
                    <a:lnTo>
                      <a:pt x="93898" y="33582"/>
                    </a:lnTo>
                    <a:lnTo>
                      <a:pt x="94151" y="32523"/>
                    </a:lnTo>
                    <a:lnTo>
                      <a:pt x="94315" y="31389"/>
                    </a:lnTo>
                    <a:lnTo>
                      <a:pt x="94405" y="30166"/>
                    </a:lnTo>
                    <a:lnTo>
                      <a:pt x="94420" y="29525"/>
                    </a:lnTo>
                    <a:lnTo>
                      <a:pt x="94420" y="11622"/>
                    </a:lnTo>
                    <a:lnTo>
                      <a:pt x="90257" y="11622"/>
                    </a:lnTo>
                    <a:lnTo>
                      <a:pt x="90257" y="13248"/>
                    </a:lnTo>
                    <a:lnTo>
                      <a:pt x="90108" y="13248"/>
                    </a:lnTo>
                    <a:lnTo>
                      <a:pt x="89870" y="12995"/>
                    </a:lnTo>
                    <a:lnTo>
                      <a:pt x="89377" y="12547"/>
                    </a:lnTo>
                    <a:lnTo>
                      <a:pt x="88840" y="12144"/>
                    </a:lnTo>
                    <a:lnTo>
                      <a:pt x="88258" y="11801"/>
                    </a:lnTo>
                    <a:lnTo>
                      <a:pt x="87945" y="11667"/>
                    </a:lnTo>
                    <a:lnTo>
                      <a:pt x="87572" y="11503"/>
                    </a:lnTo>
                    <a:lnTo>
                      <a:pt x="86826" y="11264"/>
                    </a:lnTo>
                    <a:lnTo>
                      <a:pt x="86050" y="11100"/>
                    </a:lnTo>
                    <a:lnTo>
                      <a:pt x="85260" y="11026"/>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3"/>
              <p:cNvGrpSpPr/>
              <p:nvPr/>
            </p:nvGrpSpPr>
            <p:grpSpPr>
              <a:xfrm>
                <a:off x="2430468" y="2536041"/>
                <a:ext cx="644676" cy="193720"/>
                <a:chOff x="2430468" y="2536041"/>
                <a:chExt cx="644676" cy="193720"/>
              </a:xfrm>
            </p:grpSpPr>
            <p:sp>
              <p:nvSpPr>
                <p:cNvPr id="219" name="Google Shape;219;p13"/>
                <p:cNvSpPr/>
                <p:nvPr/>
              </p:nvSpPr>
              <p:spPr>
                <a:xfrm>
                  <a:off x="2430468" y="2536041"/>
                  <a:ext cx="169523" cy="193515"/>
                </a:xfrm>
                <a:custGeom>
                  <a:rect b="b" l="l" r="r" t="t"/>
                  <a:pathLst>
                    <a:path extrusionOk="0" h="28271" w="24766">
                      <a:moveTo>
                        <a:pt x="14069" y="0"/>
                      </a:moveTo>
                      <a:lnTo>
                        <a:pt x="13323" y="15"/>
                      </a:lnTo>
                      <a:lnTo>
                        <a:pt x="11891" y="149"/>
                      </a:lnTo>
                      <a:lnTo>
                        <a:pt x="10518" y="403"/>
                      </a:lnTo>
                      <a:lnTo>
                        <a:pt x="9205" y="776"/>
                      </a:lnTo>
                      <a:lnTo>
                        <a:pt x="7952" y="1283"/>
                      </a:lnTo>
                      <a:lnTo>
                        <a:pt x="6759" y="1910"/>
                      </a:lnTo>
                      <a:lnTo>
                        <a:pt x="5625" y="2670"/>
                      </a:lnTo>
                      <a:lnTo>
                        <a:pt x="4566" y="3551"/>
                      </a:lnTo>
                      <a:lnTo>
                        <a:pt x="4059" y="4058"/>
                      </a:lnTo>
                      <a:lnTo>
                        <a:pt x="3551" y="4565"/>
                      </a:lnTo>
                      <a:lnTo>
                        <a:pt x="2671" y="5639"/>
                      </a:lnTo>
                      <a:lnTo>
                        <a:pt x="1910" y="6773"/>
                      </a:lnTo>
                      <a:lnTo>
                        <a:pt x="1284" y="7967"/>
                      </a:lnTo>
                      <a:lnTo>
                        <a:pt x="776" y="9235"/>
                      </a:lnTo>
                      <a:lnTo>
                        <a:pt x="389" y="10562"/>
                      </a:lnTo>
                      <a:lnTo>
                        <a:pt x="135" y="11935"/>
                      </a:lnTo>
                      <a:lnTo>
                        <a:pt x="16" y="13382"/>
                      </a:lnTo>
                      <a:lnTo>
                        <a:pt x="1" y="14143"/>
                      </a:lnTo>
                      <a:lnTo>
                        <a:pt x="16" y="14889"/>
                      </a:lnTo>
                      <a:lnTo>
                        <a:pt x="150" y="16336"/>
                      </a:lnTo>
                      <a:lnTo>
                        <a:pt x="403" y="17723"/>
                      </a:lnTo>
                      <a:lnTo>
                        <a:pt x="776" y="19051"/>
                      </a:lnTo>
                      <a:lnTo>
                        <a:pt x="1284" y="20319"/>
                      </a:lnTo>
                      <a:lnTo>
                        <a:pt x="1910" y="21513"/>
                      </a:lnTo>
                      <a:lnTo>
                        <a:pt x="2671" y="22646"/>
                      </a:lnTo>
                      <a:lnTo>
                        <a:pt x="3551" y="23721"/>
                      </a:lnTo>
                      <a:lnTo>
                        <a:pt x="4059" y="24228"/>
                      </a:lnTo>
                      <a:lnTo>
                        <a:pt x="4566" y="24720"/>
                      </a:lnTo>
                      <a:lnTo>
                        <a:pt x="5640" y="25615"/>
                      </a:lnTo>
                      <a:lnTo>
                        <a:pt x="6774" y="26376"/>
                      </a:lnTo>
                      <a:lnTo>
                        <a:pt x="7967" y="27003"/>
                      </a:lnTo>
                      <a:lnTo>
                        <a:pt x="9220" y="27510"/>
                      </a:lnTo>
                      <a:lnTo>
                        <a:pt x="10518" y="27883"/>
                      </a:lnTo>
                      <a:lnTo>
                        <a:pt x="11891" y="28136"/>
                      </a:lnTo>
                      <a:lnTo>
                        <a:pt x="13323" y="28271"/>
                      </a:lnTo>
                      <a:lnTo>
                        <a:pt x="14860" y="28271"/>
                      </a:lnTo>
                      <a:lnTo>
                        <a:pt x="16411" y="28107"/>
                      </a:lnTo>
                      <a:lnTo>
                        <a:pt x="17933" y="27763"/>
                      </a:lnTo>
                      <a:lnTo>
                        <a:pt x="19410" y="27256"/>
                      </a:lnTo>
                      <a:lnTo>
                        <a:pt x="20126" y="26928"/>
                      </a:lnTo>
                      <a:lnTo>
                        <a:pt x="20797" y="26615"/>
                      </a:lnTo>
                      <a:lnTo>
                        <a:pt x="22050" y="25869"/>
                      </a:lnTo>
                      <a:lnTo>
                        <a:pt x="23214" y="24974"/>
                      </a:lnTo>
                      <a:lnTo>
                        <a:pt x="24288" y="23959"/>
                      </a:lnTo>
                      <a:lnTo>
                        <a:pt x="24765" y="23407"/>
                      </a:lnTo>
                      <a:lnTo>
                        <a:pt x="22349" y="20990"/>
                      </a:lnTo>
                      <a:lnTo>
                        <a:pt x="21916" y="21468"/>
                      </a:lnTo>
                      <a:lnTo>
                        <a:pt x="21021" y="22333"/>
                      </a:lnTo>
                      <a:lnTo>
                        <a:pt x="20066" y="23064"/>
                      </a:lnTo>
                      <a:lnTo>
                        <a:pt x="19082" y="23676"/>
                      </a:lnTo>
                      <a:lnTo>
                        <a:pt x="18037" y="24168"/>
                      </a:lnTo>
                      <a:lnTo>
                        <a:pt x="16948" y="24541"/>
                      </a:lnTo>
                      <a:lnTo>
                        <a:pt x="15829" y="24780"/>
                      </a:lnTo>
                      <a:lnTo>
                        <a:pt x="14651" y="24914"/>
                      </a:lnTo>
                      <a:lnTo>
                        <a:pt x="13517" y="24914"/>
                      </a:lnTo>
                      <a:lnTo>
                        <a:pt x="12488" y="24839"/>
                      </a:lnTo>
                      <a:lnTo>
                        <a:pt x="11473" y="24645"/>
                      </a:lnTo>
                      <a:lnTo>
                        <a:pt x="10488" y="24377"/>
                      </a:lnTo>
                      <a:lnTo>
                        <a:pt x="9534" y="23989"/>
                      </a:lnTo>
                      <a:lnTo>
                        <a:pt x="8624" y="23512"/>
                      </a:lnTo>
                      <a:lnTo>
                        <a:pt x="7773" y="22945"/>
                      </a:lnTo>
                      <a:lnTo>
                        <a:pt x="6968" y="22303"/>
                      </a:lnTo>
                      <a:lnTo>
                        <a:pt x="6595" y="21930"/>
                      </a:lnTo>
                      <a:lnTo>
                        <a:pt x="6207" y="21557"/>
                      </a:lnTo>
                      <a:lnTo>
                        <a:pt x="5550" y="20752"/>
                      </a:lnTo>
                      <a:lnTo>
                        <a:pt x="4983" y="19886"/>
                      </a:lnTo>
                      <a:lnTo>
                        <a:pt x="4506" y="18976"/>
                      </a:lnTo>
                      <a:lnTo>
                        <a:pt x="4118" y="17992"/>
                      </a:lnTo>
                      <a:lnTo>
                        <a:pt x="3835" y="16962"/>
                      </a:lnTo>
                      <a:lnTo>
                        <a:pt x="3656" y="15873"/>
                      </a:lnTo>
                      <a:lnTo>
                        <a:pt x="3551" y="14725"/>
                      </a:lnTo>
                      <a:lnTo>
                        <a:pt x="3551" y="14128"/>
                      </a:lnTo>
                      <a:lnTo>
                        <a:pt x="3551" y="13516"/>
                      </a:lnTo>
                      <a:lnTo>
                        <a:pt x="3656" y="12368"/>
                      </a:lnTo>
                      <a:lnTo>
                        <a:pt x="3835" y="11278"/>
                      </a:lnTo>
                      <a:lnTo>
                        <a:pt x="4118" y="10249"/>
                      </a:lnTo>
                      <a:lnTo>
                        <a:pt x="4506" y="9264"/>
                      </a:lnTo>
                      <a:lnTo>
                        <a:pt x="4983" y="8354"/>
                      </a:lnTo>
                      <a:lnTo>
                        <a:pt x="5550" y="7489"/>
                      </a:lnTo>
                      <a:lnTo>
                        <a:pt x="6207" y="6684"/>
                      </a:lnTo>
                      <a:lnTo>
                        <a:pt x="6595" y="6311"/>
                      </a:lnTo>
                      <a:lnTo>
                        <a:pt x="6968" y="5938"/>
                      </a:lnTo>
                      <a:lnTo>
                        <a:pt x="7773" y="5296"/>
                      </a:lnTo>
                      <a:lnTo>
                        <a:pt x="8624" y="4729"/>
                      </a:lnTo>
                      <a:lnTo>
                        <a:pt x="9534" y="4252"/>
                      </a:lnTo>
                      <a:lnTo>
                        <a:pt x="10488" y="3864"/>
                      </a:lnTo>
                      <a:lnTo>
                        <a:pt x="11473" y="3595"/>
                      </a:lnTo>
                      <a:lnTo>
                        <a:pt x="12488" y="3401"/>
                      </a:lnTo>
                      <a:lnTo>
                        <a:pt x="13517" y="3327"/>
                      </a:lnTo>
                      <a:lnTo>
                        <a:pt x="14636" y="3327"/>
                      </a:lnTo>
                      <a:lnTo>
                        <a:pt x="15755" y="3446"/>
                      </a:lnTo>
                      <a:lnTo>
                        <a:pt x="16829" y="3655"/>
                      </a:lnTo>
                      <a:lnTo>
                        <a:pt x="17828" y="3968"/>
                      </a:lnTo>
                      <a:lnTo>
                        <a:pt x="18768" y="4401"/>
                      </a:lnTo>
                      <a:lnTo>
                        <a:pt x="19648" y="4938"/>
                      </a:lnTo>
                      <a:lnTo>
                        <a:pt x="20454" y="5580"/>
                      </a:lnTo>
                      <a:lnTo>
                        <a:pt x="21215" y="6340"/>
                      </a:lnTo>
                      <a:lnTo>
                        <a:pt x="21558" y="6758"/>
                      </a:lnTo>
                      <a:lnTo>
                        <a:pt x="23990" y="4401"/>
                      </a:lnTo>
                      <a:lnTo>
                        <a:pt x="23497" y="3864"/>
                      </a:lnTo>
                      <a:lnTo>
                        <a:pt x="22483" y="2909"/>
                      </a:lnTo>
                      <a:lnTo>
                        <a:pt x="21394" y="2074"/>
                      </a:lnTo>
                      <a:lnTo>
                        <a:pt x="20215" y="1387"/>
                      </a:lnTo>
                      <a:lnTo>
                        <a:pt x="18977" y="835"/>
                      </a:lnTo>
                      <a:lnTo>
                        <a:pt x="17664" y="433"/>
                      </a:lnTo>
                      <a:lnTo>
                        <a:pt x="16277" y="149"/>
                      </a:lnTo>
                      <a:lnTo>
                        <a:pt x="14830" y="15"/>
                      </a:lnTo>
                      <a:lnTo>
                        <a:pt x="14069"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2621430" y="2540429"/>
                  <a:ext cx="23800" cy="185041"/>
                </a:xfrm>
                <a:custGeom>
                  <a:rect b="b" l="l" r="r" t="t"/>
                  <a:pathLst>
                    <a:path extrusionOk="0" h="27033" w="3477">
                      <a:moveTo>
                        <a:pt x="0" y="1"/>
                      </a:moveTo>
                      <a:lnTo>
                        <a:pt x="0" y="27033"/>
                      </a:lnTo>
                      <a:lnTo>
                        <a:pt x="3476" y="27033"/>
                      </a:lnTo>
                      <a:lnTo>
                        <a:pt x="3476"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665546" y="2594655"/>
                  <a:ext cx="130411" cy="135107"/>
                </a:xfrm>
                <a:custGeom>
                  <a:rect b="b" l="l" r="r" t="t"/>
                  <a:pathLst>
                    <a:path extrusionOk="0" h="19738" w="19052">
                      <a:moveTo>
                        <a:pt x="9101" y="3193"/>
                      </a:moveTo>
                      <a:lnTo>
                        <a:pt x="10219" y="3223"/>
                      </a:lnTo>
                      <a:lnTo>
                        <a:pt x="11308" y="3461"/>
                      </a:lnTo>
                      <a:lnTo>
                        <a:pt x="12353" y="3924"/>
                      </a:lnTo>
                      <a:lnTo>
                        <a:pt x="13308" y="4595"/>
                      </a:lnTo>
                      <a:lnTo>
                        <a:pt x="13740" y="5013"/>
                      </a:lnTo>
                      <a:lnTo>
                        <a:pt x="14173" y="5490"/>
                      </a:lnTo>
                      <a:lnTo>
                        <a:pt x="14829" y="6550"/>
                      </a:lnTo>
                      <a:lnTo>
                        <a:pt x="15292" y="7758"/>
                      </a:lnTo>
                      <a:lnTo>
                        <a:pt x="15516" y="9116"/>
                      </a:lnTo>
                      <a:lnTo>
                        <a:pt x="15530" y="9861"/>
                      </a:lnTo>
                      <a:lnTo>
                        <a:pt x="15516" y="10607"/>
                      </a:lnTo>
                      <a:lnTo>
                        <a:pt x="15292" y="11965"/>
                      </a:lnTo>
                      <a:lnTo>
                        <a:pt x="14844" y="13173"/>
                      </a:lnTo>
                      <a:lnTo>
                        <a:pt x="14173" y="14248"/>
                      </a:lnTo>
                      <a:lnTo>
                        <a:pt x="13740" y="14710"/>
                      </a:lnTo>
                      <a:lnTo>
                        <a:pt x="13516" y="14934"/>
                      </a:lnTo>
                      <a:lnTo>
                        <a:pt x="13069" y="15337"/>
                      </a:lnTo>
                      <a:lnTo>
                        <a:pt x="12069" y="15948"/>
                      </a:lnTo>
                      <a:lnTo>
                        <a:pt x="11010" y="16351"/>
                      </a:lnTo>
                      <a:lnTo>
                        <a:pt x="9891" y="16530"/>
                      </a:lnTo>
                      <a:lnTo>
                        <a:pt x="8772" y="16500"/>
                      </a:lnTo>
                      <a:lnTo>
                        <a:pt x="7668" y="16262"/>
                      </a:lnTo>
                      <a:lnTo>
                        <a:pt x="6639" y="15799"/>
                      </a:lnTo>
                      <a:lnTo>
                        <a:pt x="5684" y="15143"/>
                      </a:lnTo>
                      <a:lnTo>
                        <a:pt x="5252" y="14710"/>
                      </a:lnTo>
                      <a:lnTo>
                        <a:pt x="4819" y="14248"/>
                      </a:lnTo>
                      <a:lnTo>
                        <a:pt x="4148" y="13173"/>
                      </a:lnTo>
                      <a:lnTo>
                        <a:pt x="3700" y="11965"/>
                      </a:lnTo>
                      <a:lnTo>
                        <a:pt x="3476" y="10607"/>
                      </a:lnTo>
                      <a:lnTo>
                        <a:pt x="3461" y="9861"/>
                      </a:lnTo>
                      <a:lnTo>
                        <a:pt x="3476" y="9116"/>
                      </a:lnTo>
                      <a:lnTo>
                        <a:pt x="3700" y="7758"/>
                      </a:lnTo>
                      <a:lnTo>
                        <a:pt x="4148" y="6550"/>
                      </a:lnTo>
                      <a:lnTo>
                        <a:pt x="4819" y="5490"/>
                      </a:lnTo>
                      <a:lnTo>
                        <a:pt x="5252" y="5013"/>
                      </a:lnTo>
                      <a:lnTo>
                        <a:pt x="5475" y="4789"/>
                      </a:lnTo>
                      <a:lnTo>
                        <a:pt x="5923" y="4401"/>
                      </a:lnTo>
                      <a:lnTo>
                        <a:pt x="6922" y="3775"/>
                      </a:lnTo>
                      <a:lnTo>
                        <a:pt x="7982" y="3372"/>
                      </a:lnTo>
                      <a:lnTo>
                        <a:pt x="9101" y="3193"/>
                      </a:lnTo>
                      <a:close/>
                      <a:moveTo>
                        <a:pt x="9011" y="0"/>
                      </a:moveTo>
                      <a:lnTo>
                        <a:pt x="8011" y="90"/>
                      </a:lnTo>
                      <a:lnTo>
                        <a:pt x="7057" y="269"/>
                      </a:lnTo>
                      <a:lnTo>
                        <a:pt x="6162" y="537"/>
                      </a:lnTo>
                      <a:lnTo>
                        <a:pt x="5311" y="880"/>
                      </a:lnTo>
                      <a:lnTo>
                        <a:pt x="4491" y="1328"/>
                      </a:lnTo>
                      <a:lnTo>
                        <a:pt x="3730" y="1850"/>
                      </a:lnTo>
                      <a:lnTo>
                        <a:pt x="3014" y="2477"/>
                      </a:lnTo>
                      <a:lnTo>
                        <a:pt x="2686" y="2820"/>
                      </a:lnTo>
                      <a:lnTo>
                        <a:pt x="2357" y="3178"/>
                      </a:lnTo>
                      <a:lnTo>
                        <a:pt x="1776" y="3924"/>
                      </a:lnTo>
                      <a:lnTo>
                        <a:pt x="1268" y="4715"/>
                      </a:lnTo>
                      <a:lnTo>
                        <a:pt x="851" y="5550"/>
                      </a:lnTo>
                      <a:lnTo>
                        <a:pt x="507" y="6430"/>
                      </a:lnTo>
                      <a:lnTo>
                        <a:pt x="254" y="7355"/>
                      </a:lnTo>
                      <a:lnTo>
                        <a:pt x="90" y="8325"/>
                      </a:lnTo>
                      <a:lnTo>
                        <a:pt x="0" y="9339"/>
                      </a:lnTo>
                      <a:lnTo>
                        <a:pt x="0" y="9861"/>
                      </a:lnTo>
                      <a:lnTo>
                        <a:pt x="0" y="10399"/>
                      </a:lnTo>
                      <a:lnTo>
                        <a:pt x="90" y="11413"/>
                      </a:lnTo>
                      <a:lnTo>
                        <a:pt x="254" y="12383"/>
                      </a:lnTo>
                      <a:lnTo>
                        <a:pt x="507" y="13308"/>
                      </a:lnTo>
                      <a:lnTo>
                        <a:pt x="836" y="14188"/>
                      </a:lnTo>
                      <a:lnTo>
                        <a:pt x="1253" y="15023"/>
                      </a:lnTo>
                      <a:lnTo>
                        <a:pt x="1761" y="15814"/>
                      </a:lnTo>
                      <a:lnTo>
                        <a:pt x="2342" y="16560"/>
                      </a:lnTo>
                      <a:lnTo>
                        <a:pt x="2686" y="16918"/>
                      </a:lnTo>
                      <a:lnTo>
                        <a:pt x="3014" y="17261"/>
                      </a:lnTo>
                      <a:lnTo>
                        <a:pt x="3730" y="17873"/>
                      </a:lnTo>
                      <a:lnTo>
                        <a:pt x="4491" y="18410"/>
                      </a:lnTo>
                      <a:lnTo>
                        <a:pt x="5311" y="18842"/>
                      </a:lnTo>
                      <a:lnTo>
                        <a:pt x="6162" y="19200"/>
                      </a:lnTo>
                      <a:lnTo>
                        <a:pt x="7057" y="19454"/>
                      </a:lnTo>
                      <a:lnTo>
                        <a:pt x="8011" y="19633"/>
                      </a:lnTo>
                      <a:lnTo>
                        <a:pt x="9011" y="19723"/>
                      </a:lnTo>
                      <a:lnTo>
                        <a:pt x="9518" y="19738"/>
                      </a:lnTo>
                      <a:lnTo>
                        <a:pt x="10040" y="19723"/>
                      </a:lnTo>
                      <a:lnTo>
                        <a:pt x="11040" y="19633"/>
                      </a:lnTo>
                      <a:lnTo>
                        <a:pt x="11980" y="19454"/>
                      </a:lnTo>
                      <a:lnTo>
                        <a:pt x="12890" y="19200"/>
                      </a:lnTo>
                      <a:lnTo>
                        <a:pt x="13740" y="18842"/>
                      </a:lnTo>
                      <a:lnTo>
                        <a:pt x="14546" y="18410"/>
                      </a:lnTo>
                      <a:lnTo>
                        <a:pt x="15307" y="17873"/>
                      </a:lnTo>
                      <a:lnTo>
                        <a:pt x="16023" y="17261"/>
                      </a:lnTo>
                      <a:lnTo>
                        <a:pt x="16366" y="16918"/>
                      </a:lnTo>
                      <a:lnTo>
                        <a:pt x="16694" y="16560"/>
                      </a:lnTo>
                      <a:lnTo>
                        <a:pt x="17276" y="15814"/>
                      </a:lnTo>
                      <a:lnTo>
                        <a:pt x="17783" y="15023"/>
                      </a:lnTo>
                      <a:lnTo>
                        <a:pt x="18201" y="14188"/>
                      </a:lnTo>
                      <a:lnTo>
                        <a:pt x="18544" y="13308"/>
                      </a:lnTo>
                      <a:lnTo>
                        <a:pt x="18798" y="12383"/>
                      </a:lnTo>
                      <a:lnTo>
                        <a:pt x="18962" y="11413"/>
                      </a:lnTo>
                      <a:lnTo>
                        <a:pt x="19051" y="10399"/>
                      </a:lnTo>
                      <a:lnTo>
                        <a:pt x="19051" y="9861"/>
                      </a:lnTo>
                      <a:lnTo>
                        <a:pt x="19051" y="9339"/>
                      </a:lnTo>
                      <a:lnTo>
                        <a:pt x="18962" y="8325"/>
                      </a:lnTo>
                      <a:lnTo>
                        <a:pt x="18798" y="7355"/>
                      </a:lnTo>
                      <a:lnTo>
                        <a:pt x="18544" y="6430"/>
                      </a:lnTo>
                      <a:lnTo>
                        <a:pt x="18201" y="5550"/>
                      </a:lnTo>
                      <a:lnTo>
                        <a:pt x="17783" y="4715"/>
                      </a:lnTo>
                      <a:lnTo>
                        <a:pt x="17276" y="3924"/>
                      </a:lnTo>
                      <a:lnTo>
                        <a:pt x="16694" y="3178"/>
                      </a:lnTo>
                      <a:lnTo>
                        <a:pt x="16366" y="2820"/>
                      </a:lnTo>
                      <a:lnTo>
                        <a:pt x="16023" y="2477"/>
                      </a:lnTo>
                      <a:lnTo>
                        <a:pt x="15307" y="1850"/>
                      </a:lnTo>
                      <a:lnTo>
                        <a:pt x="14546" y="1328"/>
                      </a:lnTo>
                      <a:lnTo>
                        <a:pt x="13740" y="880"/>
                      </a:lnTo>
                      <a:lnTo>
                        <a:pt x="12890" y="537"/>
                      </a:lnTo>
                      <a:lnTo>
                        <a:pt x="11980" y="269"/>
                      </a:lnTo>
                      <a:lnTo>
                        <a:pt x="11040" y="90"/>
                      </a:lnTo>
                      <a:lnTo>
                        <a:pt x="10040"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2815349" y="2598741"/>
                  <a:ext cx="112135" cy="130815"/>
                </a:xfrm>
                <a:custGeom>
                  <a:rect b="b" l="l" r="r" t="t"/>
                  <a:pathLst>
                    <a:path extrusionOk="0" h="19111" w="16382">
                      <a:moveTo>
                        <a:pt x="12905" y="0"/>
                      </a:moveTo>
                      <a:lnTo>
                        <a:pt x="12905" y="10204"/>
                      </a:lnTo>
                      <a:lnTo>
                        <a:pt x="12890" y="10741"/>
                      </a:lnTo>
                      <a:lnTo>
                        <a:pt x="12726" y="11816"/>
                      </a:lnTo>
                      <a:lnTo>
                        <a:pt x="12383" y="12830"/>
                      </a:lnTo>
                      <a:lnTo>
                        <a:pt x="11861" y="13770"/>
                      </a:lnTo>
                      <a:lnTo>
                        <a:pt x="11548" y="14217"/>
                      </a:lnTo>
                      <a:lnTo>
                        <a:pt x="11219" y="14620"/>
                      </a:lnTo>
                      <a:lnTo>
                        <a:pt x="10444" y="15262"/>
                      </a:lnTo>
                      <a:lnTo>
                        <a:pt x="9534" y="15709"/>
                      </a:lnTo>
                      <a:lnTo>
                        <a:pt x="8549" y="15933"/>
                      </a:lnTo>
                      <a:lnTo>
                        <a:pt x="8042" y="15948"/>
                      </a:lnTo>
                      <a:lnTo>
                        <a:pt x="7475" y="15933"/>
                      </a:lnTo>
                      <a:lnTo>
                        <a:pt x="6475" y="15769"/>
                      </a:lnTo>
                      <a:lnTo>
                        <a:pt x="5625" y="15441"/>
                      </a:lnTo>
                      <a:lnTo>
                        <a:pt x="4909" y="14963"/>
                      </a:lnTo>
                      <a:lnTo>
                        <a:pt x="4342" y="14322"/>
                      </a:lnTo>
                      <a:lnTo>
                        <a:pt x="3909" y="13516"/>
                      </a:lnTo>
                      <a:lnTo>
                        <a:pt x="3626" y="12547"/>
                      </a:lnTo>
                      <a:lnTo>
                        <a:pt x="3477" y="11413"/>
                      </a:lnTo>
                      <a:lnTo>
                        <a:pt x="3477" y="10786"/>
                      </a:lnTo>
                      <a:lnTo>
                        <a:pt x="3477" y="15"/>
                      </a:lnTo>
                      <a:lnTo>
                        <a:pt x="1" y="15"/>
                      </a:lnTo>
                      <a:lnTo>
                        <a:pt x="1" y="11338"/>
                      </a:lnTo>
                      <a:lnTo>
                        <a:pt x="16" y="12218"/>
                      </a:lnTo>
                      <a:lnTo>
                        <a:pt x="239" y="13800"/>
                      </a:lnTo>
                      <a:lnTo>
                        <a:pt x="687" y="15217"/>
                      </a:lnTo>
                      <a:lnTo>
                        <a:pt x="1179" y="16157"/>
                      </a:lnTo>
                      <a:lnTo>
                        <a:pt x="1567" y="16739"/>
                      </a:lnTo>
                      <a:lnTo>
                        <a:pt x="1791" y="17007"/>
                      </a:lnTo>
                      <a:lnTo>
                        <a:pt x="2015" y="17261"/>
                      </a:lnTo>
                      <a:lnTo>
                        <a:pt x="2522" y="17723"/>
                      </a:lnTo>
                      <a:lnTo>
                        <a:pt x="3074" y="18111"/>
                      </a:lnTo>
                      <a:lnTo>
                        <a:pt x="3671" y="18454"/>
                      </a:lnTo>
                      <a:lnTo>
                        <a:pt x="4327" y="18708"/>
                      </a:lnTo>
                      <a:lnTo>
                        <a:pt x="5043" y="18917"/>
                      </a:lnTo>
                      <a:lnTo>
                        <a:pt x="5804" y="19036"/>
                      </a:lnTo>
                      <a:lnTo>
                        <a:pt x="6625" y="19111"/>
                      </a:lnTo>
                      <a:lnTo>
                        <a:pt x="7505" y="19111"/>
                      </a:lnTo>
                      <a:lnTo>
                        <a:pt x="8385" y="18991"/>
                      </a:lnTo>
                      <a:lnTo>
                        <a:pt x="9250" y="18753"/>
                      </a:lnTo>
                      <a:lnTo>
                        <a:pt x="10086" y="18410"/>
                      </a:lnTo>
                      <a:lnTo>
                        <a:pt x="10488" y="18186"/>
                      </a:lnTo>
                      <a:lnTo>
                        <a:pt x="10847" y="17977"/>
                      </a:lnTo>
                      <a:lnTo>
                        <a:pt x="11533" y="17499"/>
                      </a:lnTo>
                      <a:lnTo>
                        <a:pt x="12144" y="16933"/>
                      </a:lnTo>
                      <a:lnTo>
                        <a:pt x="12667" y="16291"/>
                      </a:lnTo>
                      <a:lnTo>
                        <a:pt x="12905" y="15948"/>
                      </a:lnTo>
                      <a:lnTo>
                        <a:pt x="13054" y="15948"/>
                      </a:lnTo>
                      <a:lnTo>
                        <a:pt x="13054" y="18514"/>
                      </a:lnTo>
                      <a:lnTo>
                        <a:pt x="16381" y="18514"/>
                      </a:lnTo>
                      <a:lnTo>
                        <a:pt x="16366"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2947697" y="2540018"/>
                  <a:ext cx="127447" cy="189538"/>
                </a:xfrm>
                <a:custGeom>
                  <a:rect b="b" l="l" r="r" t="t"/>
                  <a:pathLst>
                    <a:path extrusionOk="0" h="27690" w="18619">
                      <a:moveTo>
                        <a:pt x="9071" y="11175"/>
                      </a:moveTo>
                      <a:lnTo>
                        <a:pt x="10160" y="11205"/>
                      </a:lnTo>
                      <a:lnTo>
                        <a:pt x="11219" y="11458"/>
                      </a:lnTo>
                      <a:lnTo>
                        <a:pt x="12233" y="11906"/>
                      </a:lnTo>
                      <a:lnTo>
                        <a:pt x="13158" y="12562"/>
                      </a:lnTo>
                      <a:lnTo>
                        <a:pt x="13561" y="12980"/>
                      </a:lnTo>
                      <a:lnTo>
                        <a:pt x="13964" y="13442"/>
                      </a:lnTo>
                      <a:lnTo>
                        <a:pt x="14605" y="14517"/>
                      </a:lnTo>
                      <a:lnTo>
                        <a:pt x="15038" y="15725"/>
                      </a:lnTo>
                      <a:lnTo>
                        <a:pt x="15262" y="17098"/>
                      </a:lnTo>
                      <a:lnTo>
                        <a:pt x="15277" y="17843"/>
                      </a:lnTo>
                      <a:lnTo>
                        <a:pt x="15262" y="18589"/>
                      </a:lnTo>
                      <a:lnTo>
                        <a:pt x="15038" y="19962"/>
                      </a:lnTo>
                      <a:lnTo>
                        <a:pt x="14605" y="21185"/>
                      </a:lnTo>
                      <a:lnTo>
                        <a:pt x="13964" y="22244"/>
                      </a:lnTo>
                      <a:lnTo>
                        <a:pt x="13561" y="22722"/>
                      </a:lnTo>
                      <a:lnTo>
                        <a:pt x="13143" y="23140"/>
                      </a:lnTo>
                      <a:lnTo>
                        <a:pt x="12189" y="23811"/>
                      </a:lnTo>
                      <a:lnTo>
                        <a:pt x="11129" y="24273"/>
                      </a:lnTo>
                      <a:lnTo>
                        <a:pt x="9981" y="24512"/>
                      </a:lnTo>
                      <a:lnTo>
                        <a:pt x="9384" y="24527"/>
                      </a:lnTo>
                      <a:lnTo>
                        <a:pt x="8787" y="24512"/>
                      </a:lnTo>
                      <a:lnTo>
                        <a:pt x="7653" y="24273"/>
                      </a:lnTo>
                      <a:lnTo>
                        <a:pt x="6579" y="23811"/>
                      </a:lnTo>
                      <a:lnTo>
                        <a:pt x="5639" y="23125"/>
                      </a:lnTo>
                      <a:lnTo>
                        <a:pt x="5222" y="22692"/>
                      </a:lnTo>
                      <a:lnTo>
                        <a:pt x="4804" y="22230"/>
                      </a:lnTo>
                      <a:lnTo>
                        <a:pt x="4162" y="21170"/>
                      </a:lnTo>
                      <a:lnTo>
                        <a:pt x="3730" y="19947"/>
                      </a:lnTo>
                      <a:lnTo>
                        <a:pt x="3506" y="18589"/>
                      </a:lnTo>
                      <a:lnTo>
                        <a:pt x="3491" y="17843"/>
                      </a:lnTo>
                      <a:lnTo>
                        <a:pt x="3506" y="17098"/>
                      </a:lnTo>
                      <a:lnTo>
                        <a:pt x="3730" y="15740"/>
                      </a:lnTo>
                      <a:lnTo>
                        <a:pt x="4162" y="14532"/>
                      </a:lnTo>
                      <a:lnTo>
                        <a:pt x="4804" y="13472"/>
                      </a:lnTo>
                      <a:lnTo>
                        <a:pt x="5222" y="12995"/>
                      </a:lnTo>
                      <a:lnTo>
                        <a:pt x="5371" y="12831"/>
                      </a:lnTo>
                      <a:lnTo>
                        <a:pt x="5550" y="12682"/>
                      </a:lnTo>
                      <a:lnTo>
                        <a:pt x="5983" y="12294"/>
                      </a:lnTo>
                      <a:lnTo>
                        <a:pt x="6952" y="11712"/>
                      </a:lnTo>
                      <a:lnTo>
                        <a:pt x="7982" y="11339"/>
                      </a:lnTo>
                      <a:lnTo>
                        <a:pt x="9071" y="11175"/>
                      </a:lnTo>
                      <a:close/>
                      <a:moveTo>
                        <a:pt x="15143" y="1"/>
                      </a:moveTo>
                      <a:lnTo>
                        <a:pt x="15143" y="8549"/>
                      </a:lnTo>
                      <a:lnTo>
                        <a:pt x="15292" y="11115"/>
                      </a:lnTo>
                      <a:lnTo>
                        <a:pt x="15143" y="11115"/>
                      </a:lnTo>
                      <a:lnTo>
                        <a:pt x="14904" y="10757"/>
                      </a:lnTo>
                      <a:lnTo>
                        <a:pt x="14352" y="10116"/>
                      </a:lnTo>
                      <a:lnTo>
                        <a:pt x="13710" y="9549"/>
                      </a:lnTo>
                      <a:lnTo>
                        <a:pt x="13009" y="9056"/>
                      </a:lnTo>
                      <a:lnTo>
                        <a:pt x="12636" y="8862"/>
                      </a:lnTo>
                      <a:lnTo>
                        <a:pt x="12189" y="8639"/>
                      </a:lnTo>
                      <a:lnTo>
                        <a:pt x="11249" y="8296"/>
                      </a:lnTo>
                      <a:lnTo>
                        <a:pt x="10294" y="8072"/>
                      </a:lnTo>
                      <a:lnTo>
                        <a:pt x="9309" y="7967"/>
                      </a:lnTo>
                      <a:lnTo>
                        <a:pt x="8355" y="7967"/>
                      </a:lnTo>
                      <a:lnTo>
                        <a:pt x="7489" y="8057"/>
                      </a:lnTo>
                      <a:lnTo>
                        <a:pt x="6654" y="8236"/>
                      </a:lnTo>
                      <a:lnTo>
                        <a:pt x="5848" y="8504"/>
                      </a:lnTo>
                      <a:lnTo>
                        <a:pt x="5087" y="8862"/>
                      </a:lnTo>
                      <a:lnTo>
                        <a:pt x="4341" y="9295"/>
                      </a:lnTo>
                      <a:lnTo>
                        <a:pt x="3625" y="9832"/>
                      </a:lnTo>
                      <a:lnTo>
                        <a:pt x="2939" y="10459"/>
                      </a:lnTo>
                      <a:lnTo>
                        <a:pt x="2611" y="10802"/>
                      </a:lnTo>
                      <a:lnTo>
                        <a:pt x="2298" y="11160"/>
                      </a:lnTo>
                      <a:lnTo>
                        <a:pt x="1731" y="11906"/>
                      </a:lnTo>
                      <a:lnTo>
                        <a:pt x="1238" y="12711"/>
                      </a:lnTo>
                      <a:lnTo>
                        <a:pt x="836" y="13547"/>
                      </a:lnTo>
                      <a:lnTo>
                        <a:pt x="507" y="14427"/>
                      </a:lnTo>
                      <a:lnTo>
                        <a:pt x="254" y="15337"/>
                      </a:lnTo>
                      <a:lnTo>
                        <a:pt x="90" y="16307"/>
                      </a:lnTo>
                      <a:lnTo>
                        <a:pt x="15" y="17306"/>
                      </a:lnTo>
                      <a:lnTo>
                        <a:pt x="0" y="17829"/>
                      </a:lnTo>
                      <a:lnTo>
                        <a:pt x="15" y="18351"/>
                      </a:lnTo>
                      <a:lnTo>
                        <a:pt x="90" y="19350"/>
                      </a:lnTo>
                      <a:lnTo>
                        <a:pt x="254" y="20320"/>
                      </a:lnTo>
                      <a:lnTo>
                        <a:pt x="507" y="21245"/>
                      </a:lnTo>
                      <a:lnTo>
                        <a:pt x="836" y="22125"/>
                      </a:lnTo>
                      <a:lnTo>
                        <a:pt x="1238" y="22961"/>
                      </a:lnTo>
                      <a:lnTo>
                        <a:pt x="1731" y="23751"/>
                      </a:lnTo>
                      <a:lnTo>
                        <a:pt x="2298" y="24497"/>
                      </a:lnTo>
                      <a:lnTo>
                        <a:pt x="2611" y="24855"/>
                      </a:lnTo>
                      <a:lnTo>
                        <a:pt x="2939" y="25198"/>
                      </a:lnTo>
                      <a:lnTo>
                        <a:pt x="3625" y="25825"/>
                      </a:lnTo>
                      <a:lnTo>
                        <a:pt x="4341" y="26362"/>
                      </a:lnTo>
                      <a:lnTo>
                        <a:pt x="5087" y="26795"/>
                      </a:lnTo>
                      <a:lnTo>
                        <a:pt x="5848" y="27153"/>
                      </a:lnTo>
                      <a:lnTo>
                        <a:pt x="6654" y="27421"/>
                      </a:lnTo>
                      <a:lnTo>
                        <a:pt x="7489" y="27600"/>
                      </a:lnTo>
                      <a:lnTo>
                        <a:pt x="8355" y="27690"/>
                      </a:lnTo>
                      <a:lnTo>
                        <a:pt x="9294" y="27690"/>
                      </a:lnTo>
                      <a:lnTo>
                        <a:pt x="10279" y="27570"/>
                      </a:lnTo>
                      <a:lnTo>
                        <a:pt x="11234" y="27332"/>
                      </a:lnTo>
                      <a:lnTo>
                        <a:pt x="12159" y="26959"/>
                      </a:lnTo>
                      <a:lnTo>
                        <a:pt x="12606" y="26720"/>
                      </a:lnTo>
                      <a:lnTo>
                        <a:pt x="12994" y="26526"/>
                      </a:lnTo>
                      <a:lnTo>
                        <a:pt x="13695" y="26049"/>
                      </a:lnTo>
                      <a:lnTo>
                        <a:pt x="14337" y="25482"/>
                      </a:lnTo>
                      <a:lnTo>
                        <a:pt x="14889" y="24825"/>
                      </a:lnTo>
                      <a:lnTo>
                        <a:pt x="15128" y="24467"/>
                      </a:lnTo>
                      <a:lnTo>
                        <a:pt x="15277" y="24467"/>
                      </a:lnTo>
                      <a:lnTo>
                        <a:pt x="15277" y="27048"/>
                      </a:lnTo>
                      <a:lnTo>
                        <a:pt x="18619" y="27048"/>
                      </a:lnTo>
                      <a:lnTo>
                        <a:pt x="18619"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13"/>
            <p:cNvSpPr/>
            <p:nvPr/>
          </p:nvSpPr>
          <p:spPr>
            <a:xfrm>
              <a:off x="1325450" y="2304375"/>
              <a:ext cx="1956061" cy="643048"/>
            </a:xfrm>
            <a:custGeom>
              <a:rect b="b" l="l" r="r" t="t"/>
              <a:pathLst>
                <a:path extrusionOk="0" h="6132" w="285765">
                  <a:moveTo>
                    <a:pt x="0" y="0"/>
                  </a:moveTo>
                  <a:lnTo>
                    <a:pt x="0" y="6132"/>
                  </a:lnTo>
                  <a:lnTo>
                    <a:pt x="285765" y="6132"/>
                  </a:lnTo>
                  <a:lnTo>
                    <a:pt x="28576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Graphic / Wide">
  <p:cSld name="CUSTOM_6_2_1">
    <p:spTree>
      <p:nvGrpSpPr>
        <p:cNvPr id="225" name="Shape 225"/>
        <p:cNvGrpSpPr/>
        <p:nvPr/>
      </p:nvGrpSpPr>
      <p:grpSpPr>
        <a:xfrm>
          <a:off x="0" y="0"/>
          <a:ext cx="0" cy="0"/>
          <a:chOff x="0" y="0"/>
          <a:chExt cx="0" cy="0"/>
        </a:xfrm>
      </p:grpSpPr>
      <p:sp>
        <p:nvSpPr>
          <p:cNvPr id="226" name="Google Shape;226;p14"/>
          <p:cNvSpPr txBox="1"/>
          <p:nvPr>
            <p:ph type="title"/>
          </p:nvPr>
        </p:nvSpPr>
        <p:spPr>
          <a:xfrm>
            <a:off x="685800" y="704725"/>
            <a:ext cx="6858000" cy="10098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27" name="Google Shape;227;p14"/>
          <p:cNvGrpSpPr/>
          <p:nvPr/>
        </p:nvGrpSpPr>
        <p:grpSpPr>
          <a:xfrm>
            <a:off x="409577" y="4433677"/>
            <a:ext cx="2143330" cy="562473"/>
            <a:chOff x="831227" y="1197994"/>
            <a:chExt cx="2449800" cy="642900"/>
          </a:xfrm>
        </p:grpSpPr>
        <p:grpSp>
          <p:nvGrpSpPr>
            <p:cNvPr id="228" name="Google Shape;228;p14"/>
            <p:cNvGrpSpPr/>
            <p:nvPr/>
          </p:nvGrpSpPr>
          <p:grpSpPr>
            <a:xfrm>
              <a:off x="1045677" y="1364131"/>
              <a:ext cx="2028965" cy="317954"/>
              <a:chOff x="1045677" y="1364131"/>
              <a:chExt cx="2028965" cy="317954"/>
            </a:xfrm>
          </p:grpSpPr>
          <p:grpSp>
            <p:nvGrpSpPr>
              <p:cNvPr id="229" name="Google Shape;229;p14"/>
              <p:cNvGrpSpPr/>
              <p:nvPr/>
            </p:nvGrpSpPr>
            <p:grpSpPr>
              <a:xfrm>
                <a:off x="1045677" y="1364131"/>
                <a:ext cx="376033" cy="302438"/>
                <a:chOff x="1045677" y="1364131"/>
                <a:chExt cx="376033" cy="302438"/>
              </a:xfrm>
            </p:grpSpPr>
            <p:sp>
              <p:nvSpPr>
                <p:cNvPr id="230" name="Google Shape;230;p14"/>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4"/>
              <p:cNvGrpSpPr/>
              <p:nvPr/>
            </p:nvGrpSpPr>
            <p:grpSpPr>
              <a:xfrm>
                <a:off x="1532346" y="1409239"/>
                <a:ext cx="1542296" cy="272846"/>
                <a:chOff x="1532346" y="1409239"/>
                <a:chExt cx="1542296" cy="272846"/>
              </a:xfrm>
            </p:grpSpPr>
            <p:sp>
              <p:nvSpPr>
                <p:cNvPr id="235" name="Google Shape;235;p14"/>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430564" y="1427610"/>
                  <a:ext cx="644078" cy="193336"/>
                  <a:chOff x="2430564" y="1427610"/>
                  <a:chExt cx="644078" cy="193336"/>
                </a:xfrm>
              </p:grpSpPr>
              <p:sp>
                <p:nvSpPr>
                  <p:cNvPr id="237" name="Google Shape;237;p14"/>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2" name="Google Shape;242;p14"/>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Graphic / Right">
  <p:cSld name="CUSTOM_6_2_4">
    <p:spTree>
      <p:nvGrpSpPr>
        <p:cNvPr id="243" name="Shape 243"/>
        <p:cNvGrpSpPr/>
        <p:nvPr/>
      </p:nvGrpSpPr>
      <p:grpSpPr>
        <a:xfrm>
          <a:off x="0" y="0"/>
          <a:ext cx="0" cy="0"/>
          <a:chOff x="0" y="0"/>
          <a:chExt cx="0" cy="0"/>
        </a:xfrm>
      </p:grpSpPr>
      <p:sp>
        <p:nvSpPr>
          <p:cNvPr id="244" name="Google Shape;244;p15"/>
          <p:cNvSpPr txBox="1"/>
          <p:nvPr>
            <p:ph type="title"/>
          </p:nvPr>
        </p:nvSpPr>
        <p:spPr>
          <a:xfrm>
            <a:off x="685800" y="1362000"/>
            <a:ext cx="3048000" cy="9900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5" name="Google Shape;245;p15"/>
          <p:cNvSpPr txBox="1"/>
          <p:nvPr>
            <p:ph idx="1" type="body"/>
          </p:nvPr>
        </p:nvSpPr>
        <p:spPr>
          <a:xfrm>
            <a:off x="685800" y="2495550"/>
            <a:ext cx="2286000" cy="13620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246" name="Google Shape;246;p15"/>
          <p:cNvGrpSpPr/>
          <p:nvPr/>
        </p:nvGrpSpPr>
        <p:grpSpPr>
          <a:xfrm>
            <a:off x="409577" y="4433677"/>
            <a:ext cx="2143330" cy="562473"/>
            <a:chOff x="831227" y="1197994"/>
            <a:chExt cx="2449800" cy="642900"/>
          </a:xfrm>
        </p:grpSpPr>
        <p:grpSp>
          <p:nvGrpSpPr>
            <p:cNvPr id="247" name="Google Shape;247;p15"/>
            <p:cNvGrpSpPr/>
            <p:nvPr/>
          </p:nvGrpSpPr>
          <p:grpSpPr>
            <a:xfrm>
              <a:off x="1045677" y="1364131"/>
              <a:ext cx="2028965" cy="317954"/>
              <a:chOff x="1045677" y="1364131"/>
              <a:chExt cx="2028965" cy="317954"/>
            </a:xfrm>
          </p:grpSpPr>
          <p:grpSp>
            <p:nvGrpSpPr>
              <p:cNvPr id="248" name="Google Shape;248;p15"/>
              <p:cNvGrpSpPr/>
              <p:nvPr/>
            </p:nvGrpSpPr>
            <p:grpSpPr>
              <a:xfrm>
                <a:off x="1045677" y="1364131"/>
                <a:ext cx="376033" cy="302438"/>
                <a:chOff x="1045677" y="1364131"/>
                <a:chExt cx="376033" cy="302438"/>
              </a:xfrm>
            </p:grpSpPr>
            <p:sp>
              <p:nvSpPr>
                <p:cNvPr id="249" name="Google Shape;249;p15"/>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5"/>
              <p:cNvGrpSpPr/>
              <p:nvPr/>
            </p:nvGrpSpPr>
            <p:grpSpPr>
              <a:xfrm>
                <a:off x="1532346" y="1409239"/>
                <a:ext cx="1542296" cy="272846"/>
                <a:chOff x="1532346" y="1409239"/>
                <a:chExt cx="1542296" cy="272846"/>
              </a:xfrm>
            </p:grpSpPr>
            <p:sp>
              <p:nvSpPr>
                <p:cNvPr id="254" name="Google Shape;254;p15"/>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5"/>
                <p:cNvGrpSpPr/>
                <p:nvPr/>
              </p:nvGrpSpPr>
              <p:grpSpPr>
                <a:xfrm>
                  <a:off x="2430564" y="1427610"/>
                  <a:ext cx="644078" cy="193336"/>
                  <a:chOff x="2430564" y="1427610"/>
                  <a:chExt cx="644078" cy="193336"/>
                </a:xfrm>
              </p:grpSpPr>
              <p:sp>
                <p:nvSpPr>
                  <p:cNvPr id="256" name="Google Shape;256;p15"/>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61" name="Google Shape;261;p15"/>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ody -3up">
  <p:cSld name="Body -3up">
    <p:spTree>
      <p:nvGrpSpPr>
        <p:cNvPr id="262" name="Shape 262"/>
        <p:cNvGrpSpPr/>
        <p:nvPr/>
      </p:nvGrpSpPr>
      <p:grpSpPr>
        <a:xfrm>
          <a:off x="0" y="0"/>
          <a:ext cx="0" cy="0"/>
          <a:chOff x="0" y="0"/>
          <a:chExt cx="0" cy="0"/>
        </a:xfrm>
      </p:grpSpPr>
      <p:sp>
        <p:nvSpPr>
          <p:cNvPr descr="Asset 26@3x.png" id="263" name="Google Shape;263;p16"/>
          <p:cNvSpPr/>
          <p:nvPr/>
        </p:nvSpPr>
        <p:spPr>
          <a:xfrm>
            <a:off x="1869925" y="4770000"/>
            <a:ext cx="1145428" cy="158725"/>
          </a:xfrm>
          <a:prstGeom prst="rect">
            <a:avLst/>
          </a:prstGeom>
          <a:noFill/>
          <a:ln>
            <a:noFill/>
          </a:ln>
        </p:spPr>
      </p:sp>
      <p:sp>
        <p:nvSpPr>
          <p:cNvPr id="264" name="Google Shape;264;p16"/>
          <p:cNvSpPr txBox="1"/>
          <p:nvPr>
            <p:ph type="title"/>
          </p:nvPr>
        </p:nvSpPr>
        <p:spPr>
          <a:xfrm>
            <a:off x="356616" y="612648"/>
            <a:ext cx="7891200" cy="557700"/>
          </a:xfrm>
          <a:prstGeom prst="rect">
            <a:avLst/>
          </a:prstGeom>
          <a:noFill/>
          <a:ln>
            <a:noFill/>
          </a:ln>
        </p:spPr>
        <p:txBody>
          <a:bodyPr anchorCtr="0" anchor="t" bIns="0" lIns="0" spcFirstLastPara="1" rIns="228600" wrap="square" tIns="0">
            <a:noAutofit/>
          </a:bodyPr>
          <a:lstStyle>
            <a:lvl1pPr indent="0" lvl="0" marL="0" marR="0" rtl="0" algn="l">
              <a:lnSpc>
                <a:spcPct val="100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5" name="Google Shape;265;p16"/>
          <p:cNvSpPr txBox="1"/>
          <p:nvPr>
            <p:ph idx="1" type="body"/>
          </p:nvPr>
        </p:nvSpPr>
        <p:spPr>
          <a:xfrm>
            <a:off x="356616" y="1627632"/>
            <a:ext cx="2670000" cy="2743200"/>
          </a:xfrm>
          <a:prstGeom prst="rect">
            <a:avLst/>
          </a:prstGeom>
          <a:noFill/>
          <a:ln>
            <a:noFill/>
          </a:ln>
        </p:spPr>
        <p:txBody>
          <a:bodyPr anchorCtr="0" anchor="t" bIns="0" lIns="0" spcFirstLastPara="1" rIns="228600" wrap="square" tIns="0">
            <a:noAutofit/>
          </a:bodyPr>
          <a:lstStyle>
            <a:lvl1pPr indent="-228600" lvl="0" marL="457200" marR="0" rtl="0" algn="l">
              <a:lnSpc>
                <a:spcPct val="114000"/>
              </a:lnSpc>
              <a:spcBef>
                <a:spcPts val="0"/>
              </a:spcBef>
              <a:spcAft>
                <a:spcPts val="0"/>
              </a:spcAft>
              <a:buClr>
                <a:schemeClr val="dk2"/>
              </a:buClr>
              <a:buSzPts val="1400"/>
              <a:buNone/>
              <a:defRPr i="0" sz="1400" u="none" cap="none" strike="noStrike">
                <a:solidFill>
                  <a:schemeClr val="dk2"/>
                </a:solidFill>
              </a:defRPr>
            </a:lvl1pPr>
            <a:lvl2pPr indent="-228600" lvl="1" marL="914400" marR="0" rtl="0" algn="l">
              <a:lnSpc>
                <a:spcPct val="114000"/>
              </a:lnSpc>
              <a:spcBef>
                <a:spcPts val="1000"/>
              </a:spcBef>
              <a:spcAft>
                <a:spcPts val="0"/>
              </a:spcAft>
              <a:buClr>
                <a:schemeClr val="dk2"/>
              </a:buClr>
              <a:buSzPts val="1800"/>
              <a:buNone/>
              <a:defRPr i="0" sz="1800" u="none" cap="none" strike="noStrike">
                <a:solidFill>
                  <a:schemeClr val="dk2"/>
                </a:solidFill>
              </a:defRPr>
            </a:lvl2pPr>
            <a:lvl3pPr indent="-228600" lvl="2" marL="1371600" marR="0" rtl="0" algn="l">
              <a:lnSpc>
                <a:spcPct val="114000"/>
              </a:lnSpc>
              <a:spcBef>
                <a:spcPts val="1000"/>
              </a:spcBef>
              <a:spcAft>
                <a:spcPts val="0"/>
              </a:spcAft>
              <a:buClr>
                <a:schemeClr val="accent1"/>
              </a:buClr>
              <a:buSzPts val="1400"/>
              <a:buNone/>
              <a:defRPr i="0" sz="1400" u="none" cap="none" strike="noStrike">
                <a:solidFill>
                  <a:schemeClr val="accent1"/>
                </a:solidFill>
              </a:defRPr>
            </a:lvl3pPr>
            <a:lvl4pPr indent="-228600" lvl="3" marL="1828800" marR="0" rtl="0" algn="l">
              <a:lnSpc>
                <a:spcPct val="114000"/>
              </a:lnSpc>
              <a:spcBef>
                <a:spcPts val="1000"/>
              </a:spcBef>
              <a:spcAft>
                <a:spcPts val="0"/>
              </a:spcAft>
              <a:buClr>
                <a:schemeClr val="dk2"/>
              </a:buClr>
              <a:buSzPts val="1400"/>
              <a:buNone/>
              <a:defRPr i="0" sz="1400" u="none" cap="none" strike="noStrike">
                <a:solidFill>
                  <a:schemeClr val="dk2"/>
                </a:solidFill>
              </a:defRPr>
            </a:lvl4pPr>
            <a:lvl5pPr indent="-228600" lvl="4" marL="2286000" marR="0" rtl="0" algn="l">
              <a:lnSpc>
                <a:spcPct val="114000"/>
              </a:lnSpc>
              <a:spcBef>
                <a:spcPts val="1000"/>
              </a:spcBef>
              <a:spcAft>
                <a:spcPts val="0"/>
              </a:spcAft>
              <a:buClr>
                <a:schemeClr val="dk2"/>
              </a:buClr>
              <a:buSzPts val="1400"/>
              <a:buNone/>
              <a:defRPr i="0" sz="1400" u="none" cap="none" strike="noStrike">
                <a:solidFill>
                  <a:schemeClr val="dk2"/>
                </a:solidFill>
              </a:defRPr>
            </a:lvl5pPr>
            <a:lvl6pPr indent="-342900" lvl="5" marL="2743200" marR="0" rtl="0" algn="l">
              <a:lnSpc>
                <a:spcPct val="90000"/>
              </a:lnSpc>
              <a:spcBef>
                <a:spcPts val="10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266" name="Google Shape;266;p16"/>
          <p:cNvSpPr txBox="1"/>
          <p:nvPr>
            <p:ph idx="2" type="body"/>
          </p:nvPr>
        </p:nvSpPr>
        <p:spPr>
          <a:xfrm>
            <a:off x="3136392" y="1627632"/>
            <a:ext cx="2670000" cy="2743200"/>
          </a:xfrm>
          <a:prstGeom prst="rect">
            <a:avLst/>
          </a:prstGeom>
          <a:noFill/>
          <a:ln>
            <a:noFill/>
          </a:ln>
        </p:spPr>
        <p:txBody>
          <a:bodyPr anchorCtr="0" anchor="t" bIns="0" lIns="0" spcFirstLastPara="1" rIns="228600" wrap="square" tIns="0">
            <a:noAutofit/>
          </a:bodyPr>
          <a:lstStyle>
            <a:lvl1pPr indent="-228600" lvl="0" marL="457200" marR="0" rtl="0" algn="l">
              <a:lnSpc>
                <a:spcPct val="114000"/>
              </a:lnSpc>
              <a:spcBef>
                <a:spcPts val="0"/>
              </a:spcBef>
              <a:spcAft>
                <a:spcPts val="0"/>
              </a:spcAft>
              <a:buClr>
                <a:schemeClr val="dk2"/>
              </a:buClr>
              <a:buSzPts val="1400"/>
              <a:buNone/>
              <a:defRPr i="0" sz="1400" u="none" cap="none" strike="noStrike">
                <a:solidFill>
                  <a:schemeClr val="dk2"/>
                </a:solidFill>
              </a:defRPr>
            </a:lvl1pPr>
            <a:lvl2pPr indent="-228600" lvl="1" marL="914400" marR="0" rtl="0" algn="l">
              <a:lnSpc>
                <a:spcPct val="114000"/>
              </a:lnSpc>
              <a:spcBef>
                <a:spcPts val="1000"/>
              </a:spcBef>
              <a:spcAft>
                <a:spcPts val="0"/>
              </a:spcAft>
              <a:buClr>
                <a:schemeClr val="dk2"/>
              </a:buClr>
              <a:buSzPts val="1800"/>
              <a:buNone/>
              <a:defRPr i="0" sz="1800" u="none" cap="none" strike="noStrike">
                <a:solidFill>
                  <a:schemeClr val="dk2"/>
                </a:solidFill>
              </a:defRPr>
            </a:lvl2pPr>
            <a:lvl3pPr indent="-228600" lvl="2" marL="1371600" marR="0" rtl="0" algn="l">
              <a:lnSpc>
                <a:spcPct val="114000"/>
              </a:lnSpc>
              <a:spcBef>
                <a:spcPts val="1000"/>
              </a:spcBef>
              <a:spcAft>
                <a:spcPts val="0"/>
              </a:spcAft>
              <a:buClr>
                <a:schemeClr val="accent1"/>
              </a:buClr>
              <a:buSzPts val="1400"/>
              <a:buNone/>
              <a:defRPr i="0" sz="1400" u="none" cap="none" strike="noStrike">
                <a:solidFill>
                  <a:schemeClr val="accent1"/>
                </a:solidFill>
              </a:defRPr>
            </a:lvl3pPr>
            <a:lvl4pPr indent="-228600" lvl="3" marL="1828800" marR="0" rtl="0" algn="l">
              <a:lnSpc>
                <a:spcPct val="114000"/>
              </a:lnSpc>
              <a:spcBef>
                <a:spcPts val="1000"/>
              </a:spcBef>
              <a:spcAft>
                <a:spcPts val="0"/>
              </a:spcAft>
              <a:buClr>
                <a:schemeClr val="dk2"/>
              </a:buClr>
              <a:buSzPts val="1400"/>
              <a:buNone/>
              <a:defRPr i="0" sz="1400" u="none" cap="none" strike="noStrike">
                <a:solidFill>
                  <a:schemeClr val="dk2"/>
                </a:solidFill>
              </a:defRPr>
            </a:lvl4pPr>
            <a:lvl5pPr indent="-228600" lvl="4" marL="2286000" marR="0" rtl="0" algn="l">
              <a:lnSpc>
                <a:spcPct val="114000"/>
              </a:lnSpc>
              <a:spcBef>
                <a:spcPts val="1000"/>
              </a:spcBef>
              <a:spcAft>
                <a:spcPts val="0"/>
              </a:spcAft>
              <a:buClr>
                <a:schemeClr val="dk2"/>
              </a:buClr>
              <a:buSzPts val="1400"/>
              <a:buNone/>
              <a:defRPr i="0" sz="1400" u="none" cap="none" strike="noStrike">
                <a:solidFill>
                  <a:schemeClr val="dk2"/>
                </a:solidFill>
              </a:defRPr>
            </a:lvl5pPr>
            <a:lvl6pPr indent="-342900" lvl="5" marL="2743200" marR="0" rtl="0" algn="l">
              <a:lnSpc>
                <a:spcPct val="90000"/>
              </a:lnSpc>
              <a:spcBef>
                <a:spcPts val="10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267" name="Google Shape;267;p16"/>
          <p:cNvSpPr txBox="1"/>
          <p:nvPr>
            <p:ph idx="3" type="body"/>
          </p:nvPr>
        </p:nvSpPr>
        <p:spPr>
          <a:xfrm>
            <a:off x="5916168" y="1627632"/>
            <a:ext cx="2670000" cy="2743200"/>
          </a:xfrm>
          <a:prstGeom prst="rect">
            <a:avLst/>
          </a:prstGeom>
          <a:noFill/>
          <a:ln>
            <a:noFill/>
          </a:ln>
        </p:spPr>
        <p:txBody>
          <a:bodyPr anchorCtr="0" anchor="t" bIns="0" lIns="0" spcFirstLastPara="1" rIns="228600" wrap="square" tIns="0">
            <a:noAutofit/>
          </a:bodyPr>
          <a:lstStyle>
            <a:lvl1pPr indent="-228600" lvl="0" marL="457200" marR="0" rtl="0" algn="l">
              <a:lnSpc>
                <a:spcPct val="114000"/>
              </a:lnSpc>
              <a:spcBef>
                <a:spcPts val="0"/>
              </a:spcBef>
              <a:spcAft>
                <a:spcPts val="0"/>
              </a:spcAft>
              <a:buClr>
                <a:schemeClr val="dk2"/>
              </a:buClr>
              <a:buSzPts val="1400"/>
              <a:buNone/>
              <a:defRPr i="0" sz="1400" u="none" cap="none" strike="noStrike">
                <a:solidFill>
                  <a:schemeClr val="dk2"/>
                </a:solidFill>
              </a:defRPr>
            </a:lvl1pPr>
            <a:lvl2pPr indent="-228600" lvl="1" marL="914400" marR="0" rtl="0" algn="l">
              <a:lnSpc>
                <a:spcPct val="114000"/>
              </a:lnSpc>
              <a:spcBef>
                <a:spcPts val="1000"/>
              </a:spcBef>
              <a:spcAft>
                <a:spcPts val="0"/>
              </a:spcAft>
              <a:buClr>
                <a:schemeClr val="dk2"/>
              </a:buClr>
              <a:buSzPts val="1800"/>
              <a:buNone/>
              <a:defRPr i="0" sz="1800" u="none" cap="none" strike="noStrike">
                <a:solidFill>
                  <a:schemeClr val="dk2"/>
                </a:solidFill>
              </a:defRPr>
            </a:lvl2pPr>
            <a:lvl3pPr indent="-228600" lvl="2" marL="1371600" marR="0" rtl="0" algn="l">
              <a:lnSpc>
                <a:spcPct val="114000"/>
              </a:lnSpc>
              <a:spcBef>
                <a:spcPts val="1000"/>
              </a:spcBef>
              <a:spcAft>
                <a:spcPts val="0"/>
              </a:spcAft>
              <a:buClr>
                <a:schemeClr val="accent1"/>
              </a:buClr>
              <a:buSzPts val="1400"/>
              <a:buNone/>
              <a:defRPr i="0" sz="1400" u="none" cap="none" strike="noStrike">
                <a:solidFill>
                  <a:schemeClr val="accent1"/>
                </a:solidFill>
              </a:defRPr>
            </a:lvl3pPr>
            <a:lvl4pPr indent="-228600" lvl="3" marL="1828800" marR="0" rtl="0" algn="l">
              <a:lnSpc>
                <a:spcPct val="114000"/>
              </a:lnSpc>
              <a:spcBef>
                <a:spcPts val="1000"/>
              </a:spcBef>
              <a:spcAft>
                <a:spcPts val="0"/>
              </a:spcAft>
              <a:buClr>
                <a:schemeClr val="dk2"/>
              </a:buClr>
              <a:buSzPts val="1400"/>
              <a:buNone/>
              <a:defRPr i="0" sz="1400" u="none" cap="none" strike="noStrike">
                <a:solidFill>
                  <a:schemeClr val="dk2"/>
                </a:solidFill>
              </a:defRPr>
            </a:lvl4pPr>
            <a:lvl5pPr indent="-228600" lvl="4" marL="2286000" marR="0" rtl="0" algn="l">
              <a:lnSpc>
                <a:spcPct val="114000"/>
              </a:lnSpc>
              <a:spcBef>
                <a:spcPts val="1000"/>
              </a:spcBef>
              <a:spcAft>
                <a:spcPts val="0"/>
              </a:spcAft>
              <a:buClr>
                <a:schemeClr val="dk2"/>
              </a:buClr>
              <a:buSzPts val="1400"/>
              <a:buNone/>
              <a:defRPr i="0" sz="1400" u="none" cap="none" strike="noStrike">
                <a:solidFill>
                  <a:schemeClr val="dk2"/>
                </a:solidFill>
              </a:defRPr>
            </a:lvl5pPr>
            <a:lvl6pPr indent="-342900" lvl="5" marL="2743200" marR="0" rtl="0" algn="l">
              <a:lnSpc>
                <a:spcPct val="90000"/>
              </a:lnSpc>
              <a:spcBef>
                <a:spcPts val="10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Graphic / Left">
  <p:cSld name="CUSTOM_6_1_1">
    <p:spTree>
      <p:nvGrpSpPr>
        <p:cNvPr id="268" name="Shape 268"/>
        <p:cNvGrpSpPr/>
        <p:nvPr/>
      </p:nvGrpSpPr>
      <p:grpSpPr>
        <a:xfrm>
          <a:off x="0" y="0"/>
          <a:ext cx="0" cy="0"/>
          <a:chOff x="0" y="0"/>
          <a:chExt cx="0" cy="0"/>
        </a:xfrm>
      </p:grpSpPr>
      <p:grpSp>
        <p:nvGrpSpPr>
          <p:cNvPr id="269" name="Google Shape;269;p17"/>
          <p:cNvGrpSpPr/>
          <p:nvPr/>
        </p:nvGrpSpPr>
        <p:grpSpPr>
          <a:xfrm>
            <a:off x="5697877" y="4393469"/>
            <a:ext cx="2449800" cy="642900"/>
            <a:chOff x="831227" y="1197994"/>
            <a:chExt cx="2449800" cy="642900"/>
          </a:xfrm>
        </p:grpSpPr>
        <p:grpSp>
          <p:nvGrpSpPr>
            <p:cNvPr id="270" name="Google Shape;270;p17"/>
            <p:cNvGrpSpPr/>
            <p:nvPr/>
          </p:nvGrpSpPr>
          <p:grpSpPr>
            <a:xfrm>
              <a:off x="1045677" y="1364131"/>
              <a:ext cx="2028965" cy="317954"/>
              <a:chOff x="1045677" y="1364131"/>
              <a:chExt cx="2028965" cy="317954"/>
            </a:xfrm>
          </p:grpSpPr>
          <p:grpSp>
            <p:nvGrpSpPr>
              <p:cNvPr id="271" name="Google Shape;271;p17"/>
              <p:cNvGrpSpPr/>
              <p:nvPr/>
            </p:nvGrpSpPr>
            <p:grpSpPr>
              <a:xfrm>
                <a:off x="1045677" y="1364131"/>
                <a:ext cx="376033" cy="302438"/>
                <a:chOff x="1045677" y="1364131"/>
                <a:chExt cx="376033" cy="302438"/>
              </a:xfrm>
            </p:grpSpPr>
            <p:sp>
              <p:nvSpPr>
                <p:cNvPr id="272" name="Google Shape;272;p17"/>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7"/>
              <p:cNvGrpSpPr/>
              <p:nvPr/>
            </p:nvGrpSpPr>
            <p:grpSpPr>
              <a:xfrm>
                <a:off x="1532346" y="1409239"/>
                <a:ext cx="1542296" cy="272846"/>
                <a:chOff x="1532346" y="1409239"/>
                <a:chExt cx="1542296" cy="272846"/>
              </a:xfrm>
            </p:grpSpPr>
            <p:sp>
              <p:nvSpPr>
                <p:cNvPr id="277" name="Google Shape;277;p17"/>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7"/>
                <p:cNvGrpSpPr/>
                <p:nvPr/>
              </p:nvGrpSpPr>
              <p:grpSpPr>
                <a:xfrm>
                  <a:off x="2430564" y="1427610"/>
                  <a:ext cx="644078" cy="193336"/>
                  <a:chOff x="2430564" y="1427610"/>
                  <a:chExt cx="644078" cy="193336"/>
                </a:xfrm>
              </p:grpSpPr>
              <p:sp>
                <p:nvSpPr>
                  <p:cNvPr id="279" name="Google Shape;279;p17"/>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84" name="Google Shape;284;p17"/>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7"/>
          <p:cNvSpPr txBox="1"/>
          <p:nvPr>
            <p:ph type="title"/>
          </p:nvPr>
        </p:nvSpPr>
        <p:spPr>
          <a:xfrm>
            <a:off x="6019800" y="1362000"/>
            <a:ext cx="3048000" cy="10095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6" name="Google Shape;286;p17"/>
          <p:cNvSpPr txBox="1"/>
          <p:nvPr>
            <p:ph idx="1" type="body"/>
          </p:nvPr>
        </p:nvSpPr>
        <p:spPr>
          <a:xfrm>
            <a:off x="6019800" y="2495550"/>
            <a:ext cx="2286000" cy="13623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Quote / Left">
  <p:cSld name="CUSTOM_7_1">
    <p:spTree>
      <p:nvGrpSpPr>
        <p:cNvPr id="287" name="Shape 287"/>
        <p:cNvGrpSpPr/>
        <p:nvPr/>
      </p:nvGrpSpPr>
      <p:grpSpPr>
        <a:xfrm>
          <a:off x="0" y="0"/>
          <a:ext cx="0" cy="0"/>
          <a:chOff x="0" y="0"/>
          <a:chExt cx="0" cy="0"/>
        </a:xfrm>
      </p:grpSpPr>
      <p:sp>
        <p:nvSpPr>
          <p:cNvPr id="288" name="Google Shape;288;p18"/>
          <p:cNvSpPr txBox="1"/>
          <p:nvPr>
            <p:ph type="title"/>
          </p:nvPr>
        </p:nvSpPr>
        <p:spPr>
          <a:xfrm>
            <a:off x="685800" y="1285800"/>
            <a:ext cx="6858000" cy="19149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9" name="Google Shape;289;p18"/>
          <p:cNvSpPr txBox="1"/>
          <p:nvPr>
            <p:ph idx="1" type="subTitle"/>
          </p:nvPr>
        </p:nvSpPr>
        <p:spPr>
          <a:xfrm>
            <a:off x="685800" y="3352800"/>
            <a:ext cx="3810000" cy="5049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90" name="Google Shape;290;p18"/>
          <p:cNvGrpSpPr/>
          <p:nvPr/>
        </p:nvGrpSpPr>
        <p:grpSpPr>
          <a:xfrm>
            <a:off x="409577" y="4433677"/>
            <a:ext cx="2143330" cy="562473"/>
            <a:chOff x="831227" y="1197994"/>
            <a:chExt cx="2449800" cy="642900"/>
          </a:xfrm>
        </p:grpSpPr>
        <p:grpSp>
          <p:nvGrpSpPr>
            <p:cNvPr id="291" name="Google Shape;291;p18"/>
            <p:cNvGrpSpPr/>
            <p:nvPr/>
          </p:nvGrpSpPr>
          <p:grpSpPr>
            <a:xfrm>
              <a:off x="1045677" y="1364131"/>
              <a:ext cx="2028965" cy="317954"/>
              <a:chOff x="1045677" y="1364131"/>
              <a:chExt cx="2028965" cy="317954"/>
            </a:xfrm>
          </p:grpSpPr>
          <p:grpSp>
            <p:nvGrpSpPr>
              <p:cNvPr id="292" name="Google Shape;292;p18"/>
              <p:cNvGrpSpPr/>
              <p:nvPr/>
            </p:nvGrpSpPr>
            <p:grpSpPr>
              <a:xfrm>
                <a:off x="1045677" y="1364131"/>
                <a:ext cx="376033" cy="302438"/>
                <a:chOff x="1045677" y="1364131"/>
                <a:chExt cx="376033" cy="302438"/>
              </a:xfrm>
            </p:grpSpPr>
            <p:sp>
              <p:nvSpPr>
                <p:cNvPr id="293" name="Google Shape;293;p18"/>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8"/>
              <p:cNvGrpSpPr/>
              <p:nvPr/>
            </p:nvGrpSpPr>
            <p:grpSpPr>
              <a:xfrm>
                <a:off x="1532346" y="1409239"/>
                <a:ext cx="1542296" cy="272846"/>
                <a:chOff x="1532346" y="1409239"/>
                <a:chExt cx="1542296" cy="272846"/>
              </a:xfrm>
            </p:grpSpPr>
            <p:sp>
              <p:nvSpPr>
                <p:cNvPr id="298" name="Google Shape;298;p18"/>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8"/>
                <p:cNvGrpSpPr/>
                <p:nvPr/>
              </p:nvGrpSpPr>
              <p:grpSpPr>
                <a:xfrm>
                  <a:off x="2430564" y="1427610"/>
                  <a:ext cx="644078" cy="193336"/>
                  <a:chOff x="2430564" y="1427610"/>
                  <a:chExt cx="644078" cy="193336"/>
                </a:xfrm>
              </p:grpSpPr>
              <p:sp>
                <p:nvSpPr>
                  <p:cNvPr id="300" name="Google Shape;300;p18"/>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5" name="Google Shape;305;p18"/>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 5 Column">
  <p:cSld name="CUSTOM_6_2_3_1_1_1_1_1">
    <p:spTree>
      <p:nvGrpSpPr>
        <p:cNvPr id="306" name="Shape 306"/>
        <p:cNvGrpSpPr/>
        <p:nvPr/>
      </p:nvGrpSpPr>
      <p:grpSpPr>
        <a:xfrm>
          <a:off x="0" y="0"/>
          <a:ext cx="0" cy="0"/>
          <a:chOff x="0" y="0"/>
          <a:chExt cx="0" cy="0"/>
        </a:xfrm>
      </p:grpSpPr>
      <p:sp>
        <p:nvSpPr>
          <p:cNvPr id="307" name="Google Shape;307;p19"/>
          <p:cNvSpPr txBox="1"/>
          <p:nvPr>
            <p:ph type="title"/>
          </p:nvPr>
        </p:nvSpPr>
        <p:spPr>
          <a:xfrm>
            <a:off x="685800" y="704725"/>
            <a:ext cx="7620000" cy="5811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308" name="Google Shape;308;p19"/>
          <p:cNvGrpSpPr/>
          <p:nvPr/>
        </p:nvGrpSpPr>
        <p:grpSpPr>
          <a:xfrm>
            <a:off x="409577" y="4433677"/>
            <a:ext cx="2143330" cy="562473"/>
            <a:chOff x="831227" y="1197994"/>
            <a:chExt cx="2449800" cy="642900"/>
          </a:xfrm>
        </p:grpSpPr>
        <p:grpSp>
          <p:nvGrpSpPr>
            <p:cNvPr id="309" name="Google Shape;309;p19"/>
            <p:cNvGrpSpPr/>
            <p:nvPr/>
          </p:nvGrpSpPr>
          <p:grpSpPr>
            <a:xfrm>
              <a:off x="1045677" y="1364131"/>
              <a:ext cx="2028965" cy="317954"/>
              <a:chOff x="1045677" y="1364131"/>
              <a:chExt cx="2028965" cy="317954"/>
            </a:xfrm>
          </p:grpSpPr>
          <p:grpSp>
            <p:nvGrpSpPr>
              <p:cNvPr id="310" name="Google Shape;310;p19"/>
              <p:cNvGrpSpPr/>
              <p:nvPr/>
            </p:nvGrpSpPr>
            <p:grpSpPr>
              <a:xfrm>
                <a:off x="1045677" y="1364131"/>
                <a:ext cx="376033" cy="302438"/>
                <a:chOff x="1045677" y="1364131"/>
                <a:chExt cx="376033" cy="302438"/>
              </a:xfrm>
            </p:grpSpPr>
            <p:sp>
              <p:nvSpPr>
                <p:cNvPr id="311" name="Google Shape;311;p19"/>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9"/>
              <p:cNvGrpSpPr/>
              <p:nvPr/>
            </p:nvGrpSpPr>
            <p:grpSpPr>
              <a:xfrm>
                <a:off x="1532346" y="1409239"/>
                <a:ext cx="1542296" cy="272846"/>
                <a:chOff x="1532346" y="1409239"/>
                <a:chExt cx="1542296" cy="272846"/>
              </a:xfrm>
            </p:grpSpPr>
            <p:sp>
              <p:nvSpPr>
                <p:cNvPr id="316" name="Google Shape;316;p19"/>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9"/>
                <p:cNvGrpSpPr/>
                <p:nvPr/>
              </p:nvGrpSpPr>
              <p:grpSpPr>
                <a:xfrm>
                  <a:off x="2430564" y="1427610"/>
                  <a:ext cx="644078" cy="193336"/>
                  <a:chOff x="2430564" y="1427610"/>
                  <a:chExt cx="644078" cy="193336"/>
                </a:xfrm>
              </p:grpSpPr>
              <p:sp>
                <p:nvSpPr>
                  <p:cNvPr id="318" name="Google Shape;318;p19"/>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23" name="Google Shape;323;p19"/>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9"/>
          <p:cNvSpPr txBox="1"/>
          <p:nvPr>
            <p:ph idx="1" type="body"/>
          </p:nvPr>
        </p:nvSpPr>
        <p:spPr>
          <a:xfrm>
            <a:off x="685800" y="2066825"/>
            <a:ext cx="1524000" cy="2143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5" name="Google Shape;325;p19"/>
          <p:cNvSpPr txBox="1"/>
          <p:nvPr>
            <p:ph idx="2" type="body"/>
          </p:nvPr>
        </p:nvSpPr>
        <p:spPr>
          <a:xfrm>
            <a:off x="2209800" y="2066825"/>
            <a:ext cx="1524000" cy="2143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6" name="Google Shape;326;p19"/>
          <p:cNvSpPr txBox="1"/>
          <p:nvPr>
            <p:ph idx="3" type="body"/>
          </p:nvPr>
        </p:nvSpPr>
        <p:spPr>
          <a:xfrm>
            <a:off x="3733800" y="2066825"/>
            <a:ext cx="1524000" cy="2143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7" name="Google Shape;327;p19"/>
          <p:cNvSpPr txBox="1"/>
          <p:nvPr>
            <p:ph idx="4" type="body"/>
          </p:nvPr>
        </p:nvSpPr>
        <p:spPr>
          <a:xfrm>
            <a:off x="5257800" y="2066825"/>
            <a:ext cx="1524000" cy="2143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28" name="Google Shape;328;p19"/>
          <p:cNvSpPr txBox="1"/>
          <p:nvPr>
            <p:ph idx="5" type="body"/>
          </p:nvPr>
        </p:nvSpPr>
        <p:spPr>
          <a:xfrm>
            <a:off x="6781800" y="2066825"/>
            <a:ext cx="1524000" cy="2143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Text / 2 Column">
  <p:cSld name="CUSTOM_6_2_2">
    <p:spTree>
      <p:nvGrpSpPr>
        <p:cNvPr id="329" name="Shape 329"/>
        <p:cNvGrpSpPr/>
        <p:nvPr/>
      </p:nvGrpSpPr>
      <p:grpSpPr>
        <a:xfrm>
          <a:off x="0" y="0"/>
          <a:ext cx="0" cy="0"/>
          <a:chOff x="0" y="0"/>
          <a:chExt cx="0" cy="0"/>
        </a:xfrm>
      </p:grpSpPr>
      <p:sp>
        <p:nvSpPr>
          <p:cNvPr id="330" name="Google Shape;330;p20"/>
          <p:cNvSpPr txBox="1"/>
          <p:nvPr>
            <p:ph type="title"/>
          </p:nvPr>
        </p:nvSpPr>
        <p:spPr>
          <a:xfrm>
            <a:off x="685800" y="1133400"/>
            <a:ext cx="3048000" cy="1867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1" name="Google Shape;331;p20"/>
          <p:cNvSpPr txBox="1"/>
          <p:nvPr>
            <p:ph idx="1" type="body"/>
          </p:nvPr>
        </p:nvSpPr>
        <p:spPr>
          <a:xfrm>
            <a:off x="3733800" y="1209600"/>
            <a:ext cx="2286000" cy="30765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32" name="Google Shape;332;p20"/>
          <p:cNvSpPr txBox="1"/>
          <p:nvPr>
            <p:ph idx="2" type="body"/>
          </p:nvPr>
        </p:nvSpPr>
        <p:spPr>
          <a:xfrm>
            <a:off x="6019800" y="1209600"/>
            <a:ext cx="2286000" cy="30765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333" name="Google Shape;333;p20"/>
          <p:cNvGrpSpPr/>
          <p:nvPr/>
        </p:nvGrpSpPr>
        <p:grpSpPr>
          <a:xfrm>
            <a:off x="409577" y="4433677"/>
            <a:ext cx="2143330" cy="562473"/>
            <a:chOff x="831227" y="1197994"/>
            <a:chExt cx="2449800" cy="642900"/>
          </a:xfrm>
        </p:grpSpPr>
        <p:grpSp>
          <p:nvGrpSpPr>
            <p:cNvPr id="334" name="Google Shape;334;p20"/>
            <p:cNvGrpSpPr/>
            <p:nvPr/>
          </p:nvGrpSpPr>
          <p:grpSpPr>
            <a:xfrm>
              <a:off x="1045677" y="1364131"/>
              <a:ext cx="2028965" cy="317954"/>
              <a:chOff x="1045677" y="1364131"/>
              <a:chExt cx="2028965" cy="317954"/>
            </a:xfrm>
          </p:grpSpPr>
          <p:grpSp>
            <p:nvGrpSpPr>
              <p:cNvPr id="335" name="Google Shape;335;p20"/>
              <p:cNvGrpSpPr/>
              <p:nvPr/>
            </p:nvGrpSpPr>
            <p:grpSpPr>
              <a:xfrm>
                <a:off x="1045677" y="1364131"/>
                <a:ext cx="376033" cy="302438"/>
                <a:chOff x="1045677" y="1364131"/>
                <a:chExt cx="376033" cy="302438"/>
              </a:xfrm>
            </p:grpSpPr>
            <p:sp>
              <p:nvSpPr>
                <p:cNvPr id="336" name="Google Shape;336;p20"/>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0"/>
              <p:cNvGrpSpPr/>
              <p:nvPr/>
            </p:nvGrpSpPr>
            <p:grpSpPr>
              <a:xfrm>
                <a:off x="1532346" y="1409239"/>
                <a:ext cx="1542296" cy="272846"/>
                <a:chOff x="1532346" y="1409239"/>
                <a:chExt cx="1542296" cy="272846"/>
              </a:xfrm>
            </p:grpSpPr>
            <p:sp>
              <p:nvSpPr>
                <p:cNvPr id="341" name="Google Shape;341;p20"/>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0"/>
                <p:cNvGrpSpPr/>
                <p:nvPr/>
              </p:nvGrpSpPr>
              <p:grpSpPr>
                <a:xfrm>
                  <a:off x="2430564" y="1427610"/>
                  <a:ext cx="644078" cy="193336"/>
                  <a:chOff x="2430564" y="1427610"/>
                  <a:chExt cx="644078" cy="193336"/>
                </a:xfrm>
              </p:grpSpPr>
              <p:sp>
                <p:nvSpPr>
                  <p:cNvPr id="343" name="Google Shape;343;p20"/>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48" name="Google Shape;348;p20"/>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Green">
  <p:cSld name="CUSTOM_5">
    <p:spTree>
      <p:nvGrpSpPr>
        <p:cNvPr id="29" name="Shape 29"/>
        <p:cNvGrpSpPr/>
        <p:nvPr/>
      </p:nvGrpSpPr>
      <p:grpSpPr>
        <a:xfrm>
          <a:off x="0" y="0"/>
          <a:ext cx="0" cy="0"/>
          <a:chOff x="0" y="0"/>
          <a:chExt cx="0" cy="0"/>
        </a:xfrm>
      </p:grpSpPr>
      <p:sp>
        <p:nvSpPr>
          <p:cNvPr id="30" name="Google Shape;30;p3"/>
          <p:cNvSpPr txBox="1"/>
          <p:nvPr>
            <p:ph type="title"/>
          </p:nvPr>
        </p:nvSpPr>
        <p:spPr>
          <a:xfrm>
            <a:off x="1295675" y="2637338"/>
            <a:ext cx="4445100" cy="2114400"/>
          </a:xfrm>
          <a:prstGeom prst="rect">
            <a:avLst/>
          </a:prstGeom>
        </p:spPr>
        <p:txBody>
          <a:bodyPr anchorCtr="0" anchor="t" bIns="0" lIns="0" spcFirstLastPara="1" rIns="228600" wrap="square" tIns="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grpSp>
        <p:nvGrpSpPr>
          <p:cNvPr id="31" name="Google Shape;31;p3"/>
          <p:cNvGrpSpPr/>
          <p:nvPr/>
        </p:nvGrpSpPr>
        <p:grpSpPr>
          <a:xfrm>
            <a:off x="502776" y="1866706"/>
            <a:ext cx="2166923" cy="405040"/>
            <a:chOff x="238125" y="2182350"/>
            <a:chExt cx="7149200" cy="1336325"/>
          </a:xfrm>
        </p:grpSpPr>
        <p:sp>
          <p:nvSpPr>
            <p:cNvPr id="32" name="Google Shape;32;p3"/>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2D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2D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2D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2D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7507312" y="550066"/>
            <a:ext cx="479498" cy="385684"/>
            <a:chOff x="6294751" y="783425"/>
            <a:chExt cx="5020925" cy="4038575"/>
          </a:xfrm>
        </p:grpSpPr>
        <p:sp>
          <p:nvSpPr>
            <p:cNvPr id="45" name="Google Shape;45;p3"/>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Text / 1 Column">
  <p:cSld name="CUSTOM_6_2_3">
    <p:spTree>
      <p:nvGrpSpPr>
        <p:cNvPr id="349" name="Shape 349"/>
        <p:cNvGrpSpPr/>
        <p:nvPr/>
      </p:nvGrpSpPr>
      <p:grpSpPr>
        <a:xfrm>
          <a:off x="0" y="0"/>
          <a:ext cx="0" cy="0"/>
          <a:chOff x="0" y="0"/>
          <a:chExt cx="0" cy="0"/>
        </a:xfrm>
      </p:grpSpPr>
      <p:sp>
        <p:nvSpPr>
          <p:cNvPr id="350" name="Google Shape;350;p21"/>
          <p:cNvSpPr txBox="1"/>
          <p:nvPr>
            <p:ph type="title"/>
          </p:nvPr>
        </p:nvSpPr>
        <p:spPr>
          <a:xfrm>
            <a:off x="685800" y="1133400"/>
            <a:ext cx="3048000" cy="1867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1" name="Google Shape;351;p21"/>
          <p:cNvSpPr txBox="1"/>
          <p:nvPr>
            <p:ph idx="1" type="body"/>
          </p:nvPr>
        </p:nvSpPr>
        <p:spPr>
          <a:xfrm>
            <a:off x="3733800" y="1209600"/>
            <a:ext cx="4572000" cy="30003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1000"/>
              </a:spcBef>
              <a:spcAft>
                <a:spcPts val="0"/>
              </a:spcAft>
              <a:buSzPts val="1100"/>
              <a:buChar char="○"/>
              <a:defRPr/>
            </a:lvl2pPr>
            <a:lvl3pPr indent="-298450" lvl="2" marL="1371600" rtl="0">
              <a:spcBef>
                <a:spcPts val="1000"/>
              </a:spcBef>
              <a:spcAft>
                <a:spcPts val="0"/>
              </a:spcAft>
              <a:buSzPts val="1100"/>
              <a:buChar char="■"/>
              <a:defRPr/>
            </a:lvl3pPr>
            <a:lvl4pPr indent="-298450" lvl="3" marL="1828800" rtl="0">
              <a:spcBef>
                <a:spcPts val="1000"/>
              </a:spcBef>
              <a:spcAft>
                <a:spcPts val="0"/>
              </a:spcAft>
              <a:buSzPts val="1100"/>
              <a:buChar char="●"/>
              <a:defRPr/>
            </a:lvl4pPr>
            <a:lvl5pPr indent="-298450" lvl="4" marL="2286000" rtl="0">
              <a:spcBef>
                <a:spcPts val="1000"/>
              </a:spcBef>
              <a:spcAft>
                <a:spcPts val="0"/>
              </a:spcAft>
              <a:buSzPts val="1100"/>
              <a:buChar char="○"/>
              <a:defRPr/>
            </a:lvl5pPr>
            <a:lvl6pPr indent="-298450" lvl="5" marL="2743200" rtl="0">
              <a:spcBef>
                <a:spcPts val="1000"/>
              </a:spcBef>
              <a:spcAft>
                <a:spcPts val="0"/>
              </a:spcAft>
              <a:buSzPts val="1100"/>
              <a:buChar char="■"/>
              <a:defRPr/>
            </a:lvl6pPr>
            <a:lvl7pPr indent="-298450" lvl="6" marL="3200400" rtl="0">
              <a:spcBef>
                <a:spcPts val="1000"/>
              </a:spcBef>
              <a:spcAft>
                <a:spcPts val="0"/>
              </a:spcAft>
              <a:buSzPts val="1100"/>
              <a:buChar char="●"/>
              <a:defRPr/>
            </a:lvl7pPr>
            <a:lvl8pPr indent="-298450" lvl="7" marL="3657600" rtl="0">
              <a:spcBef>
                <a:spcPts val="1000"/>
              </a:spcBef>
              <a:spcAft>
                <a:spcPts val="0"/>
              </a:spcAft>
              <a:buSzPts val="1100"/>
              <a:buChar char="○"/>
              <a:defRPr/>
            </a:lvl8pPr>
            <a:lvl9pPr indent="-298450" lvl="8" marL="4114800" rtl="0">
              <a:spcBef>
                <a:spcPts val="1000"/>
              </a:spcBef>
              <a:spcAft>
                <a:spcPts val="1000"/>
              </a:spcAft>
              <a:buSzPts val="1100"/>
              <a:buChar char="■"/>
              <a:defRPr/>
            </a:lvl9pPr>
          </a:lstStyle>
          <a:p/>
        </p:txBody>
      </p:sp>
      <p:grpSp>
        <p:nvGrpSpPr>
          <p:cNvPr id="352" name="Google Shape;352;p21"/>
          <p:cNvGrpSpPr/>
          <p:nvPr/>
        </p:nvGrpSpPr>
        <p:grpSpPr>
          <a:xfrm>
            <a:off x="409577" y="4433677"/>
            <a:ext cx="2143330" cy="562473"/>
            <a:chOff x="831227" y="1197994"/>
            <a:chExt cx="2449800" cy="642900"/>
          </a:xfrm>
        </p:grpSpPr>
        <p:grpSp>
          <p:nvGrpSpPr>
            <p:cNvPr id="353" name="Google Shape;353;p21"/>
            <p:cNvGrpSpPr/>
            <p:nvPr/>
          </p:nvGrpSpPr>
          <p:grpSpPr>
            <a:xfrm>
              <a:off x="1045677" y="1364131"/>
              <a:ext cx="2028965" cy="317954"/>
              <a:chOff x="1045677" y="1364131"/>
              <a:chExt cx="2028965" cy="317954"/>
            </a:xfrm>
          </p:grpSpPr>
          <p:grpSp>
            <p:nvGrpSpPr>
              <p:cNvPr id="354" name="Google Shape;354;p21"/>
              <p:cNvGrpSpPr/>
              <p:nvPr/>
            </p:nvGrpSpPr>
            <p:grpSpPr>
              <a:xfrm>
                <a:off x="1045677" y="1364131"/>
                <a:ext cx="376033" cy="302438"/>
                <a:chOff x="1045677" y="1364131"/>
                <a:chExt cx="376033" cy="302438"/>
              </a:xfrm>
            </p:grpSpPr>
            <p:sp>
              <p:nvSpPr>
                <p:cNvPr id="355" name="Google Shape;355;p21"/>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1"/>
              <p:cNvGrpSpPr/>
              <p:nvPr/>
            </p:nvGrpSpPr>
            <p:grpSpPr>
              <a:xfrm>
                <a:off x="1532346" y="1409239"/>
                <a:ext cx="1542296" cy="272846"/>
                <a:chOff x="1532346" y="1409239"/>
                <a:chExt cx="1542296" cy="272846"/>
              </a:xfrm>
            </p:grpSpPr>
            <p:sp>
              <p:nvSpPr>
                <p:cNvPr id="360" name="Google Shape;360;p21"/>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1"/>
                <p:cNvGrpSpPr/>
                <p:nvPr/>
              </p:nvGrpSpPr>
              <p:grpSpPr>
                <a:xfrm>
                  <a:off x="2430564" y="1427610"/>
                  <a:ext cx="644078" cy="193336"/>
                  <a:chOff x="2430564" y="1427610"/>
                  <a:chExt cx="644078" cy="193336"/>
                </a:xfrm>
              </p:grpSpPr>
              <p:sp>
                <p:nvSpPr>
                  <p:cNvPr id="362" name="Google Shape;362;p21"/>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67" name="Google Shape;367;p21"/>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8" name="Shape 368"/>
        <p:cNvGrpSpPr/>
        <p:nvPr/>
      </p:nvGrpSpPr>
      <p:grpSpPr>
        <a:xfrm>
          <a:off x="0" y="0"/>
          <a:ext cx="0" cy="0"/>
          <a:chOff x="0" y="0"/>
          <a:chExt cx="0" cy="0"/>
        </a:xfrm>
      </p:grpSpPr>
      <p:sp>
        <p:nvSpPr>
          <p:cNvPr id="369" name="Google Shape;369;p22"/>
          <p:cNvSpPr txBox="1"/>
          <p:nvPr>
            <p:ph type="ctrTitle"/>
          </p:nvPr>
        </p:nvSpPr>
        <p:spPr>
          <a:xfrm>
            <a:off x="311708" y="744575"/>
            <a:ext cx="8520600" cy="2052600"/>
          </a:xfrm>
          <a:prstGeom prst="rect">
            <a:avLst/>
          </a:prstGeom>
        </p:spPr>
        <p:txBody>
          <a:bodyPr anchorCtr="0" anchor="b" bIns="0" lIns="0" spcFirstLastPara="1" rIns="228600" wrap="square" tIns="0">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70" name="Google Shape;370;p22"/>
          <p:cNvSpPr txBox="1"/>
          <p:nvPr>
            <p:ph idx="1" type="subTitle"/>
          </p:nvPr>
        </p:nvSpPr>
        <p:spPr>
          <a:xfrm>
            <a:off x="311700" y="2834125"/>
            <a:ext cx="8520600" cy="792600"/>
          </a:xfrm>
          <a:prstGeom prst="rect">
            <a:avLst/>
          </a:prstGeom>
        </p:spPr>
        <p:txBody>
          <a:bodyPr anchorCtr="0" anchor="t" bIns="0" lIns="0" spcFirstLastPara="1" rIns="22860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1" name="Google Shape;37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8">
    <p:spTree>
      <p:nvGrpSpPr>
        <p:cNvPr id="372" name="Shape 372"/>
        <p:cNvGrpSpPr/>
        <p:nvPr/>
      </p:nvGrpSpPr>
      <p:grpSpPr>
        <a:xfrm>
          <a:off x="0" y="0"/>
          <a:ext cx="0" cy="0"/>
          <a:chOff x="0" y="0"/>
          <a:chExt cx="0" cy="0"/>
        </a:xfrm>
      </p:grpSpPr>
      <p:grpSp>
        <p:nvGrpSpPr>
          <p:cNvPr id="373" name="Google Shape;373;p23"/>
          <p:cNvGrpSpPr/>
          <p:nvPr/>
        </p:nvGrpSpPr>
        <p:grpSpPr>
          <a:xfrm>
            <a:off x="614120" y="4568626"/>
            <a:ext cx="1565658" cy="245350"/>
            <a:chOff x="614120" y="4568626"/>
            <a:chExt cx="1565658" cy="245350"/>
          </a:xfrm>
        </p:grpSpPr>
        <p:grpSp>
          <p:nvGrpSpPr>
            <p:cNvPr id="374" name="Google Shape;374;p23"/>
            <p:cNvGrpSpPr/>
            <p:nvPr/>
          </p:nvGrpSpPr>
          <p:grpSpPr>
            <a:xfrm>
              <a:off x="614120" y="4568626"/>
              <a:ext cx="290167" cy="233377"/>
              <a:chOff x="614120" y="4568626"/>
              <a:chExt cx="290167" cy="233377"/>
            </a:xfrm>
          </p:grpSpPr>
          <p:sp>
            <p:nvSpPr>
              <p:cNvPr id="375" name="Google Shape;375;p23"/>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3"/>
            <p:cNvGrpSpPr/>
            <p:nvPr/>
          </p:nvGrpSpPr>
          <p:grpSpPr>
            <a:xfrm>
              <a:off x="989660" y="4603434"/>
              <a:ext cx="1190118" cy="210542"/>
              <a:chOff x="989660" y="4603434"/>
              <a:chExt cx="1190118" cy="210542"/>
            </a:xfrm>
          </p:grpSpPr>
          <p:sp>
            <p:nvSpPr>
              <p:cNvPr id="380" name="Google Shape;380;p23"/>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3"/>
              <p:cNvGrpSpPr/>
              <p:nvPr/>
            </p:nvGrpSpPr>
            <p:grpSpPr>
              <a:xfrm>
                <a:off x="1682774" y="4617610"/>
                <a:ext cx="497005" cy="149188"/>
                <a:chOff x="1682774" y="4617610"/>
                <a:chExt cx="497005" cy="149188"/>
              </a:xfrm>
            </p:grpSpPr>
            <p:sp>
              <p:nvSpPr>
                <p:cNvPr id="382" name="Google Shape;382;p23"/>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4">
  <p:cSld name="CUSTOM_2_4">
    <p:spTree>
      <p:nvGrpSpPr>
        <p:cNvPr id="387" name="Shape 387"/>
        <p:cNvGrpSpPr/>
        <p:nvPr/>
      </p:nvGrpSpPr>
      <p:grpSpPr>
        <a:xfrm>
          <a:off x="0" y="0"/>
          <a:ext cx="0" cy="0"/>
          <a:chOff x="0" y="0"/>
          <a:chExt cx="0" cy="0"/>
        </a:xfrm>
      </p:grpSpPr>
      <p:sp>
        <p:nvSpPr>
          <p:cNvPr id="388" name="Google Shape;388;p24"/>
          <p:cNvSpPr txBox="1"/>
          <p:nvPr>
            <p:ph type="title"/>
          </p:nvPr>
        </p:nvSpPr>
        <p:spPr>
          <a:xfrm>
            <a:off x="761950" y="809375"/>
            <a:ext cx="3175200" cy="17625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3C4043"/>
              </a:buClr>
              <a:buSzPts val="3100"/>
              <a:buFont typeface="Arial"/>
              <a:buChar char="●"/>
              <a:defRPr sz="3100">
                <a:solidFill>
                  <a:srgbClr val="3C4043"/>
                </a:solidFill>
                <a:latin typeface="Arial"/>
                <a:ea typeface="Arial"/>
                <a:cs typeface="Arial"/>
                <a:sym typeface="Arial"/>
              </a:defRPr>
            </a:lvl1pPr>
            <a:lvl2pPr lvl="1" rtl="0" algn="l">
              <a:lnSpc>
                <a:spcPct val="100000"/>
              </a:lnSpc>
              <a:spcBef>
                <a:spcPts val="0"/>
              </a:spcBef>
              <a:spcAft>
                <a:spcPts val="0"/>
              </a:spcAft>
              <a:buClr>
                <a:srgbClr val="000000"/>
              </a:buClr>
              <a:buSzPts val="1900"/>
              <a:buChar char="○"/>
              <a:defRPr/>
            </a:lvl2pPr>
            <a:lvl3pPr lvl="2" rtl="0" algn="l">
              <a:lnSpc>
                <a:spcPct val="100000"/>
              </a:lnSpc>
              <a:spcBef>
                <a:spcPts val="0"/>
              </a:spcBef>
              <a:spcAft>
                <a:spcPts val="0"/>
              </a:spcAft>
              <a:buClr>
                <a:srgbClr val="000000"/>
              </a:buClr>
              <a:buSzPts val="1900"/>
              <a:buChar char="■"/>
              <a:defRPr/>
            </a:lvl3pPr>
            <a:lvl4pPr lvl="3" rtl="0" algn="l">
              <a:lnSpc>
                <a:spcPct val="100000"/>
              </a:lnSpc>
              <a:spcBef>
                <a:spcPts val="0"/>
              </a:spcBef>
              <a:spcAft>
                <a:spcPts val="0"/>
              </a:spcAft>
              <a:buClr>
                <a:srgbClr val="000000"/>
              </a:buClr>
              <a:buSzPts val="1900"/>
              <a:buChar char="●"/>
              <a:defRPr/>
            </a:lvl4pPr>
            <a:lvl5pPr lvl="4" rtl="0" algn="l">
              <a:lnSpc>
                <a:spcPct val="100000"/>
              </a:lnSpc>
              <a:spcBef>
                <a:spcPts val="0"/>
              </a:spcBef>
              <a:spcAft>
                <a:spcPts val="0"/>
              </a:spcAft>
              <a:buClr>
                <a:srgbClr val="000000"/>
              </a:buClr>
              <a:buSzPts val="1900"/>
              <a:buChar char="○"/>
              <a:defRPr/>
            </a:lvl5pPr>
            <a:lvl6pPr lvl="5" rtl="0" algn="l">
              <a:lnSpc>
                <a:spcPct val="100000"/>
              </a:lnSpc>
              <a:spcBef>
                <a:spcPts val="0"/>
              </a:spcBef>
              <a:spcAft>
                <a:spcPts val="0"/>
              </a:spcAft>
              <a:buClr>
                <a:srgbClr val="000000"/>
              </a:buClr>
              <a:buSzPts val="1900"/>
              <a:buChar char="■"/>
              <a:defRPr/>
            </a:lvl6pPr>
            <a:lvl7pPr lvl="6" rtl="0" algn="l">
              <a:lnSpc>
                <a:spcPct val="100000"/>
              </a:lnSpc>
              <a:spcBef>
                <a:spcPts val="0"/>
              </a:spcBef>
              <a:spcAft>
                <a:spcPts val="0"/>
              </a:spcAft>
              <a:buClr>
                <a:srgbClr val="000000"/>
              </a:buClr>
              <a:buSzPts val="1900"/>
              <a:buChar char="●"/>
              <a:defRPr/>
            </a:lvl7pPr>
            <a:lvl8pPr lvl="7" rtl="0" algn="l">
              <a:lnSpc>
                <a:spcPct val="100000"/>
              </a:lnSpc>
              <a:spcBef>
                <a:spcPts val="0"/>
              </a:spcBef>
              <a:spcAft>
                <a:spcPts val="0"/>
              </a:spcAft>
              <a:buClr>
                <a:srgbClr val="000000"/>
              </a:buClr>
              <a:buSzPts val="1900"/>
              <a:buChar char="○"/>
              <a:defRPr/>
            </a:lvl8pPr>
            <a:lvl9pPr lvl="8" rtl="0" algn="l">
              <a:lnSpc>
                <a:spcPct val="100000"/>
              </a:lnSpc>
              <a:spcBef>
                <a:spcPts val="0"/>
              </a:spcBef>
              <a:spcAft>
                <a:spcPts val="0"/>
              </a:spcAft>
              <a:buClr>
                <a:srgbClr val="000000"/>
              </a:buClr>
              <a:buSzPts val="1900"/>
              <a:buChar char="■"/>
              <a:defRPr/>
            </a:lvl9pPr>
          </a:lstStyle>
          <a:p/>
        </p:txBody>
      </p:sp>
      <p:grpSp>
        <p:nvGrpSpPr>
          <p:cNvPr id="389" name="Google Shape;389;p24"/>
          <p:cNvGrpSpPr/>
          <p:nvPr/>
        </p:nvGrpSpPr>
        <p:grpSpPr>
          <a:xfrm>
            <a:off x="614117" y="4568625"/>
            <a:ext cx="1565666" cy="245361"/>
            <a:chOff x="-2" y="-1"/>
            <a:chExt cx="1565666" cy="245361"/>
          </a:xfrm>
        </p:grpSpPr>
        <p:grpSp>
          <p:nvGrpSpPr>
            <p:cNvPr id="390" name="Google Shape;390;p24"/>
            <p:cNvGrpSpPr/>
            <p:nvPr/>
          </p:nvGrpSpPr>
          <p:grpSpPr>
            <a:xfrm>
              <a:off x="-2" y="-1"/>
              <a:ext cx="290174" cy="233351"/>
              <a:chOff x="-1" y="0"/>
              <a:chExt cx="290174" cy="233351"/>
            </a:xfrm>
          </p:grpSpPr>
          <p:sp>
            <p:nvSpPr>
              <p:cNvPr id="391" name="Google Shape;391;p24"/>
              <p:cNvSpPr/>
              <p:nvPr/>
            </p:nvSpPr>
            <p:spPr>
              <a:xfrm>
                <a:off x="35443" y="0"/>
                <a:ext cx="184842" cy="83808"/>
              </a:xfrm>
              <a:custGeom>
                <a:rect b="b" l="l" r="r" t="t"/>
                <a:pathLst>
                  <a:path extrusionOk="0" h="21600" w="21600">
                    <a:moveTo>
                      <a:pt x="12655" y="0"/>
                    </a:moveTo>
                    <a:lnTo>
                      <a:pt x="11385" y="162"/>
                    </a:lnTo>
                    <a:lnTo>
                      <a:pt x="10124" y="588"/>
                    </a:lnTo>
                    <a:lnTo>
                      <a:pt x="8890" y="1299"/>
                    </a:lnTo>
                    <a:lnTo>
                      <a:pt x="7685" y="2254"/>
                    </a:lnTo>
                    <a:lnTo>
                      <a:pt x="6516" y="3471"/>
                    </a:lnTo>
                    <a:lnTo>
                      <a:pt x="5402" y="4953"/>
                    </a:lnTo>
                    <a:lnTo>
                      <a:pt x="4344" y="6699"/>
                    </a:lnTo>
                    <a:lnTo>
                      <a:pt x="3350" y="8709"/>
                    </a:lnTo>
                    <a:lnTo>
                      <a:pt x="2890" y="9805"/>
                    </a:lnTo>
                    <a:lnTo>
                      <a:pt x="2632" y="10455"/>
                    </a:lnTo>
                    <a:lnTo>
                      <a:pt x="2163" y="11774"/>
                    </a:lnTo>
                    <a:lnTo>
                      <a:pt x="1721" y="13155"/>
                    </a:lnTo>
                    <a:lnTo>
                      <a:pt x="1316" y="14596"/>
                    </a:lnTo>
                    <a:lnTo>
                      <a:pt x="957" y="16078"/>
                    </a:lnTo>
                    <a:lnTo>
                      <a:pt x="626" y="17621"/>
                    </a:lnTo>
                    <a:lnTo>
                      <a:pt x="350" y="19184"/>
                    </a:lnTo>
                    <a:lnTo>
                      <a:pt x="101" y="20787"/>
                    </a:lnTo>
                    <a:lnTo>
                      <a:pt x="0" y="21600"/>
                    </a:lnTo>
                    <a:lnTo>
                      <a:pt x="138" y="21436"/>
                    </a:lnTo>
                    <a:lnTo>
                      <a:pt x="460" y="21336"/>
                    </a:lnTo>
                    <a:lnTo>
                      <a:pt x="930" y="21436"/>
                    </a:lnTo>
                    <a:lnTo>
                      <a:pt x="1013" y="21477"/>
                    </a:lnTo>
                    <a:lnTo>
                      <a:pt x="6902" y="19346"/>
                    </a:lnTo>
                    <a:lnTo>
                      <a:pt x="6940" y="19205"/>
                    </a:lnTo>
                    <a:lnTo>
                      <a:pt x="7151" y="18594"/>
                    </a:lnTo>
                    <a:lnTo>
                      <a:pt x="7298" y="18311"/>
                    </a:lnTo>
                    <a:lnTo>
                      <a:pt x="7363" y="18311"/>
                    </a:lnTo>
                    <a:lnTo>
                      <a:pt x="7611" y="17723"/>
                    </a:lnTo>
                    <a:lnTo>
                      <a:pt x="8145" y="16666"/>
                    </a:lnTo>
                    <a:lnTo>
                      <a:pt x="8716" y="15754"/>
                    </a:lnTo>
                    <a:lnTo>
                      <a:pt x="9314" y="14961"/>
                    </a:lnTo>
                    <a:lnTo>
                      <a:pt x="9930" y="14291"/>
                    </a:lnTo>
                    <a:lnTo>
                      <a:pt x="10575" y="13785"/>
                    </a:lnTo>
                    <a:lnTo>
                      <a:pt x="11237" y="13377"/>
                    </a:lnTo>
                    <a:lnTo>
                      <a:pt x="11909" y="13135"/>
                    </a:lnTo>
                    <a:lnTo>
                      <a:pt x="12591" y="13033"/>
                    </a:lnTo>
                    <a:lnTo>
                      <a:pt x="13271" y="13053"/>
                    </a:lnTo>
                    <a:lnTo>
                      <a:pt x="13943" y="13215"/>
                    </a:lnTo>
                    <a:lnTo>
                      <a:pt x="14615" y="13520"/>
                    </a:lnTo>
                    <a:lnTo>
                      <a:pt x="15277" y="13967"/>
                    </a:lnTo>
                    <a:lnTo>
                      <a:pt x="15922" y="14555"/>
                    </a:lnTo>
                    <a:lnTo>
                      <a:pt x="16547" y="15287"/>
                    </a:lnTo>
                    <a:lnTo>
                      <a:pt x="17146" y="16160"/>
                    </a:lnTo>
                    <a:lnTo>
                      <a:pt x="17431" y="16666"/>
                    </a:lnTo>
                    <a:lnTo>
                      <a:pt x="17431" y="16606"/>
                    </a:lnTo>
                    <a:lnTo>
                      <a:pt x="18517" y="16666"/>
                    </a:lnTo>
                    <a:lnTo>
                      <a:pt x="21462" y="10170"/>
                    </a:lnTo>
                    <a:lnTo>
                      <a:pt x="21600" y="7389"/>
                    </a:lnTo>
                    <a:lnTo>
                      <a:pt x="21076" y="6416"/>
                    </a:lnTo>
                    <a:lnTo>
                      <a:pt x="19990" y="4689"/>
                    </a:lnTo>
                    <a:lnTo>
                      <a:pt x="18848" y="3227"/>
                    </a:lnTo>
                    <a:lnTo>
                      <a:pt x="17661" y="2031"/>
                    </a:lnTo>
                    <a:lnTo>
                      <a:pt x="16437" y="1117"/>
                    </a:lnTo>
                    <a:lnTo>
                      <a:pt x="15185" y="467"/>
                    </a:lnTo>
                    <a:lnTo>
                      <a:pt x="13925" y="102"/>
                    </a:lnTo>
                    <a:lnTo>
                      <a:pt x="12655" y="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92" name="Google Shape;392;p24"/>
              <p:cNvSpPr/>
              <p:nvPr/>
            </p:nvSpPr>
            <p:spPr>
              <a:xfrm>
                <a:off x="138703" y="28748"/>
                <a:ext cx="151470" cy="204552"/>
              </a:xfrm>
              <a:custGeom>
                <a:rect b="b" l="l" r="r" t="t"/>
                <a:pathLst>
                  <a:path extrusionOk="0" h="21600" w="21600">
                    <a:moveTo>
                      <a:pt x="11648" y="0"/>
                    </a:moveTo>
                    <a:lnTo>
                      <a:pt x="6548" y="3768"/>
                    </a:lnTo>
                    <a:lnTo>
                      <a:pt x="6941" y="4009"/>
                    </a:lnTo>
                    <a:lnTo>
                      <a:pt x="7649" y="4541"/>
                    </a:lnTo>
                    <a:lnTo>
                      <a:pt x="8267" y="5123"/>
                    </a:lnTo>
                    <a:lnTo>
                      <a:pt x="8795" y="5747"/>
                    </a:lnTo>
                    <a:lnTo>
                      <a:pt x="9233" y="6413"/>
                    </a:lnTo>
                    <a:lnTo>
                      <a:pt x="9558" y="7103"/>
                    </a:lnTo>
                    <a:lnTo>
                      <a:pt x="9784" y="7827"/>
                    </a:lnTo>
                    <a:lnTo>
                      <a:pt x="9896" y="8567"/>
                    </a:lnTo>
                    <a:lnTo>
                      <a:pt x="9907" y="8949"/>
                    </a:lnTo>
                    <a:lnTo>
                      <a:pt x="9907" y="9623"/>
                    </a:lnTo>
                    <a:lnTo>
                      <a:pt x="10367" y="9632"/>
                    </a:lnTo>
                    <a:lnTo>
                      <a:pt x="11244" y="9764"/>
                    </a:lnTo>
                    <a:lnTo>
                      <a:pt x="12052" y="10022"/>
                    </a:lnTo>
                    <a:lnTo>
                      <a:pt x="12771" y="10380"/>
                    </a:lnTo>
                    <a:lnTo>
                      <a:pt x="13378" y="10829"/>
                    </a:lnTo>
                    <a:lnTo>
                      <a:pt x="13861" y="11361"/>
                    </a:lnTo>
                    <a:lnTo>
                      <a:pt x="14197" y="11961"/>
                    </a:lnTo>
                    <a:lnTo>
                      <a:pt x="14377" y="12609"/>
                    </a:lnTo>
                    <a:lnTo>
                      <a:pt x="14399" y="12950"/>
                    </a:lnTo>
                    <a:lnTo>
                      <a:pt x="14377" y="13291"/>
                    </a:lnTo>
                    <a:lnTo>
                      <a:pt x="14197" y="13940"/>
                    </a:lnTo>
                    <a:lnTo>
                      <a:pt x="13861" y="14539"/>
                    </a:lnTo>
                    <a:lnTo>
                      <a:pt x="13378" y="15071"/>
                    </a:lnTo>
                    <a:lnTo>
                      <a:pt x="12771" y="15520"/>
                    </a:lnTo>
                    <a:lnTo>
                      <a:pt x="12052" y="15878"/>
                    </a:lnTo>
                    <a:lnTo>
                      <a:pt x="11244" y="16136"/>
                    </a:lnTo>
                    <a:lnTo>
                      <a:pt x="10367" y="16269"/>
                    </a:lnTo>
                    <a:lnTo>
                      <a:pt x="9907" y="16277"/>
                    </a:lnTo>
                    <a:lnTo>
                      <a:pt x="921" y="16277"/>
                    </a:lnTo>
                    <a:lnTo>
                      <a:pt x="0" y="16951"/>
                    </a:lnTo>
                    <a:lnTo>
                      <a:pt x="0" y="20927"/>
                    </a:lnTo>
                    <a:lnTo>
                      <a:pt x="921" y="21600"/>
                    </a:lnTo>
                    <a:lnTo>
                      <a:pt x="9907" y="21600"/>
                    </a:lnTo>
                    <a:lnTo>
                      <a:pt x="10502" y="21592"/>
                    </a:lnTo>
                    <a:lnTo>
                      <a:pt x="11682" y="21501"/>
                    </a:lnTo>
                    <a:lnTo>
                      <a:pt x="12827" y="21334"/>
                    </a:lnTo>
                    <a:lnTo>
                      <a:pt x="13928" y="21076"/>
                    </a:lnTo>
                    <a:lnTo>
                      <a:pt x="14973" y="20752"/>
                    </a:lnTo>
                    <a:lnTo>
                      <a:pt x="15972" y="20352"/>
                    </a:lnTo>
                    <a:lnTo>
                      <a:pt x="16905" y="19887"/>
                    </a:lnTo>
                    <a:lnTo>
                      <a:pt x="17769" y="19355"/>
                    </a:lnTo>
                    <a:lnTo>
                      <a:pt x="18556" y="18772"/>
                    </a:lnTo>
                    <a:lnTo>
                      <a:pt x="19275" y="18132"/>
                    </a:lnTo>
                    <a:lnTo>
                      <a:pt x="19904" y="17442"/>
                    </a:lnTo>
                    <a:lnTo>
                      <a:pt x="20443" y="16701"/>
                    </a:lnTo>
                    <a:lnTo>
                      <a:pt x="20892" y="15928"/>
                    </a:lnTo>
                    <a:lnTo>
                      <a:pt x="21229" y="15113"/>
                    </a:lnTo>
                    <a:lnTo>
                      <a:pt x="21465" y="14273"/>
                    </a:lnTo>
                    <a:lnTo>
                      <a:pt x="21589" y="13400"/>
                    </a:lnTo>
                    <a:lnTo>
                      <a:pt x="21600" y="12950"/>
                    </a:lnTo>
                    <a:lnTo>
                      <a:pt x="21589" y="12418"/>
                    </a:lnTo>
                    <a:lnTo>
                      <a:pt x="21408" y="11378"/>
                    </a:lnTo>
                    <a:lnTo>
                      <a:pt x="21072" y="10364"/>
                    </a:lnTo>
                    <a:lnTo>
                      <a:pt x="20566" y="9398"/>
                    </a:lnTo>
                    <a:lnTo>
                      <a:pt x="19915" y="8476"/>
                    </a:lnTo>
                    <a:lnTo>
                      <a:pt x="19117" y="7618"/>
                    </a:lnTo>
                    <a:lnTo>
                      <a:pt x="18185" y="6837"/>
                    </a:lnTo>
                    <a:lnTo>
                      <a:pt x="17118" y="6130"/>
                    </a:lnTo>
                    <a:lnTo>
                      <a:pt x="16534" y="5822"/>
                    </a:lnTo>
                    <a:lnTo>
                      <a:pt x="16365" y="5398"/>
                    </a:lnTo>
                    <a:lnTo>
                      <a:pt x="15983" y="4575"/>
                    </a:lnTo>
                    <a:lnTo>
                      <a:pt x="15512" y="3776"/>
                    </a:lnTo>
                    <a:lnTo>
                      <a:pt x="14962" y="3011"/>
                    </a:lnTo>
                    <a:lnTo>
                      <a:pt x="14344" y="2279"/>
                    </a:lnTo>
                    <a:lnTo>
                      <a:pt x="13658" y="1580"/>
                    </a:lnTo>
                    <a:lnTo>
                      <a:pt x="12906" y="915"/>
                    </a:lnTo>
                    <a:lnTo>
                      <a:pt x="12086" y="291"/>
                    </a:lnTo>
                    <a:lnTo>
                      <a:pt x="11648" y="0"/>
                    </a:lnTo>
                    <a:close/>
                  </a:path>
                </a:pathLst>
              </a:custGeom>
              <a:solidFill>
                <a:srgbClr val="4285F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93" name="Google Shape;393;p24"/>
              <p:cNvSpPr/>
              <p:nvPr/>
            </p:nvSpPr>
            <p:spPr>
              <a:xfrm>
                <a:off x="32605" y="180053"/>
                <a:ext cx="112536" cy="53298"/>
              </a:xfrm>
              <a:custGeom>
                <a:rect b="b" l="l" r="r" t="t"/>
                <a:pathLst>
                  <a:path extrusionOk="0" h="21600" w="21600">
                    <a:moveTo>
                      <a:pt x="6999" y="0"/>
                    </a:moveTo>
                    <a:lnTo>
                      <a:pt x="5261" y="1115"/>
                    </a:lnTo>
                    <a:lnTo>
                      <a:pt x="424" y="11325"/>
                    </a:lnTo>
                    <a:lnTo>
                      <a:pt x="0" y="14804"/>
                    </a:lnTo>
                    <a:lnTo>
                      <a:pt x="514" y="15602"/>
                    </a:lnTo>
                    <a:lnTo>
                      <a:pt x="1588" y="17039"/>
                    </a:lnTo>
                    <a:lnTo>
                      <a:pt x="2722" y="18314"/>
                    </a:lnTo>
                    <a:lnTo>
                      <a:pt x="3886" y="19368"/>
                    </a:lnTo>
                    <a:lnTo>
                      <a:pt x="5079" y="20228"/>
                    </a:lnTo>
                    <a:lnTo>
                      <a:pt x="6318" y="20898"/>
                    </a:lnTo>
                    <a:lnTo>
                      <a:pt x="7574" y="21345"/>
                    </a:lnTo>
                    <a:lnTo>
                      <a:pt x="8843" y="21568"/>
                    </a:lnTo>
                    <a:lnTo>
                      <a:pt x="9493" y="21600"/>
                    </a:lnTo>
                    <a:lnTo>
                      <a:pt x="21600" y="21600"/>
                    </a:lnTo>
                    <a:lnTo>
                      <a:pt x="21600" y="1147"/>
                    </a:lnTo>
                    <a:lnTo>
                      <a:pt x="9493" y="1147"/>
                    </a:lnTo>
                    <a:lnTo>
                      <a:pt x="8843" y="1083"/>
                    </a:lnTo>
                    <a:lnTo>
                      <a:pt x="7589" y="509"/>
                    </a:lnTo>
                    <a:lnTo>
                      <a:pt x="6999"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94" name="Google Shape;394;p24"/>
              <p:cNvSpPr/>
              <p:nvPr/>
            </p:nvSpPr>
            <p:spPr>
              <a:xfrm>
                <a:off x="-1" y="69390"/>
                <a:ext cx="147312" cy="147366"/>
              </a:xfrm>
              <a:custGeom>
                <a:rect b="b" l="l" r="r" t="t"/>
                <a:pathLst>
                  <a:path extrusionOk="0" h="21600" w="21600">
                    <a:moveTo>
                      <a:pt x="12036" y="0"/>
                    </a:moveTo>
                    <a:lnTo>
                      <a:pt x="11412" y="12"/>
                    </a:lnTo>
                    <a:lnTo>
                      <a:pt x="10200" y="127"/>
                    </a:lnTo>
                    <a:lnTo>
                      <a:pt x="9021" y="369"/>
                    </a:lnTo>
                    <a:lnTo>
                      <a:pt x="7889" y="716"/>
                    </a:lnTo>
                    <a:lnTo>
                      <a:pt x="6815" y="1165"/>
                    </a:lnTo>
                    <a:lnTo>
                      <a:pt x="5787" y="1720"/>
                    </a:lnTo>
                    <a:lnTo>
                      <a:pt x="4828" y="2367"/>
                    </a:lnTo>
                    <a:lnTo>
                      <a:pt x="3939" y="3094"/>
                    </a:lnTo>
                    <a:lnTo>
                      <a:pt x="3119" y="3913"/>
                    </a:lnTo>
                    <a:lnTo>
                      <a:pt x="2391" y="4802"/>
                    </a:lnTo>
                    <a:lnTo>
                      <a:pt x="1744" y="5760"/>
                    </a:lnTo>
                    <a:lnTo>
                      <a:pt x="1189" y="6777"/>
                    </a:lnTo>
                    <a:lnTo>
                      <a:pt x="728" y="7850"/>
                    </a:lnTo>
                    <a:lnTo>
                      <a:pt x="381" y="8981"/>
                    </a:lnTo>
                    <a:lnTo>
                      <a:pt x="139" y="10160"/>
                    </a:lnTo>
                    <a:lnTo>
                      <a:pt x="12" y="11372"/>
                    </a:lnTo>
                    <a:lnTo>
                      <a:pt x="0" y="11983"/>
                    </a:lnTo>
                    <a:lnTo>
                      <a:pt x="12" y="12699"/>
                    </a:lnTo>
                    <a:lnTo>
                      <a:pt x="174" y="14085"/>
                    </a:lnTo>
                    <a:lnTo>
                      <a:pt x="497" y="15435"/>
                    </a:lnTo>
                    <a:lnTo>
                      <a:pt x="970" y="16739"/>
                    </a:lnTo>
                    <a:lnTo>
                      <a:pt x="1582" y="17963"/>
                    </a:lnTo>
                    <a:lnTo>
                      <a:pt x="2333" y="19129"/>
                    </a:lnTo>
                    <a:lnTo>
                      <a:pt x="3211" y="20191"/>
                    </a:lnTo>
                    <a:lnTo>
                      <a:pt x="4228" y="21162"/>
                    </a:lnTo>
                    <a:lnTo>
                      <a:pt x="4782" y="21600"/>
                    </a:lnTo>
                    <a:lnTo>
                      <a:pt x="10141" y="16231"/>
                    </a:lnTo>
                    <a:lnTo>
                      <a:pt x="9714" y="16024"/>
                    </a:lnTo>
                    <a:lnTo>
                      <a:pt x="8964" y="15492"/>
                    </a:lnTo>
                    <a:lnTo>
                      <a:pt x="8351" y="14835"/>
                    </a:lnTo>
                    <a:lnTo>
                      <a:pt x="7877" y="14073"/>
                    </a:lnTo>
                    <a:lnTo>
                      <a:pt x="7566" y="13254"/>
                    </a:lnTo>
                    <a:lnTo>
                      <a:pt x="7415" y="12376"/>
                    </a:lnTo>
                    <a:lnTo>
                      <a:pt x="7427" y="11475"/>
                    </a:lnTo>
                    <a:lnTo>
                      <a:pt x="7635" y="10563"/>
                    </a:lnTo>
                    <a:lnTo>
                      <a:pt x="7820" y="10125"/>
                    </a:lnTo>
                    <a:lnTo>
                      <a:pt x="8027" y="9697"/>
                    </a:lnTo>
                    <a:lnTo>
                      <a:pt x="8559" y="8958"/>
                    </a:lnTo>
                    <a:lnTo>
                      <a:pt x="9218" y="8335"/>
                    </a:lnTo>
                    <a:lnTo>
                      <a:pt x="9969" y="7873"/>
                    </a:lnTo>
                    <a:lnTo>
                      <a:pt x="10800" y="7550"/>
                    </a:lnTo>
                    <a:lnTo>
                      <a:pt x="11678" y="7400"/>
                    </a:lnTo>
                    <a:lnTo>
                      <a:pt x="12579" y="7423"/>
                    </a:lnTo>
                    <a:lnTo>
                      <a:pt x="13479" y="7619"/>
                    </a:lnTo>
                    <a:lnTo>
                      <a:pt x="13919" y="7804"/>
                    </a:lnTo>
                    <a:lnTo>
                      <a:pt x="14300" y="7989"/>
                    </a:lnTo>
                    <a:lnTo>
                      <a:pt x="14993" y="8462"/>
                    </a:lnTo>
                    <a:lnTo>
                      <a:pt x="15582" y="9062"/>
                    </a:lnTo>
                    <a:lnTo>
                      <a:pt x="16067" y="9744"/>
                    </a:lnTo>
                    <a:lnTo>
                      <a:pt x="16252" y="10125"/>
                    </a:lnTo>
                    <a:lnTo>
                      <a:pt x="21600" y="4779"/>
                    </a:lnTo>
                    <a:lnTo>
                      <a:pt x="21172" y="4214"/>
                    </a:lnTo>
                    <a:lnTo>
                      <a:pt x="20202" y="3209"/>
                    </a:lnTo>
                    <a:lnTo>
                      <a:pt x="19140" y="2320"/>
                    </a:lnTo>
                    <a:lnTo>
                      <a:pt x="17984" y="1570"/>
                    </a:lnTo>
                    <a:lnTo>
                      <a:pt x="16760" y="958"/>
                    </a:lnTo>
                    <a:lnTo>
                      <a:pt x="15466" y="496"/>
                    </a:lnTo>
                    <a:lnTo>
                      <a:pt x="14115" y="173"/>
                    </a:lnTo>
                    <a:lnTo>
                      <a:pt x="12740" y="12"/>
                    </a:lnTo>
                    <a:lnTo>
                      <a:pt x="12036" y="0"/>
                    </a:ln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grpSp>
          <p:nvGrpSpPr>
            <p:cNvPr id="395" name="Google Shape;395;p24"/>
            <p:cNvGrpSpPr/>
            <p:nvPr/>
          </p:nvGrpSpPr>
          <p:grpSpPr>
            <a:xfrm>
              <a:off x="375540" y="34814"/>
              <a:ext cx="1190124" cy="210546"/>
              <a:chOff x="0" y="6"/>
              <a:chExt cx="1190124" cy="210546"/>
            </a:xfrm>
          </p:grpSpPr>
          <p:sp>
            <p:nvSpPr>
              <p:cNvPr id="396" name="Google Shape;396;p24"/>
              <p:cNvSpPr/>
              <p:nvPr/>
            </p:nvSpPr>
            <p:spPr>
              <a:xfrm>
                <a:off x="0" y="6"/>
                <a:ext cx="646002" cy="210546"/>
              </a:xfrm>
              <a:custGeom>
                <a:rect b="b" l="l" r="r" t="t"/>
                <a:pathLst>
                  <a:path extrusionOk="0" h="21600" w="21600">
                    <a:moveTo>
                      <a:pt x="20086" y="8040"/>
                    </a:moveTo>
                    <a:lnTo>
                      <a:pt x="20191" y="8089"/>
                    </a:lnTo>
                    <a:lnTo>
                      <a:pt x="20294" y="8169"/>
                    </a:lnTo>
                    <a:lnTo>
                      <a:pt x="20391" y="8291"/>
                    </a:lnTo>
                    <a:lnTo>
                      <a:pt x="20439" y="8372"/>
                    </a:lnTo>
                    <a:lnTo>
                      <a:pt x="20481" y="8444"/>
                    </a:lnTo>
                    <a:lnTo>
                      <a:pt x="20555" y="8622"/>
                    </a:lnTo>
                    <a:lnTo>
                      <a:pt x="20615" y="8832"/>
                    </a:lnTo>
                    <a:lnTo>
                      <a:pt x="20665" y="9075"/>
                    </a:lnTo>
                    <a:lnTo>
                      <a:pt x="20686" y="9204"/>
                    </a:lnTo>
                    <a:lnTo>
                      <a:pt x="19111" y="11192"/>
                    </a:lnTo>
                    <a:lnTo>
                      <a:pt x="19109" y="10869"/>
                    </a:lnTo>
                    <a:lnTo>
                      <a:pt x="19140" y="10246"/>
                    </a:lnTo>
                    <a:lnTo>
                      <a:pt x="19211" y="9656"/>
                    </a:lnTo>
                    <a:lnTo>
                      <a:pt x="19325" y="9131"/>
                    </a:lnTo>
                    <a:lnTo>
                      <a:pt x="19396" y="8897"/>
                    </a:lnTo>
                    <a:lnTo>
                      <a:pt x="19459" y="8703"/>
                    </a:lnTo>
                    <a:lnTo>
                      <a:pt x="19606" y="8396"/>
                    </a:lnTo>
                    <a:lnTo>
                      <a:pt x="19767" y="8178"/>
                    </a:lnTo>
                    <a:lnTo>
                      <a:pt x="19941" y="8057"/>
                    </a:lnTo>
                    <a:lnTo>
                      <a:pt x="20030" y="8040"/>
                    </a:lnTo>
                    <a:close/>
                    <a:moveTo>
                      <a:pt x="7276" y="8080"/>
                    </a:moveTo>
                    <a:lnTo>
                      <a:pt x="7466" y="8097"/>
                    </a:lnTo>
                    <a:lnTo>
                      <a:pt x="7648" y="8218"/>
                    </a:lnTo>
                    <a:lnTo>
                      <a:pt x="7824" y="8444"/>
                    </a:lnTo>
                    <a:lnTo>
                      <a:pt x="7982" y="8784"/>
                    </a:lnTo>
                    <a:lnTo>
                      <a:pt x="8056" y="9002"/>
                    </a:lnTo>
                    <a:lnTo>
                      <a:pt x="8124" y="9261"/>
                    </a:lnTo>
                    <a:lnTo>
                      <a:pt x="8232" y="9818"/>
                    </a:lnTo>
                    <a:lnTo>
                      <a:pt x="8306" y="10416"/>
                    </a:lnTo>
                    <a:lnTo>
                      <a:pt x="8343" y="11038"/>
                    </a:lnTo>
                    <a:lnTo>
                      <a:pt x="8343" y="11669"/>
                    </a:lnTo>
                    <a:lnTo>
                      <a:pt x="8306" y="12291"/>
                    </a:lnTo>
                    <a:lnTo>
                      <a:pt x="8232" y="12889"/>
                    </a:lnTo>
                    <a:lnTo>
                      <a:pt x="8124" y="13438"/>
                    </a:lnTo>
                    <a:lnTo>
                      <a:pt x="8056" y="13697"/>
                    </a:lnTo>
                    <a:lnTo>
                      <a:pt x="8038" y="13754"/>
                    </a:lnTo>
                    <a:lnTo>
                      <a:pt x="8019" y="13810"/>
                    </a:lnTo>
                    <a:lnTo>
                      <a:pt x="7943" y="14012"/>
                    </a:lnTo>
                    <a:lnTo>
                      <a:pt x="7779" y="14319"/>
                    </a:lnTo>
                    <a:lnTo>
                      <a:pt x="7603" y="14521"/>
                    </a:lnTo>
                    <a:lnTo>
                      <a:pt x="7421" y="14618"/>
                    </a:lnTo>
                    <a:lnTo>
                      <a:pt x="7237" y="14602"/>
                    </a:lnTo>
                    <a:lnTo>
                      <a:pt x="7055" y="14473"/>
                    </a:lnTo>
                    <a:lnTo>
                      <a:pt x="6884" y="14246"/>
                    </a:lnTo>
                    <a:lnTo>
                      <a:pt x="6726" y="13907"/>
                    </a:lnTo>
                    <a:lnTo>
                      <a:pt x="6655" y="13697"/>
                    </a:lnTo>
                    <a:lnTo>
                      <a:pt x="6647" y="13697"/>
                    </a:lnTo>
                    <a:lnTo>
                      <a:pt x="6576" y="13438"/>
                    </a:lnTo>
                    <a:lnTo>
                      <a:pt x="6468" y="12881"/>
                    </a:lnTo>
                    <a:lnTo>
                      <a:pt x="6394" y="12283"/>
                    </a:lnTo>
                    <a:lnTo>
                      <a:pt x="6357" y="11661"/>
                    </a:lnTo>
                    <a:lnTo>
                      <a:pt x="6357" y="11030"/>
                    </a:lnTo>
                    <a:lnTo>
                      <a:pt x="6394" y="10408"/>
                    </a:lnTo>
                    <a:lnTo>
                      <a:pt x="6468" y="9810"/>
                    </a:lnTo>
                    <a:lnTo>
                      <a:pt x="6576" y="9253"/>
                    </a:lnTo>
                    <a:lnTo>
                      <a:pt x="6647" y="9002"/>
                    </a:lnTo>
                    <a:lnTo>
                      <a:pt x="6676" y="8913"/>
                    </a:lnTo>
                    <a:lnTo>
                      <a:pt x="6750" y="8703"/>
                    </a:lnTo>
                    <a:lnTo>
                      <a:pt x="6916" y="8388"/>
                    </a:lnTo>
                    <a:lnTo>
                      <a:pt x="7092" y="8178"/>
                    </a:lnTo>
                    <a:lnTo>
                      <a:pt x="7276" y="8080"/>
                    </a:lnTo>
                    <a:close/>
                    <a:moveTo>
                      <a:pt x="11129" y="8080"/>
                    </a:moveTo>
                    <a:lnTo>
                      <a:pt x="11316" y="8097"/>
                    </a:lnTo>
                    <a:lnTo>
                      <a:pt x="11500" y="8218"/>
                    </a:lnTo>
                    <a:lnTo>
                      <a:pt x="11674" y="8444"/>
                    </a:lnTo>
                    <a:lnTo>
                      <a:pt x="11835" y="8784"/>
                    </a:lnTo>
                    <a:lnTo>
                      <a:pt x="11906" y="9002"/>
                    </a:lnTo>
                    <a:lnTo>
                      <a:pt x="11977" y="9261"/>
                    </a:lnTo>
                    <a:lnTo>
                      <a:pt x="12085" y="9818"/>
                    </a:lnTo>
                    <a:lnTo>
                      <a:pt x="12159" y="10416"/>
                    </a:lnTo>
                    <a:lnTo>
                      <a:pt x="12193" y="11038"/>
                    </a:lnTo>
                    <a:lnTo>
                      <a:pt x="12193" y="11669"/>
                    </a:lnTo>
                    <a:lnTo>
                      <a:pt x="12159" y="12291"/>
                    </a:lnTo>
                    <a:lnTo>
                      <a:pt x="12085" y="12889"/>
                    </a:lnTo>
                    <a:lnTo>
                      <a:pt x="11977" y="13438"/>
                    </a:lnTo>
                    <a:lnTo>
                      <a:pt x="11906" y="13697"/>
                    </a:lnTo>
                    <a:lnTo>
                      <a:pt x="11890" y="13754"/>
                    </a:lnTo>
                    <a:lnTo>
                      <a:pt x="11869" y="13810"/>
                    </a:lnTo>
                    <a:lnTo>
                      <a:pt x="11796" y="14012"/>
                    </a:lnTo>
                    <a:lnTo>
                      <a:pt x="11632" y="14319"/>
                    </a:lnTo>
                    <a:lnTo>
                      <a:pt x="11456" y="14521"/>
                    </a:lnTo>
                    <a:lnTo>
                      <a:pt x="11271" y="14618"/>
                    </a:lnTo>
                    <a:lnTo>
                      <a:pt x="11087" y="14602"/>
                    </a:lnTo>
                    <a:lnTo>
                      <a:pt x="10905" y="14473"/>
                    </a:lnTo>
                    <a:lnTo>
                      <a:pt x="10734" y="14246"/>
                    </a:lnTo>
                    <a:lnTo>
                      <a:pt x="10576" y="13907"/>
                    </a:lnTo>
                    <a:lnTo>
                      <a:pt x="10508" y="13697"/>
                    </a:lnTo>
                    <a:lnTo>
                      <a:pt x="10497" y="13697"/>
                    </a:lnTo>
                    <a:lnTo>
                      <a:pt x="10426" y="13438"/>
                    </a:lnTo>
                    <a:lnTo>
                      <a:pt x="10318" y="12881"/>
                    </a:lnTo>
                    <a:lnTo>
                      <a:pt x="10244" y="12283"/>
                    </a:lnTo>
                    <a:lnTo>
                      <a:pt x="10210" y="11661"/>
                    </a:lnTo>
                    <a:lnTo>
                      <a:pt x="10210" y="11030"/>
                    </a:lnTo>
                    <a:lnTo>
                      <a:pt x="10244" y="10408"/>
                    </a:lnTo>
                    <a:lnTo>
                      <a:pt x="10318" y="9810"/>
                    </a:lnTo>
                    <a:lnTo>
                      <a:pt x="10426" y="9253"/>
                    </a:lnTo>
                    <a:lnTo>
                      <a:pt x="10497" y="9002"/>
                    </a:lnTo>
                    <a:lnTo>
                      <a:pt x="10526" y="8913"/>
                    </a:lnTo>
                    <a:lnTo>
                      <a:pt x="10602" y="8703"/>
                    </a:lnTo>
                    <a:lnTo>
                      <a:pt x="10766" y="8388"/>
                    </a:lnTo>
                    <a:lnTo>
                      <a:pt x="10945" y="8178"/>
                    </a:lnTo>
                    <a:lnTo>
                      <a:pt x="11129" y="8080"/>
                    </a:lnTo>
                    <a:close/>
                    <a:moveTo>
                      <a:pt x="15051" y="8080"/>
                    </a:moveTo>
                    <a:lnTo>
                      <a:pt x="15148" y="8089"/>
                    </a:lnTo>
                    <a:lnTo>
                      <a:pt x="15335" y="8210"/>
                    </a:lnTo>
                    <a:lnTo>
                      <a:pt x="15506" y="8452"/>
                    </a:lnTo>
                    <a:lnTo>
                      <a:pt x="15656" y="8800"/>
                    </a:lnTo>
                    <a:lnTo>
                      <a:pt x="15722" y="9018"/>
                    </a:lnTo>
                    <a:lnTo>
                      <a:pt x="15788" y="9269"/>
                    </a:lnTo>
                    <a:lnTo>
                      <a:pt x="15891" y="9826"/>
                    </a:lnTo>
                    <a:lnTo>
                      <a:pt x="15962" y="10424"/>
                    </a:lnTo>
                    <a:lnTo>
                      <a:pt x="15991" y="11055"/>
                    </a:lnTo>
                    <a:lnTo>
                      <a:pt x="15991" y="11693"/>
                    </a:lnTo>
                    <a:lnTo>
                      <a:pt x="15959" y="12315"/>
                    </a:lnTo>
                    <a:lnTo>
                      <a:pt x="15891" y="12905"/>
                    </a:lnTo>
                    <a:lnTo>
                      <a:pt x="15788" y="13446"/>
                    </a:lnTo>
                    <a:lnTo>
                      <a:pt x="15722" y="13697"/>
                    </a:lnTo>
                    <a:lnTo>
                      <a:pt x="15656" y="13915"/>
                    </a:lnTo>
                    <a:lnTo>
                      <a:pt x="15503" y="14271"/>
                    </a:lnTo>
                    <a:lnTo>
                      <a:pt x="15332" y="14505"/>
                    </a:lnTo>
                    <a:lnTo>
                      <a:pt x="15145" y="14626"/>
                    </a:lnTo>
                    <a:lnTo>
                      <a:pt x="15051" y="14626"/>
                    </a:lnTo>
                    <a:lnTo>
                      <a:pt x="14950" y="14618"/>
                    </a:lnTo>
                    <a:lnTo>
                      <a:pt x="14758" y="14497"/>
                    </a:lnTo>
                    <a:lnTo>
                      <a:pt x="14582" y="14263"/>
                    </a:lnTo>
                    <a:lnTo>
                      <a:pt x="14424" y="13915"/>
                    </a:lnTo>
                    <a:lnTo>
                      <a:pt x="14355" y="13697"/>
                    </a:lnTo>
                    <a:lnTo>
                      <a:pt x="14287" y="13454"/>
                    </a:lnTo>
                    <a:lnTo>
                      <a:pt x="14176" y="12913"/>
                    </a:lnTo>
                    <a:lnTo>
                      <a:pt x="14102" y="12323"/>
                    </a:lnTo>
                    <a:lnTo>
                      <a:pt x="14068" y="11693"/>
                    </a:lnTo>
                    <a:lnTo>
                      <a:pt x="14068" y="11046"/>
                    </a:lnTo>
                    <a:lnTo>
                      <a:pt x="14102" y="10416"/>
                    </a:lnTo>
                    <a:lnTo>
                      <a:pt x="14176" y="9810"/>
                    </a:lnTo>
                    <a:lnTo>
                      <a:pt x="14284" y="9269"/>
                    </a:lnTo>
                    <a:lnTo>
                      <a:pt x="14355" y="9018"/>
                    </a:lnTo>
                    <a:lnTo>
                      <a:pt x="14424" y="8800"/>
                    </a:lnTo>
                    <a:lnTo>
                      <a:pt x="14582" y="8452"/>
                    </a:lnTo>
                    <a:lnTo>
                      <a:pt x="14758" y="8210"/>
                    </a:lnTo>
                    <a:lnTo>
                      <a:pt x="14950" y="8089"/>
                    </a:lnTo>
                    <a:lnTo>
                      <a:pt x="15051" y="8080"/>
                    </a:lnTo>
                    <a:close/>
                    <a:moveTo>
                      <a:pt x="17199" y="557"/>
                    </a:moveTo>
                    <a:lnTo>
                      <a:pt x="17199" y="16437"/>
                    </a:lnTo>
                    <a:lnTo>
                      <a:pt x="17974" y="16437"/>
                    </a:lnTo>
                    <a:lnTo>
                      <a:pt x="17974" y="557"/>
                    </a:lnTo>
                    <a:close/>
                    <a:moveTo>
                      <a:pt x="7271" y="5964"/>
                    </a:moveTo>
                    <a:lnTo>
                      <a:pt x="7103" y="6012"/>
                    </a:lnTo>
                    <a:lnTo>
                      <a:pt x="6937" y="6109"/>
                    </a:lnTo>
                    <a:lnTo>
                      <a:pt x="6771" y="6254"/>
                    </a:lnTo>
                    <a:lnTo>
                      <a:pt x="6613" y="6448"/>
                    </a:lnTo>
                    <a:lnTo>
                      <a:pt x="6457" y="6691"/>
                    </a:lnTo>
                    <a:lnTo>
                      <a:pt x="6310" y="6982"/>
                    </a:lnTo>
                    <a:lnTo>
                      <a:pt x="6170" y="7313"/>
                    </a:lnTo>
                    <a:lnTo>
                      <a:pt x="6102" y="7507"/>
                    </a:lnTo>
                    <a:lnTo>
                      <a:pt x="6039" y="7709"/>
                    </a:lnTo>
                    <a:lnTo>
                      <a:pt x="5928" y="8137"/>
                    </a:lnTo>
                    <a:lnTo>
                      <a:pt x="5831" y="8590"/>
                    </a:lnTo>
                    <a:lnTo>
                      <a:pt x="5752" y="9067"/>
                    </a:lnTo>
                    <a:lnTo>
                      <a:pt x="5686" y="9559"/>
                    </a:lnTo>
                    <a:lnTo>
                      <a:pt x="5638" y="10061"/>
                    </a:lnTo>
                    <a:lnTo>
                      <a:pt x="5607" y="10578"/>
                    </a:lnTo>
                    <a:lnTo>
                      <a:pt x="5591" y="11095"/>
                    </a:lnTo>
                    <a:lnTo>
                      <a:pt x="5591" y="11620"/>
                    </a:lnTo>
                    <a:lnTo>
                      <a:pt x="5607" y="12138"/>
                    </a:lnTo>
                    <a:lnTo>
                      <a:pt x="5638" y="12655"/>
                    </a:lnTo>
                    <a:lnTo>
                      <a:pt x="5686" y="13156"/>
                    </a:lnTo>
                    <a:lnTo>
                      <a:pt x="5752" y="13648"/>
                    </a:lnTo>
                    <a:lnTo>
                      <a:pt x="5831" y="14126"/>
                    </a:lnTo>
                    <a:lnTo>
                      <a:pt x="5928" y="14578"/>
                    </a:lnTo>
                    <a:lnTo>
                      <a:pt x="6039" y="15006"/>
                    </a:lnTo>
                    <a:lnTo>
                      <a:pt x="6102" y="15216"/>
                    </a:lnTo>
                    <a:lnTo>
                      <a:pt x="6168" y="15402"/>
                    </a:lnTo>
                    <a:lnTo>
                      <a:pt x="6307" y="15742"/>
                    </a:lnTo>
                    <a:lnTo>
                      <a:pt x="6457" y="16033"/>
                    </a:lnTo>
                    <a:lnTo>
                      <a:pt x="6610" y="16267"/>
                    </a:lnTo>
                    <a:lnTo>
                      <a:pt x="6771" y="16461"/>
                    </a:lnTo>
                    <a:lnTo>
                      <a:pt x="6934" y="16606"/>
                    </a:lnTo>
                    <a:lnTo>
                      <a:pt x="7100" y="16703"/>
                    </a:lnTo>
                    <a:lnTo>
                      <a:pt x="7268" y="16751"/>
                    </a:lnTo>
                    <a:lnTo>
                      <a:pt x="7440" y="16751"/>
                    </a:lnTo>
                    <a:lnTo>
                      <a:pt x="7608" y="16703"/>
                    </a:lnTo>
                    <a:lnTo>
                      <a:pt x="7774" y="16606"/>
                    </a:lnTo>
                    <a:lnTo>
                      <a:pt x="7937" y="16461"/>
                    </a:lnTo>
                    <a:lnTo>
                      <a:pt x="8098" y="16267"/>
                    </a:lnTo>
                    <a:lnTo>
                      <a:pt x="8253" y="16033"/>
                    </a:lnTo>
                    <a:lnTo>
                      <a:pt x="8401" y="15742"/>
                    </a:lnTo>
                    <a:lnTo>
                      <a:pt x="8540" y="15402"/>
                    </a:lnTo>
                    <a:lnTo>
                      <a:pt x="8609" y="15216"/>
                    </a:lnTo>
                    <a:lnTo>
                      <a:pt x="8669" y="15006"/>
                    </a:lnTo>
                    <a:lnTo>
                      <a:pt x="8783" y="14578"/>
                    </a:lnTo>
                    <a:lnTo>
                      <a:pt x="8880" y="14126"/>
                    </a:lnTo>
                    <a:lnTo>
                      <a:pt x="8959" y="13648"/>
                    </a:lnTo>
                    <a:lnTo>
                      <a:pt x="9022" y="13156"/>
                    </a:lnTo>
                    <a:lnTo>
                      <a:pt x="9072" y="12655"/>
                    </a:lnTo>
                    <a:lnTo>
                      <a:pt x="9104" y="12138"/>
                    </a:lnTo>
                    <a:lnTo>
                      <a:pt x="9120" y="11620"/>
                    </a:lnTo>
                    <a:lnTo>
                      <a:pt x="9120" y="11095"/>
                    </a:lnTo>
                    <a:lnTo>
                      <a:pt x="9104" y="10578"/>
                    </a:lnTo>
                    <a:lnTo>
                      <a:pt x="9072" y="10061"/>
                    </a:lnTo>
                    <a:lnTo>
                      <a:pt x="9022" y="9559"/>
                    </a:lnTo>
                    <a:lnTo>
                      <a:pt x="8959" y="9067"/>
                    </a:lnTo>
                    <a:lnTo>
                      <a:pt x="8880" y="8590"/>
                    </a:lnTo>
                    <a:lnTo>
                      <a:pt x="8783" y="8137"/>
                    </a:lnTo>
                    <a:lnTo>
                      <a:pt x="8669" y="7709"/>
                    </a:lnTo>
                    <a:lnTo>
                      <a:pt x="8609" y="7507"/>
                    </a:lnTo>
                    <a:lnTo>
                      <a:pt x="8540" y="7313"/>
                    </a:lnTo>
                    <a:lnTo>
                      <a:pt x="8401" y="6982"/>
                    </a:lnTo>
                    <a:lnTo>
                      <a:pt x="8253" y="6691"/>
                    </a:lnTo>
                    <a:lnTo>
                      <a:pt x="8101" y="6448"/>
                    </a:lnTo>
                    <a:lnTo>
                      <a:pt x="7940" y="6254"/>
                    </a:lnTo>
                    <a:lnTo>
                      <a:pt x="7777" y="6109"/>
                    </a:lnTo>
                    <a:lnTo>
                      <a:pt x="7611" y="6012"/>
                    </a:lnTo>
                    <a:lnTo>
                      <a:pt x="7440" y="5964"/>
                    </a:lnTo>
                    <a:close/>
                    <a:moveTo>
                      <a:pt x="11126" y="5964"/>
                    </a:moveTo>
                    <a:lnTo>
                      <a:pt x="10958" y="6012"/>
                    </a:lnTo>
                    <a:lnTo>
                      <a:pt x="10789" y="6109"/>
                    </a:lnTo>
                    <a:lnTo>
                      <a:pt x="10626" y="6254"/>
                    </a:lnTo>
                    <a:lnTo>
                      <a:pt x="10466" y="6448"/>
                    </a:lnTo>
                    <a:lnTo>
                      <a:pt x="10313" y="6691"/>
                    </a:lnTo>
                    <a:lnTo>
                      <a:pt x="10165" y="6982"/>
                    </a:lnTo>
                    <a:lnTo>
                      <a:pt x="10023" y="7313"/>
                    </a:lnTo>
                    <a:lnTo>
                      <a:pt x="9957" y="7507"/>
                    </a:lnTo>
                    <a:lnTo>
                      <a:pt x="9894" y="7709"/>
                    </a:lnTo>
                    <a:lnTo>
                      <a:pt x="9781" y="8137"/>
                    </a:lnTo>
                    <a:lnTo>
                      <a:pt x="9686" y="8590"/>
                    </a:lnTo>
                    <a:lnTo>
                      <a:pt x="9604" y="9067"/>
                    </a:lnTo>
                    <a:lnTo>
                      <a:pt x="9541" y="9559"/>
                    </a:lnTo>
                    <a:lnTo>
                      <a:pt x="9494" y="10061"/>
                    </a:lnTo>
                    <a:lnTo>
                      <a:pt x="9462" y="10578"/>
                    </a:lnTo>
                    <a:lnTo>
                      <a:pt x="9446" y="11095"/>
                    </a:lnTo>
                    <a:lnTo>
                      <a:pt x="9446" y="11620"/>
                    </a:lnTo>
                    <a:lnTo>
                      <a:pt x="9462" y="12138"/>
                    </a:lnTo>
                    <a:lnTo>
                      <a:pt x="9494" y="12655"/>
                    </a:lnTo>
                    <a:lnTo>
                      <a:pt x="9541" y="13156"/>
                    </a:lnTo>
                    <a:lnTo>
                      <a:pt x="9604" y="13648"/>
                    </a:lnTo>
                    <a:lnTo>
                      <a:pt x="9686" y="14126"/>
                    </a:lnTo>
                    <a:lnTo>
                      <a:pt x="9781" y="14578"/>
                    </a:lnTo>
                    <a:lnTo>
                      <a:pt x="9894" y="15006"/>
                    </a:lnTo>
                    <a:lnTo>
                      <a:pt x="9957" y="15216"/>
                    </a:lnTo>
                    <a:lnTo>
                      <a:pt x="10023" y="15402"/>
                    </a:lnTo>
                    <a:lnTo>
                      <a:pt x="10163" y="15742"/>
                    </a:lnTo>
                    <a:lnTo>
                      <a:pt x="10310" y="16033"/>
                    </a:lnTo>
                    <a:lnTo>
                      <a:pt x="10466" y="16267"/>
                    </a:lnTo>
                    <a:lnTo>
                      <a:pt x="10624" y="16461"/>
                    </a:lnTo>
                    <a:lnTo>
                      <a:pt x="10789" y="16606"/>
                    </a:lnTo>
                    <a:lnTo>
                      <a:pt x="10955" y="16703"/>
                    </a:lnTo>
                    <a:lnTo>
                      <a:pt x="11124" y="16751"/>
                    </a:lnTo>
                    <a:lnTo>
                      <a:pt x="11293" y="16751"/>
                    </a:lnTo>
                    <a:lnTo>
                      <a:pt x="11461" y="16703"/>
                    </a:lnTo>
                    <a:lnTo>
                      <a:pt x="11630" y="16606"/>
                    </a:lnTo>
                    <a:lnTo>
                      <a:pt x="11793" y="16461"/>
                    </a:lnTo>
                    <a:lnTo>
                      <a:pt x="11953" y="16267"/>
                    </a:lnTo>
                    <a:lnTo>
                      <a:pt x="12106" y="16033"/>
                    </a:lnTo>
                    <a:lnTo>
                      <a:pt x="12256" y="15742"/>
                    </a:lnTo>
                    <a:lnTo>
                      <a:pt x="12396" y="15402"/>
                    </a:lnTo>
                    <a:lnTo>
                      <a:pt x="12462" y="15216"/>
                    </a:lnTo>
                    <a:lnTo>
                      <a:pt x="12525" y="15006"/>
                    </a:lnTo>
                    <a:lnTo>
                      <a:pt x="12636" y="14578"/>
                    </a:lnTo>
                    <a:lnTo>
                      <a:pt x="12733" y="14126"/>
                    </a:lnTo>
                    <a:lnTo>
                      <a:pt x="12812" y="13648"/>
                    </a:lnTo>
                    <a:lnTo>
                      <a:pt x="12875" y="13156"/>
                    </a:lnTo>
                    <a:lnTo>
                      <a:pt x="12925" y="12655"/>
                    </a:lnTo>
                    <a:lnTo>
                      <a:pt x="12957" y="12138"/>
                    </a:lnTo>
                    <a:lnTo>
                      <a:pt x="12973" y="11612"/>
                    </a:lnTo>
                    <a:lnTo>
                      <a:pt x="12973" y="11095"/>
                    </a:lnTo>
                    <a:lnTo>
                      <a:pt x="12957" y="10570"/>
                    </a:lnTo>
                    <a:lnTo>
                      <a:pt x="12925" y="10061"/>
                    </a:lnTo>
                    <a:lnTo>
                      <a:pt x="12875" y="9551"/>
                    </a:lnTo>
                    <a:lnTo>
                      <a:pt x="12812" y="9067"/>
                    </a:lnTo>
                    <a:lnTo>
                      <a:pt x="12733" y="8590"/>
                    </a:lnTo>
                    <a:lnTo>
                      <a:pt x="12636" y="8137"/>
                    </a:lnTo>
                    <a:lnTo>
                      <a:pt x="12525" y="7709"/>
                    </a:lnTo>
                    <a:lnTo>
                      <a:pt x="12462" y="7507"/>
                    </a:lnTo>
                    <a:lnTo>
                      <a:pt x="12396" y="7313"/>
                    </a:lnTo>
                    <a:lnTo>
                      <a:pt x="12256" y="6982"/>
                    </a:lnTo>
                    <a:lnTo>
                      <a:pt x="12109" y="6691"/>
                    </a:lnTo>
                    <a:lnTo>
                      <a:pt x="11953" y="6448"/>
                    </a:lnTo>
                    <a:lnTo>
                      <a:pt x="11796" y="6254"/>
                    </a:lnTo>
                    <a:lnTo>
                      <a:pt x="11632" y="6109"/>
                    </a:lnTo>
                    <a:lnTo>
                      <a:pt x="11464" y="6012"/>
                    </a:lnTo>
                    <a:lnTo>
                      <a:pt x="11295" y="5964"/>
                    </a:lnTo>
                    <a:close/>
                    <a:moveTo>
                      <a:pt x="2634" y="0"/>
                    </a:moveTo>
                    <a:lnTo>
                      <a:pt x="2362" y="73"/>
                    </a:lnTo>
                    <a:lnTo>
                      <a:pt x="2099" y="234"/>
                    </a:lnTo>
                    <a:lnTo>
                      <a:pt x="1838" y="468"/>
                    </a:lnTo>
                    <a:lnTo>
                      <a:pt x="1591" y="784"/>
                    </a:lnTo>
                    <a:lnTo>
                      <a:pt x="1351" y="1171"/>
                    </a:lnTo>
                    <a:lnTo>
                      <a:pt x="1127" y="1632"/>
                    </a:lnTo>
                    <a:lnTo>
                      <a:pt x="917" y="2166"/>
                    </a:lnTo>
                    <a:lnTo>
                      <a:pt x="819" y="2464"/>
                    </a:lnTo>
                    <a:lnTo>
                      <a:pt x="751" y="2675"/>
                    </a:lnTo>
                    <a:lnTo>
                      <a:pt x="656" y="2990"/>
                    </a:lnTo>
                    <a:lnTo>
                      <a:pt x="487" y="3645"/>
                    </a:lnTo>
                    <a:lnTo>
                      <a:pt x="345" y="4331"/>
                    </a:lnTo>
                    <a:lnTo>
                      <a:pt x="226" y="5058"/>
                    </a:lnTo>
                    <a:lnTo>
                      <a:pt x="134" y="5802"/>
                    </a:lnTo>
                    <a:lnTo>
                      <a:pt x="63" y="6570"/>
                    </a:lnTo>
                    <a:lnTo>
                      <a:pt x="21" y="7354"/>
                    </a:lnTo>
                    <a:lnTo>
                      <a:pt x="0" y="8137"/>
                    </a:lnTo>
                    <a:lnTo>
                      <a:pt x="5" y="8921"/>
                    </a:lnTo>
                    <a:lnTo>
                      <a:pt x="34" y="9705"/>
                    </a:lnTo>
                    <a:lnTo>
                      <a:pt x="87" y="10481"/>
                    </a:lnTo>
                    <a:lnTo>
                      <a:pt x="166" y="11240"/>
                    </a:lnTo>
                    <a:lnTo>
                      <a:pt x="269" y="11975"/>
                    </a:lnTo>
                    <a:lnTo>
                      <a:pt x="395" y="12679"/>
                    </a:lnTo>
                    <a:lnTo>
                      <a:pt x="545" y="13357"/>
                    </a:lnTo>
                    <a:lnTo>
                      <a:pt x="722" y="13996"/>
                    </a:lnTo>
                    <a:lnTo>
                      <a:pt x="819" y="14295"/>
                    </a:lnTo>
                    <a:lnTo>
                      <a:pt x="917" y="14586"/>
                    </a:lnTo>
                    <a:lnTo>
                      <a:pt x="1127" y="15119"/>
                    </a:lnTo>
                    <a:lnTo>
                      <a:pt x="1351" y="15588"/>
                    </a:lnTo>
                    <a:lnTo>
                      <a:pt x="1588" y="15976"/>
                    </a:lnTo>
                    <a:lnTo>
                      <a:pt x="1838" y="16291"/>
                    </a:lnTo>
                    <a:lnTo>
                      <a:pt x="2096" y="16525"/>
                    </a:lnTo>
                    <a:lnTo>
                      <a:pt x="2362" y="16679"/>
                    </a:lnTo>
                    <a:lnTo>
                      <a:pt x="2634" y="16760"/>
                    </a:lnTo>
                    <a:lnTo>
                      <a:pt x="2770" y="16760"/>
                    </a:lnTo>
                    <a:lnTo>
                      <a:pt x="2915" y="16751"/>
                    </a:lnTo>
                    <a:lnTo>
                      <a:pt x="3194" y="16679"/>
                    </a:lnTo>
                    <a:lnTo>
                      <a:pt x="3461" y="16534"/>
                    </a:lnTo>
                    <a:lnTo>
                      <a:pt x="3713" y="16307"/>
                    </a:lnTo>
                    <a:lnTo>
                      <a:pt x="3950" y="16008"/>
                    </a:lnTo>
                    <a:lnTo>
                      <a:pt x="4177" y="15636"/>
                    </a:lnTo>
                    <a:lnTo>
                      <a:pt x="4387" y="15192"/>
                    </a:lnTo>
                    <a:lnTo>
                      <a:pt x="4588" y="14675"/>
                    </a:lnTo>
                    <a:lnTo>
                      <a:pt x="4680" y="14384"/>
                    </a:lnTo>
                    <a:lnTo>
                      <a:pt x="4759" y="14133"/>
                    </a:lnTo>
                    <a:lnTo>
                      <a:pt x="4898" y="13592"/>
                    </a:lnTo>
                    <a:lnTo>
                      <a:pt x="5020" y="13010"/>
                    </a:lnTo>
                    <a:lnTo>
                      <a:pt x="5120" y="12380"/>
                    </a:lnTo>
                    <a:lnTo>
                      <a:pt x="5201" y="11709"/>
                    </a:lnTo>
                    <a:lnTo>
                      <a:pt x="5262" y="10998"/>
                    </a:lnTo>
                    <a:lnTo>
                      <a:pt x="5301" y="10238"/>
                    </a:lnTo>
                    <a:lnTo>
                      <a:pt x="5320" y="9439"/>
                    </a:lnTo>
                    <a:lnTo>
                      <a:pt x="5322" y="9018"/>
                    </a:lnTo>
                    <a:lnTo>
                      <a:pt x="5322" y="8655"/>
                    </a:lnTo>
                    <a:lnTo>
                      <a:pt x="5304" y="7943"/>
                    </a:lnTo>
                    <a:lnTo>
                      <a:pt x="5283" y="7588"/>
                    </a:lnTo>
                    <a:lnTo>
                      <a:pt x="2770" y="7588"/>
                    </a:lnTo>
                    <a:lnTo>
                      <a:pt x="2770" y="9891"/>
                    </a:lnTo>
                    <a:lnTo>
                      <a:pt x="4556" y="9891"/>
                    </a:lnTo>
                    <a:lnTo>
                      <a:pt x="4530" y="10360"/>
                    </a:lnTo>
                    <a:lnTo>
                      <a:pt x="4459" y="11192"/>
                    </a:lnTo>
                    <a:lnTo>
                      <a:pt x="4356" y="11919"/>
                    </a:lnTo>
                    <a:lnTo>
                      <a:pt x="4224" y="12525"/>
                    </a:lnTo>
                    <a:lnTo>
                      <a:pt x="4148" y="12776"/>
                    </a:lnTo>
                    <a:lnTo>
                      <a:pt x="4074" y="12986"/>
                    </a:lnTo>
                    <a:lnTo>
                      <a:pt x="3916" y="13357"/>
                    </a:lnTo>
                    <a:lnTo>
                      <a:pt x="3753" y="13673"/>
                    </a:lnTo>
                    <a:lnTo>
                      <a:pt x="3582" y="13940"/>
                    </a:lnTo>
                    <a:lnTo>
                      <a:pt x="3403" y="14149"/>
                    </a:lnTo>
                    <a:lnTo>
                      <a:pt x="3221" y="14303"/>
                    </a:lnTo>
                    <a:lnTo>
                      <a:pt x="3037" y="14408"/>
                    </a:lnTo>
                    <a:lnTo>
                      <a:pt x="2850" y="14457"/>
                    </a:lnTo>
                    <a:lnTo>
                      <a:pt x="2663" y="14449"/>
                    </a:lnTo>
                    <a:lnTo>
                      <a:pt x="2476" y="14384"/>
                    </a:lnTo>
                    <a:lnTo>
                      <a:pt x="2291" y="14271"/>
                    </a:lnTo>
                    <a:lnTo>
                      <a:pt x="2110" y="14101"/>
                    </a:lnTo>
                    <a:lnTo>
                      <a:pt x="1936" y="13883"/>
                    </a:lnTo>
                    <a:lnTo>
                      <a:pt x="1765" y="13608"/>
                    </a:lnTo>
                    <a:lnTo>
                      <a:pt x="1604" y="13277"/>
                    </a:lnTo>
                    <a:lnTo>
                      <a:pt x="1451" y="12889"/>
                    </a:lnTo>
                    <a:lnTo>
                      <a:pt x="1380" y="12679"/>
                    </a:lnTo>
                    <a:lnTo>
                      <a:pt x="1309" y="12453"/>
                    </a:lnTo>
                    <a:lnTo>
                      <a:pt x="1185" y="11967"/>
                    </a:lnTo>
                    <a:lnTo>
                      <a:pt x="1077" y="11458"/>
                    </a:lnTo>
                    <a:lnTo>
                      <a:pt x="988" y="10926"/>
                    </a:lnTo>
                    <a:lnTo>
                      <a:pt x="917" y="10376"/>
                    </a:lnTo>
                    <a:lnTo>
                      <a:pt x="864" y="9810"/>
                    </a:lnTo>
                    <a:lnTo>
                      <a:pt x="827" y="9236"/>
                    </a:lnTo>
                    <a:lnTo>
                      <a:pt x="811" y="8655"/>
                    </a:lnTo>
                    <a:lnTo>
                      <a:pt x="811" y="8072"/>
                    </a:lnTo>
                    <a:lnTo>
                      <a:pt x="827" y="7491"/>
                    </a:lnTo>
                    <a:lnTo>
                      <a:pt x="864" y="6917"/>
                    </a:lnTo>
                    <a:lnTo>
                      <a:pt x="917" y="6351"/>
                    </a:lnTo>
                    <a:lnTo>
                      <a:pt x="988" y="5802"/>
                    </a:lnTo>
                    <a:lnTo>
                      <a:pt x="1077" y="5269"/>
                    </a:lnTo>
                    <a:lnTo>
                      <a:pt x="1185" y="4760"/>
                    </a:lnTo>
                    <a:lnTo>
                      <a:pt x="1309" y="4274"/>
                    </a:lnTo>
                    <a:lnTo>
                      <a:pt x="1380" y="4048"/>
                    </a:lnTo>
                    <a:lnTo>
                      <a:pt x="1448" y="3838"/>
                    </a:lnTo>
                    <a:lnTo>
                      <a:pt x="1596" y="3450"/>
                    </a:lnTo>
                    <a:lnTo>
                      <a:pt x="1757" y="3111"/>
                    </a:lnTo>
                    <a:lnTo>
                      <a:pt x="1925" y="2836"/>
                    </a:lnTo>
                    <a:lnTo>
                      <a:pt x="2104" y="2602"/>
                    </a:lnTo>
                    <a:lnTo>
                      <a:pt x="2289" y="2432"/>
                    </a:lnTo>
                    <a:lnTo>
                      <a:pt x="2478" y="2327"/>
                    </a:lnTo>
                    <a:lnTo>
                      <a:pt x="2673" y="2271"/>
                    </a:lnTo>
                    <a:lnTo>
                      <a:pt x="2865" y="2271"/>
                    </a:lnTo>
                    <a:lnTo>
                      <a:pt x="3052" y="2319"/>
                    </a:lnTo>
                    <a:lnTo>
                      <a:pt x="3234" y="2424"/>
                    </a:lnTo>
                    <a:lnTo>
                      <a:pt x="3413" y="2586"/>
                    </a:lnTo>
                    <a:lnTo>
                      <a:pt x="3584" y="2796"/>
                    </a:lnTo>
                    <a:lnTo>
                      <a:pt x="3748" y="3054"/>
                    </a:lnTo>
                    <a:lnTo>
                      <a:pt x="3903" y="3370"/>
                    </a:lnTo>
                    <a:lnTo>
                      <a:pt x="4050" y="3725"/>
                    </a:lnTo>
                    <a:lnTo>
                      <a:pt x="4119" y="3919"/>
                    </a:lnTo>
                    <a:lnTo>
                      <a:pt x="4646" y="2303"/>
                    </a:lnTo>
                    <a:lnTo>
                      <a:pt x="4548" y="2028"/>
                    </a:lnTo>
                    <a:lnTo>
                      <a:pt x="4345" y="1527"/>
                    </a:lnTo>
                    <a:lnTo>
                      <a:pt x="4129" y="1091"/>
                    </a:lnTo>
                    <a:lnTo>
                      <a:pt x="3900" y="727"/>
                    </a:lnTo>
                    <a:lnTo>
                      <a:pt x="3661" y="436"/>
                    </a:lnTo>
                    <a:lnTo>
                      <a:pt x="3413" y="218"/>
                    </a:lnTo>
                    <a:lnTo>
                      <a:pt x="3160" y="73"/>
                    </a:lnTo>
                    <a:lnTo>
                      <a:pt x="2902" y="0"/>
                    </a:lnTo>
                    <a:close/>
                    <a:moveTo>
                      <a:pt x="19930" y="5939"/>
                    </a:moveTo>
                    <a:lnTo>
                      <a:pt x="19767" y="5988"/>
                    </a:lnTo>
                    <a:lnTo>
                      <a:pt x="19606" y="6077"/>
                    </a:lnTo>
                    <a:lnTo>
                      <a:pt x="19448" y="6222"/>
                    </a:lnTo>
                    <a:lnTo>
                      <a:pt x="19298" y="6416"/>
                    </a:lnTo>
                    <a:lnTo>
                      <a:pt x="19153" y="6659"/>
                    </a:lnTo>
                    <a:lnTo>
                      <a:pt x="19019" y="6942"/>
                    </a:lnTo>
                    <a:lnTo>
                      <a:pt x="18893" y="7273"/>
                    </a:lnTo>
                    <a:lnTo>
                      <a:pt x="18835" y="7451"/>
                    </a:lnTo>
                    <a:lnTo>
                      <a:pt x="18774" y="7652"/>
                    </a:lnTo>
                    <a:lnTo>
                      <a:pt x="18669" y="8072"/>
                    </a:lnTo>
                    <a:lnTo>
                      <a:pt x="18574" y="8525"/>
                    </a:lnTo>
                    <a:lnTo>
                      <a:pt x="18498" y="9002"/>
                    </a:lnTo>
                    <a:lnTo>
                      <a:pt x="18435" y="9495"/>
                    </a:lnTo>
                    <a:lnTo>
                      <a:pt x="18390" y="10012"/>
                    </a:lnTo>
                    <a:lnTo>
                      <a:pt x="18361" y="10537"/>
                    </a:lnTo>
                    <a:lnTo>
                      <a:pt x="18350" y="11071"/>
                    </a:lnTo>
                    <a:lnTo>
                      <a:pt x="18353" y="11346"/>
                    </a:lnTo>
                    <a:lnTo>
                      <a:pt x="18350" y="11612"/>
                    </a:lnTo>
                    <a:lnTo>
                      <a:pt x="18366" y="12145"/>
                    </a:lnTo>
                    <a:lnTo>
                      <a:pt x="18395" y="12670"/>
                    </a:lnTo>
                    <a:lnTo>
                      <a:pt x="18442" y="13179"/>
                    </a:lnTo>
                    <a:lnTo>
                      <a:pt x="18506" y="13673"/>
                    </a:lnTo>
                    <a:lnTo>
                      <a:pt x="18584" y="14141"/>
                    </a:lnTo>
                    <a:lnTo>
                      <a:pt x="18682" y="14586"/>
                    </a:lnTo>
                    <a:lnTo>
                      <a:pt x="18790" y="14998"/>
                    </a:lnTo>
                    <a:lnTo>
                      <a:pt x="18914" y="15378"/>
                    </a:lnTo>
                    <a:lnTo>
                      <a:pt x="19048" y="15725"/>
                    </a:lnTo>
                    <a:lnTo>
                      <a:pt x="19190" y="16016"/>
                    </a:lnTo>
                    <a:lnTo>
                      <a:pt x="19340" y="16267"/>
                    </a:lnTo>
                    <a:lnTo>
                      <a:pt x="19498" y="16468"/>
                    </a:lnTo>
                    <a:lnTo>
                      <a:pt x="19664" y="16614"/>
                    </a:lnTo>
                    <a:lnTo>
                      <a:pt x="19833" y="16711"/>
                    </a:lnTo>
                    <a:lnTo>
                      <a:pt x="20007" y="16760"/>
                    </a:lnTo>
                    <a:lnTo>
                      <a:pt x="20212" y="16760"/>
                    </a:lnTo>
                    <a:lnTo>
                      <a:pt x="20446" y="16671"/>
                    </a:lnTo>
                    <a:lnTo>
                      <a:pt x="20673" y="16485"/>
                    </a:lnTo>
                    <a:lnTo>
                      <a:pt x="20889" y="16194"/>
                    </a:lnTo>
                    <a:lnTo>
                      <a:pt x="20992" y="16008"/>
                    </a:lnTo>
                    <a:lnTo>
                      <a:pt x="21073" y="15847"/>
                    </a:lnTo>
                    <a:lnTo>
                      <a:pt x="21229" y="15475"/>
                    </a:lnTo>
                    <a:lnTo>
                      <a:pt x="21371" y="15063"/>
                    </a:lnTo>
                    <a:lnTo>
                      <a:pt x="21500" y="14610"/>
                    </a:lnTo>
                    <a:lnTo>
                      <a:pt x="21558" y="14368"/>
                    </a:lnTo>
                    <a:lnTo>
                      <a:pt x="20960" y="13131"/>
                    </a:lnTo>
                    <a:lnTo>
                      <a:pt x="20923" y="13301"/>
                    </a:lnTo>
                    <a:lnTo>
                      <a:pt x="20844" y="13608"/>
                    </a:lnTo>
                    <a:lnTo>
                      <a:pt x="20749" y="13883"/>
                    </a:lnTo>
                    <a:lnTo>
                      <a:pt x="20649" y="14117"/>
                    </a:lnTo>
                    <a:lnTo>
                      <a:pt x="20536" y="14311"/>
                    </a:lnTo>
                    <a:lnTo>
                      <a:pt x="20417" y="14457"/>
                    </a:lnTo>
                    <a:lnTo>
                      <a:pt x="20294" y="14562"/>
                    </a:lnTo>
                    <a:lnTo>
                      <a:pt x="20165" y="14610"/>
                    </a:lnTo>
                    <a:lnTo>
                      <a:pt x="20099" y="14618"/>
                    </a:lnTo>
                    <a:lnTo>
                      <a:pt x="20030" y="14618"/>
                    </a:lnTo>
                    <a:lnTo>
                      <a:pt x="19896" y="14569"/>
                    </a:lnTo>
                    <a:lnTo>
                      <a:pt x="19767" y="14465"/>
                    </a:lnTo>
                    <a:lnTo>
                      <a:pt x="19646" y="14295"/>
                    </a:lnTo>
                    <a:lnTo>
                      <a:pt x="19533" y="14085"/>
                    </a:lnTo>
                    <a:lnTo>
                      <a:pt x="19432" y="13818"/>
                    </a:lnTo>
                    <a:lnTo>
                      <a:pt x="19346" y="13511"/>
                    </a:lnTo>
                    <a:lnTo>
                      <a:pt x="19272" y="13164"/>
                    </a:lnTo>
                    <a:lnTo>
                      <a:pt x="19243" y="12970"/>
                    </a:lnTo>
                    <a:lnTo>
                      <a:pt x="21600" y="9979"/>
                    </a:lnTo>
                    <a:lnTo>
                      <a:pt x="21521" y="9366"/>
                    </a:lnTo>
                    <a:lnTo>
                      <a:pt x="21484" y="9091"/>
                    </a:lnTo>
                    <a:lnTo>
                      <a:pt x="21397" y="8558"/>
                    </a:lnTo>
                    <a:lnTo>
                      <a:pt x="21347" y="8307"/>
                    </a:lnTo>
                    <a:lnTo>
                      <a:pt x="21284" y="8008"/>
                    </a:lnTo>
                    <a:lnTo>
                      <a:pt x="21142" y="7466"/>
                    </a:lnTo>
                    <a:lnTo>
                      <a:pt x="21060" y="7208"/>
                    </a:lnTo>
                    <a:lnTo>
                      <a:pt x="21010" y="7071"/>
                    </a:lnTo>
                    <a:lnTo>
                      <a:pt x="20905" y="6804"/>
                    </a:lnTo>
                    <a:lnTo>
                      <a:pt x="20789" y="6570"/>
                    </a:lnTo>
                    <a:lnTo>
                      <a:pt x="20670" y="6376"/>
                    </a:lnTo>
                    <a:lnTo>
                      <a:pt x="20607" y="6295"/>
                    </a:lnTo>
                    <a:lnTo>
                      <a:pt x="20536" y="6206"/>
                    </a:lnTo>
                    <a:lnTo>
                      <a:pt x="20391" y="6077"/>
                    </a:lnTo>
                    <a:lnTo>
                      <a:pt x="20241" y="5980"/>
                    </a:lnTo>
                    <a:lnTo>
                      <a:pt x="20091" y="5939"/>
                    </a:lnTo>
                    <a:close/>
                    <a:moveTo>
                      <a:pt x="14985" y="5947"/>
                    </a:moveTo>
                    <a:lnTo>
                      <a:pt x="14900" y="5956"/>
                    </a:lnTo>
                    <a:lnTo>
                      <a:pt x="14734" y="6004"/>
                    </a:lnTo>
                    <a:lnTo>
                      <a:pt x="14574" y="6109"/>
                    </a:lnTo>
                    <a:lnTo>
                      <a:pt x="14416" y="6262"/>
                    </a:lnTo>
                    <a:lnTo>
                      <a:pt x="14266" y="6473"/>
                    </a:lnTo>
                    <a:lnTo>
                      <a:pt x="14123" y="6715"/>
                    </a:lnTo>
                    <a:lnTo>
                      <a:pt x="13989" y="7014"/>
                    </a:lnTo>
                    <a:lnTo>
                      <a:pt x="13863" y="7345"/>
                    </a:lnTo>
                    <a:lnTo>
                      <a:pt x="13805" y="7531"/>
                    </a:lnTo>
                    <a:lnTo>
                      <a:pt x="13744" y="7733"/>
                    </a:lnTo>
                    <a:lnTo>
                      <a:pt x="13634" y="8146"/>
                    </a:lnTo>
                    <a:lnTo>
                      <a:pt x="13539" y="8590"/>
                    </a:lnTo>
                    <a:lnTo>
                      <a:pt x="13457" y="9058"/>
                    </a:lnTo>
                    <a:lnTo>
                      <a:pt x="13391" y="9543"/>
                    </a:lnTo>
                    <a:lnTo>
                      <a:pt x="13344" y="10053"/>
                    </a:lnTo>
                    <a:lnTo>
                      <a:pt x="13312" y="10578"/>
                    </a:lnTo>
                    <a:lnTo>
                      <a:pt x="13299" y="11103"/>
                    </a:lnTo>
                    <a:lnTo>
                      <a:pt x="13299" y="11644"/>
                    </a:lnTo>
                    <a:lnTo>
                      <a:pt x="13312" y="12170"/>
                    </a:lnTo>
                    <a:lnTo>
                      <a:pt x="13347" y="12695"/>
                    </a:lnTo>
                    <a:lnTo>
                      <a:pt x="13394" y="13196"/>
                    </a:lnTo>
                    <a:lnTo>
                      <a:pt x="13457" y="13681"/>
                    </a:lnTo>
                    <a:lnTo>
                      <a:pt x="13539" y="14149"/>
                    </a:lnTo>
                    <a:lnTo>
                      <a:pt x="13634" y="14586"/>
                    </a:lnTo>
                    <a:lnTo>
                      <a:pt x="13744" y="14990"/>
                    </a:lnTo>
                    <a:lnTo>
                      <a:pt x="13805" y="15184"/>
                    </a:lnTo>
                    <a:lnTo>
                      <a:pt x="13863" y="15370"/>
                    </a:lnTo>
                    <a:lnTo>
                      <a:pt x="13989" y="15701"/>
                    </a:lnTo>
                    <a:lnTo>
                      <a:pt x="14123" y="16000"/>
                    </a:lnTo>
                    <a:lnTo>
                      <a:pt x="14268" y="16242"/>
                    </a:lnTo>
                    <a:lnTo>
                      <a:pt x="14418" y="16445"/>
                    </a:lnTo>
                    <a:lnTo>
                      <a:pt x="14574" y="16598"/>
                    </a:lnTo>
                    <a:lnTo>
                      <a:pt x="14734" y="16703"/>
                    </a:lnTo>
                    <a:lnTo>
                      <a:pt x="14900" y="16751"/>
                    </a:lnTo>
                    <a:lnTo>
                      <a:pt x="14985" y="16760"/>
                    </a:lnTo>
                    <a:lnTo>
                      <a:pt x="15058" y="16751"/>
                    </a:lnTo>
                    <a:lnTo>
                      <a:pt x="15198" y="16720"/>
                    </a:lnTo>
                    <a:lnTo>
                      <a:pt x="15332" y="16639"/>
                    </a:lnTo>
                    <a:lnTo>
                      <a:pt x="15456" y="16525"/>
                    </a:lnTo>
                    <a:lnTo>
                      <a:pt x="15572" y="16372"/>
                    </a:lnTo>
                    <a:lnTo>
                      <a:pt x="15680" y="16178"/>
                    </a:lnTo>
                    <a:lnTo>
                      <a:pt x="15777" y="15944"/>
                    </a:lnTo>
                    <a:lnTo>
                      <a:pt x="15867" y="15677"/>
                    </a:lnTo>
                    <a:lnTo>
                      <a:pt x="15909" y="15523"/>
                    </a:lnTo>
                    <a:lnTo>
                      <a:pt x="15935" y="15523"/>
                    </a:lnTo>
                    <a:lnTo>
                      <a:pt x="15935" y="16299"/>
                    </a:lnTo>
                    <a:lnTo>
                      <a:pt x="15933" y="16679"/>
                    </a:lnTo>
                    <a:lnTo>
                      <a:pt x="15901" y="17358"/>
                    </a:lnTo>
                    <a:lnTo>
                      <a:pt x="15841" y="17947"/>
                    </a:lnTo>
                    <a:lnTo>
                      <a:pt x="15746" y="18441"/>
                    </a:lnTo>
                    <a:lnTo>
                      <a:pt x="15685" y="18659"/>
                    </a:lnTo>
                    <a:lnTo>
                      <a:pt x="15614" y="18861"/>
                    </a:lnTo>
                    <a:lnTo>
                      <a:pt x="15456" y="19176"/>
                    </a:lnTo>
                    <a:lnTo>
                      <a:pt x="15279" y="19386"/>
                    </a:lnTo>
                    <a:lnTo>
                      <a:pt x="15093" y="19483"/>
                    </a:lnTo>
                    <a:lnTo>
                      <a:pt x="14998" y="19475"/>
                    </a:lnTo>
                    <a:lnTo>
                      <a:pt x="14921" y="19475"/>
                    </a:lnTo>
                    <a:lnTo>
                      <a:pt x="14777" y="19402"/>
                    </a:lnTo>
                    <a:lnTo>
                      <a:pt x="14634" y="19256"/>
                    </a:lnTo>
                    <a:lnTo>
                      <a:pt x="14505" y="19039"/>
                    </a:lnTo>
                    <a:lnTo>
                      <a:pt x="14445" y="18901"/>
                    </a:lnTo>
                    <a:lnTo>
                      <a:pt x="14389" y="18756"/>
                    </a:lnTo>
                    <a:lnTo>
                      <a:pt x="14295" y="18449"/>
                    </a:lnTo>
                    <a:lnTo>
                      <a:pt x="14210" y="18109"/>
                    </a:lnTo>
                    <a:lnTo>
                      <a:pt x="14139" y="17738"/>
                    </a:lnTo>
                    <a:lnTo>
                      <a:pt x="14113" y="17543"/>
                    </a:lnTo>
                    <a:lnTo>
                      <a:pt x="13436" y="18400"/>
                    </a:lnTo>
                    <a:lnTo>
                      <a:pt x="13486" y="18731"/>
                    </a:lnTo>
                    <a:lnTo>
                      <a:pt x="13607" y="19354"/>
                    </a:lnTo>
                    <a:lnTo>
                      <a:pt x="13750" y="19911"/>
                    </a:lnTo>
                    <a:lnTo>
                      <a:pt x="13918" y="20412"/>
                    </a:lnTo>
                    <a:lnTo>
                      <a:pt x="14010" y="20638"/>
                    </a:lnTo>
                    <a:lnTo>
                      <a:pt x="14118" y="20873"/>
                    </a:lnTo>
                    <a:lnTo>
                      <a:pt x="14353" y="21244"/>
                    </a:lnTo>
                    <a:lnTo>
                      <a:pt x="14603" y="21487"/>
                    </a:lnTo>
                    <a:lnTo>
                      <a:pt x="14863" y="21600"/>
                    </a:lnTo>
                    <a:lnTo>
                      <a:pt x="15079" y="21600"/>
                    </a:lnTo>
                    <a:lnTo>
                      <a:pt x="15245" y="21568"/>
                    </a:lnTo>
                    <a:lnTo>
                      <a:pt x="15409" y="21487"/>
                    </a:lnTo>
                    <a:lnTo>
                      <a:pt x="15567" y="21358"/>
                    </a:lnTo>
                    <a:lnTo>
                      <a:pt x="15719" y="21172"/>
                    </a:lnTo>
                    <a:lnTo>
                      <a:pt x="15867" y="20954"/>
                    </a:lnTo>
                    <a:lnTo>
                      <a:pt x="16006" y="20679"/>
                    </a:lnTo>
                    <a:lnTo>
                      <a:pt x="16138" y="20363"/>
                    </a:lnTo>
                    <a:lnTo>
                      <a:pt x="16199" y="20194"/>
                    </a:lnTo>
                    <a:lnTo>
                      <a:pt x="16257" y="20016"/>
                    </a:lnTo>
                    <a:lnTo>
                      <a:pt x="16359" y="19620"/>
                    </a:lnTo>
                    <a:lnTo>
                      <a:pt x="16446" y="19184"/>
                    </a:lnTo>
                    <a:lnTo>
                      <a:pt x="16520" y="18699"/>
                    </a:lnTo>
                    <a:lnTo>
                      <a:pt x="16580" y="18166"/>
                    </a:lnTo>
                    <a:lnTo>
                      <a:pt x="16623" y="17600"/>
                    </a:lnTo>
                    <a:lnTo>
                      <a:pt x="16654" y="16978"/>
                    </a:lnTo>
                    <a:lnTo>
                      <a:pt x="16667" y="16315"/>
                    </a:lnTo>
                    <a:lnTo>
                      <a:pt x="16670" y="15968"/>
                    </a:lnTo>
                    <a:lnTo>
                      <a:pt x="16670" y="6270"/>
                    </a:lnTo>
                    <a:lnTo>
                      <a:pt x="15935" y="6270"/>
                    </a:lnTo>
                    <a:lnTo>
                      <a:pt x="15935" y="7151"/>
                    </a:lnTo>
                    <a:lnTo>
                      <a:pt x="15909" y="7151"/>
                    </a:lnTo>
                    <a:lnTo>
                      <a:pt x="15869" y="7014"/>
                    </a:lnTo>
                    <a:lnTo>
                      <a:pt x="15783" y="6764"/>
                    </a:lnTo>
                    <a:lnTo>
                      <a:pt x="15685" y="6545"/>
                    </a:lnTo>
                    <a:lnTo>
                      <a:pt x="15582" y="6367"/>
                    </a:lnTo>
                    <a:lnTo>
                      <a:pt x="15527" y="6295"/>
                    </a:lnTo>
                    <a:lnTo>
                      <a:pt x="15461" y="6206"/>
                    </a:lnTo>
                    <a:lnTo>
                      <a:pt x="15330" y="6077"/>
                    </a:lnTo>
                    <a:lnTo>
                      <a:pt x="15193" y="5988"/>
                    </a:lnTo>
                    <a:lnTo>
                      <a:pt x="15053" y="5947"/>
                    </a:lnTo>
                    <a:close/>
                  </a:path>
                </a:pathLst>
              </a:cu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nvGrpSpPr>
              <p:cNvPr id="397" name="Google Shape;397;p24"/>
              <p:cNvGrpSpPr/>
              <p:nvPr/>
            </p:nvGrpSpPr>
            <p:grpSpPr>
              <a:xfrm>
                <a:off x="693120" y="14182"/>
                <a:ext cx="497004" cy="149202"/>
                <a:chOff x="6" y="6"/>
                <a:chExt cx="497004" cy="149202"/>
              </a:xfrm>
            </p:grpSpPr>
            <p:sp>
              <p:nvSpPr>
                <p:cNvPr id="398" name="Google Shape;398;p24"/>
                <p:cNvSpPr/>
                <p:nvPr/>
              </p:nvSpPr>
              <p:spPr>
                <a:xfrm>
                  <a:off x="6" y="6"/>
                  <a:ext cx="130734" cy="149202"/>
                </a:xfrm>
                <a:custGeom>
                  <a:rect b="b" l="l" r="r" t="t"/>
                  <a:pathLst>
                    <a:path extrusionOk="0" h="21600" w="21600">
                      <a:moveTo>
                        <a:pt x="11763" y="0"/>
                      </a:moveTo>
                      <a:lnTo>
                        <a:pt x="11138" y="23"/>
                      </a:lnTo>
                      <a:lnTo>
                        <a:pt x="9928" y="148"/>
                      </a:lnTo>
                      <a:lnTo>
                        <a:pt x="8757" y="388"/>
                      </a:lnTo>
                      <a:lnTo>
                        <a:pt x="7625" y="718"/>
                      </a:lnTo>
                      <a:lnTo>
                        <a:pt x="6558" y="1141"/>
                      </a:lnTo>
                      <a:lnTo>
                        <a:pt x="5556" y="1642"/>
                      </a:lnTo>
                      <a:lnTo>
                        <a:pt x="4606" y="2236"/>
                      </a:lnTo>
                      <a:lnTo>
                        <a:pt x="3734" y="2896"/>
                      </a:lnTo>
                      <a:lnTo>
                        <a:pt x="2941" y="3626"/>
                      </a:lnTo>
                      <a:lnTo>
                        <a:pt x="2225" y="4425"/>
                      </a:lnTo>
                      <a:lnTo>
                        <a:pt x="1587" y="5281"/>
                      </a:lnTo>
                      <a:lnTo>
                        <a:pt x="1067" y="6192"/>
                      </a:lnTo>
                      <a:lnTo>
                        <a:pt x="624" y="7150"/>
                      </a:lnTo>
                      <a:lnTo>
                        <a:pt x="299" y="8143"/>
                      </a:lnTo>
                      <a:lnTo>
                        <a:pt x="91" y="9181"/>
                      </a:lnTo>
                      <a:lnTo>
                        <a:pt x="0" y="10241"/>
                      </a:lnTo>
                      <a:lnTo>
                        <a:pt x="0" y="11233"/>
                      </a:lnTo>
                      <a:lnTo>
                        <a:pt x="13" y="11780"/>
                      </a:lnTo>
                      <a:lnTo>
                        <a:pt x="156" y="12842"/>
                      </a:lnTo>
                      <a:lnTo>
                        <a:pt x="416" y="13867"/>
                      </a:lnTo>
                      <a:lnTo>
                        <a:pt x="793" y="14848"/>
                      </a:lnTo>
                      <a:lnTo>
                        <a:pt x="1275" y="15784"/>
                      </a:lnTo>
                      <a:lnTo>
                        <a:pt x="1848" y="16673"/>
                      </a:lnTo>
                      <a:lnTo>
                        <a:pt x="2511" y="17506"/>
                      </a:lnTo>
                      <a:lnTo>
                        <a:pt x="3252" y="18281"/>
                      </a:lnTo>
                      <a:lnTo>
                        <a:pt x="4086" y="18977"/>
                      </a:lnTo>
                      <a:lnTo>
                        <a:pt x="4996" y="19615"/>
                      </a:lnTo>
                      <a:lnTo>
                        <a:pt x="5972" y="20163"/>
                      </a:lnTo>
                      <a:lnTo>
                        <a:pt x="7001" y="20642"/>
                      </a:lnTo>
                      <a:lnTo>
                        <a:pt x="8094" y="21019"/>
                      </a:lnTo>
                      <a:lnTo>
                        <a:pt x="9226" y="21315"/>
                      </a:lnTo>
                      <a:lnTo>
                        <a:pt x="10409" y="21509"/>
                      </a:lnTo>
                      <a:lnTo>
                        <a:pt x="11620" y="21600"/>
                      </a:lnTo>
                      <a:lnTo>
                        <a:pt x="12244" y="21600"/>
                      </a:lnTo>
                      <a:lnTo>
                        <a:pt x="12934" y="21589"/>
                      </a:lnTo>
                      <a:lnTo>
                        <a:pt x="14287" y="21463"/>
                      </a:lnTo>
                      <a:lnTo>
                        <a:pt x="15628" y="21212"/>
                      </a:lnTo>
                      <a:lnTo>
                        <a:pt x="16916" y="20824"/>
                      </a:lnTo>
                      <a:lnTo>
                        <a:pt x="17553" y="20585"/>
                      </a:lnTo>
                      <a:lnTo>
                        <a:pt x="18126" y="20345"/>
                      </a:lnTo>
                      <a:lnTo>
                        <a:pt x="19232" y="19775"/>
                      </a:lnTo>
                      <a:lnTo>
                        <a:pt x="20247" y="19091"/>
                      </a:lnTo>
                      <a:lnTo>
                        <a:pt x="21171" y="18316"/>
                      </a:lnTo>
                      <a:lnTo>
                        <a:pt x="21600" y="17893"/>
                      </a:lnTo>
                      <a:lnTo>
                        <a:pt x="19479" y="16035"/>
                      </a:lnTo>
                      <a:lnTo>
                        <a:pt x="19141" y="16388"/>
                      </a:lnTo>
                      <a:lnTo>
                        <a:pt x="18399" y="17038"/>
                      </a:lnTo>
                      <a:lnTo>
                        <a:pt x="17579" y="17597"/>
                      </a:lnTo>
                      <a:lnTo>
                        <a:pt x="16707" y="18076"/>
                      </a:lnTo>
                      <a:lnTo>
                        <a:pt x="15771" y="18464"/>
                      </a:lnTo>
                      <a:lnTo>
                        <a:pt x="14808" y="18760"/>
                      </a:lnTo>
                      <a:lnTo>
                        <a:pt x="13793" y="18954"/>
                      </a:lnTo>
                      <a:lnTo>
                        <a:pt x="12751" y="19057"/>
                      </a:lnTo>
                      <a:lnTo>
                        <a:pt x="11775" y="19057"/>
                      </a:lnTo>
                      <a:lnTo>
                        <a:pt x="10865" y="18999"/>
                      </a:lnTo>
                      <a:lnTo>
                        <a:pt x="9980" y="18852"/>
                      </a:lnTo>
                      <a:lnTo>
                        <a:pt x="9121" y="18646"/>
                      </a:lnTo>
                      <a:lnTo>
                        <a:pt x="8288" y="18350"/>
                      </a:lnTo>
                      <a:lnTo>
                        <a:pt x="7508" y="17985"/>
                      </a:lnTo>
                      <a:lnTo>
                        <a:pt x="6753" y="17551"/>
                      </a:lnTo>
                      <a:lnTo>
                        <a:pt x="6050" y="17061"/>
                      </a:lnTo>
                      <a:lnTo>
                        <a:pt x="5400" y="16491"/>
                      </a:lnTo>
                      <a:lnTo>
                        <a:pt x="4814" y="15875"/>
                      </a:lnTo>
                      <a:lnTo>
                        <a:pt x="4320" y="15213"/>
                      </a:lnTo>
                      <a:lnTo>
                        <a:pt x="3904" y="14518"/>
                      </a:lnTo>
                      <a:lnTo>
                        <a:pt x="3578" y="13765"/>
                      </a:lnTo>
                      <a:lnTo>
                        <a:pt x="3331" y="12979"/>
                      </a:lnTo>
                      <a:lnTo>
                        <a:pt x="3162" y="12146"/>
                      </a:lnTo>
                      <a:lnTo>
                        <a:pt x="3084" y="11268"/>
                      </a:lnTo>
                      <a:lnTo>
                        <a:pt x="3071" y="10811"/>
                      </a:lnTo>
                      <a:lnTo>
                        <a:pt x="3084" y="10344"/>
                      </a:lnTo>
                      <a:lnTo>
                        <a:pt x="3162" y="9465"/>
                      </a:lnTo>
                      <a:lnTo>
                        <a:pt x="3331" y="8633"/>
                      </a:lnTo>
                      <a:lnTo>
                        <a:pt x="3578" y="7847"/>
                      </a:lnTo>
                      <a:lnTo>
                        <a:pt x="3917" y="7094"/>
                      </a:lnTo>
                      <a:lnTo>
                        <a:pt x="4320" y="6398"/>
                      </a:lnTo>
                      <a:lnTo>
                        <a:pt x="4827" y="5736"/>
                      </a:lnTo>
                      <a:lnTo>
                        <a:pt x="5400" y="5121"/>
                      </a:lnTo>
                      <a:lnTo>
                        <a:pt x="6050" y="4551"/>
                      </a:lnTo>
                      <a:lnTo>
                        <a:pt x="6753" y="4060"/>
                      </a:lnTo>
                      <a:lnTo>
                        <a:pt x="7508" y="3626"/>
                      </a:lnTo>
                      <a:lnTo>
                        <a:pt x="8301" y="3261"/>
                      </a:lnTo>
                      <a:lnTo>
                        <a:pt x="9134" y="2965"/>
                      </a:lnTo>
                      <a:lnTo>
                        <a:pt x="9993" y="2760"/>
                      </a:lnTo>
                      <a:lnTo>
                        <a:pt x="10878" y="2612"/>
                      </a:lnTo>
                      <a:lnTo>
                        <a:pt x="11775" y="2555"/>
                      </a:lnTo>
                      <a:lnTo>
                        <a:pt x="12231" y="2555"/>
                      </a:lnTo>
                      <a:lnTo>
                        <a:pt x="12700" y="2543"/>
                      </a:lnTo>
                      <a:lnTo>
                        <a:pt x="13636" y="2601"/>
                      </a:lnTo>
                      <a:lnTo>
                        <a:pt x="14560" y="2760"/>
                      </a:lnTo>
                      <a:lnTo>
                        <a:pt x="15445" y="3010"/>
                      </a:lnTo>
                      <a:lnTo>
                        <a:pt x="16278" y="3352"/>
                      </a:lnTo>
                      <a:lnTo>
                        <a:pt x="17071" y="3775"/>
                      </a:lnTo>
                      <a:lnTo>
                        <a:pt x="17813" y="4277"/>
                      </a:lnTo>
                      <a:lnTo>
                        <a:pt x="18477" y="4858"/>
                      </a:lnTo>
                      <a:lnTo>
                        <a:pt x="18789" y="5178"/>
                      </a:lnTo>
                      <a:lnTo>
                        <a:pt x="20897" y="3375"/>
                      </a:lnTo>
                      <a:lnTo>
                        <a:pt x="20481" y="2965"/>
                      </a:lnTo>
                      <a:lnTo>
                        <a:pt x="19583" y="2224"/>
                      </a:lnTo>
                      <a:lnTo>
                        <a:pt x="18607" y="1585"/>
                      </a:lnTo>
                      <a:lnTo>
                        <a:pt x="17566" y="1049"/>
                      </a:lnTo>
                      <a:lnTo>
                        <a:pt x="16447" y="616"/>
                      </a:lnTo>
                      <a:lnTo>
                        <a:pt x="15289" y="297"/>
                      </a:lnTo>
                      <a:lnTo>
                        <a:pt x="14092" y="79"/>
                      </a:lnTo>
                      <a:lnTo>
                        <a:pt x="12869" y="0"/>
                      </a:lnTo>
                      <a:close/>
                    </a:path>
                  </a:pathLst>
                </a:cu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99" name="Google Shape;399;p24"/>
                <p:cNvSpPr/>
                <p:nvPr/>
              </p:nvSpPr>
              <p:spPr>
                <a:xfrm>
                  <a:off x="146978" y="3154"/>
                  <a:ext cx="18300" cy="142800"/>
                </a:xfrm>
                <a:prstGeom prst="rect">
                  <a:avLst/>
                </a:pr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00" name="Google Shape;400;p24"/>
                <p:cNvSpPr/>
                <p:nvPr/>
              </p:nvSpPr>
              <p:spPr>
                <a:xfrm>
                  <a:off x="181078" y="45060"/>
                  <a:ext cx="100602" cy="104058"/>
                </a:xfrm>
                <a:custGeom>
                  <a:rect b="b" l="l" r="r" t="t"/>
                  <a:pathLst>
                    <a:path extrusionOk="0" h="21600" w="21600">
                      <a:moveTo>
                        <a:pt x="10352" y="3483"/>
                      </a:moveTo>
                      <a:lnTo>
                        <a:pt x="11620" y="3514"/>
                      </a:lnTo>
                      <a:lnTo>
                        <a:pt x="12872" y="3793"/>
                      </a:lnTo>
                      <a:lnTo>
                        <a:pt x="14057" y="4283"/>
                      </a:lnTo>
                      <a:lnTo>
                        <a:pt x="15139" y="5020"/>
                      </a:lnTo>
                      <a:lnTo>
                        <a:pt x="15612" y="5493"/>
                      </a:lnTo>
                      <a:lnTo>
                        <a:pt x="16121" y="6033"/>
                      </a:lnTo>
                      <a:lnTo>
                        <a:pt x="16932" y="7276"/>
                      </a:lnTo>
                      <a:lnTo>
                        <a:pt x="17456" y="8633"/>
                      </a:lnTo>
                      <a:lnTo>
                        <a:pt x="17693" y="10072"/>
                      </a:lnTo>
                      <a:lnTo>
                        <a:pt x="17693" y="11528"/>
                      </a:lnTo>
                      <a:lnTo>
                        <a:pt x="17456" y="12966"/>
                      </a:lnTo>
                      <a:lnTo>
                        <a:pt x="16915" y="14324"/>
                      </a:lnTo>
                      <a:lnTo>
                        <a:pt x="16121" y="15567"/>
                      </a:lnTo>
                      <a:lnTo>
                        <a:pt x="15612" y="16122"/>
                      </a:lnTo>
                      <a:lnTo>
                        <a:pt x="15477" y="16254"/>
                      </a:lnTo>
                      <a:lnTo>
                        <a:pt x="15342" y="16384"/>
                      </a:lnTo>
                      <a:lnTo>
                        <a:pt x="14835" y="16810"/>
                      </a:lnTo>
                      <a:lnTo>
                        <a:pt x="13702" y="17480"/>
                      </a:lnTo>
                      <a:lnTo>
                        <a:pt x="12501" y="17921"/>
                      </a:lnTo>
                      <a:lnTo>
                        <a:pt x="11233" y="18117"/>
                      </a:lnTo>
                      <a:lnTo>
                        <a:pt x="9963" y="18084"/>
                      </a:lnTo>
                      <a:lnTo>
                        <a:pt x="8728" y="17807"/>
                      </a:lnTo>
                      <a:lnTo>
                        <a:pt x="7545" y="17317"/>
                      </a:lnTo>
                      <a:lnTo>
                        <a:pt x="6462" y="16580"/>
                      </a:lnTo>
                      <a:lnTo>
                        <a:pt x="5972" y="16122"/>
                      </a:lnTo>
                      <a:lnTo>
                        <a:pt x="5481" y="15567"/>
                      </a:lnTo>
                      <a:lnTo>
                        <a:pt x="4687" y="14324"/>
                      </a:lnTo>
                      <a:lnTo>
                        <a:pt x="4145" y="12966"/>
                      </a:lnTo>
                      <a:lnTo>
                        <a:pt x="3908" y="11528"/>
                      </a:lnTo>
                      <a:lnTo>
                        <a:pt x="3908" y="10808"/>
                      </a:lnTo>
                      <a:lnTo>
                        <a:pt x="3891" y="10072"/>
                      </a:lnTo>
                      <a:lnTo>
                        <a:pt x="4145" y="8633"/>
                      </a:lnTo>
                      <a:lnTo>
                        <a:pt x="4669" y="7276"/>
                      </a:lnTo>
                      <a:lnTo>
                        <a:pt x="5464" y="6033"/>
                      </a:lnTo>
                      <a:lnTo>
                        <a:pt x="5972" y="5493"/>
                      </a:lnTo>
                      <a:lnTo>
                        <a:pt x="6107" y="5346"/>
                      </a:lnTo>
                      <a:lnTo>
                        <a:pt x="6259" y="5216"/>
                      </a:lnTo>
                      <a:lnTo>
                        <a:pt x="6766" y="4790"/>
                      </a:lnTo>
                      <a:lnTo>
                        <a:pt x="7883" y="4120"/>
                      </a:lnTo>
                      <a:lnTo>
                        <a:pt x="9100" y="3679"/>
                      </a:lnTo>
                      <a:lnTo>
                        <a:pt x="10352" y="3483"/>
                      </a:lnTo>
                      <a:close/>
                      <a:moveTo>
                        <a:pt x="10285" y="0"/>
                      </a:moveTo>
                      <a:lnTo>
                        <a:pt x="9237" y="98"/>
                      </a:lnTo>
                      <a:lnTo>
                        <a:pt x="8204" y="294"/>
                      </a:lnTo>
                      <a:lnTo>
                        <a:pt x="7190" y="571"/>
                      </a:lnTo>
                      <a:lnTo>
                        <a:pt x="6191" y="964"/>
                      </a:lnTo>
                      <a:lnTo>
                        <a:pt x="5245" y="1438"/>
                      </a:lnTo>
                      <a:lnTo>
                        <a:pt x="4331" y="2027"/>
                      </a:lnTo>
                      <a:lnTo>
                        <a:pt x="3468" y="2697"/>
                      </a:lnTo>
                      <a:lnTo>
                        <a:pt x="3063" y="3074"/>
                      </a:lnTo>
                      <a:lnTo>
                        <a:pt x="2674" y="3466"/>
                      </a:lnTo>
                      <a:lnTo>
                        <a:pt x="1996" y="4316"/>
                      </a:lnTo>
                      <a:lnTo>
                        <a:pt x="1422" y="5216"/>
                      </a:lnTo>
                      <a:lnTo>
                        <a:pt x="930" y="6164"/>
                      </a:lnTo>
                      <a:lnTo>
                        <a:pt x="541" y="7146"/>
                      </a:lnTo>
                      <a:lnTo>
                        <a:pt x="271" y="8159"/>
                      </a:lnTo>
                      <a:lnTo>
                        <a:pt x="85" y="9206"/>
                      </a:lnTo>
                      <a:lnTo>
                        <a:pt x="0" y="10269"/>
                      </a:lnTo>
                      <a:lnTo>
                        <a:pt x="17" y="10808"/>
                      </a:lnTo>
                      <a:lnTo>
                        <a:pt x="0" y="11331"/>
                      </a:lnTo>
                      <a:lnTo>
                        <a:pt x="85" y="12394"/>
                      </a:lnTo>
                      <a:lnTo>
                        <a:pt x="271" y="13441"/>
                      </a:lnTo>
                      <a:lnTo>
                        <a:pt x="558" y="14454"/>
                      </a:lnTo>
                      <a:lnTo>
                        <a:pt x="948" y="15435"/>
                      </a:lnTo>
                      <a:lnTo>
                        <a:pt x="1438" y="16384"/>
                      </a:lnTo>
                      <a:lnTo>
                        <a:pt x="2013" y="17284"/>
                      </a:lnTo>
                      <a:lnTo>
                        <a:pt x="2691" y="18134"/>
                      </a:lnTo>
                      <a:lnTo>
                        <a:pt x="3063" y="18526"/>
                      </a:lnTo>
                      <a:lnTo>
                        <a:pt x="3468" y="18903"/>
                      </a:lnTo>
                      <a:lnTo>
                        <a:pt x="4331" y="19573"/>
                      </a:lnTo>
                      <a:lnTo>
                        <a:pt x="5245" y="20161"/>
                      </a:lnTo>
                      <a:lnTo>
                        <a:pt x="6191" y="20636"/>
                      </a:lnTo>
                      <a:lnTo>
                        <a:pt x="7190" y="21027"/>
                      </a:lnTo>
                      <a:lnTo>
                        <a:pt x="8204" y="21306"/>
                      </a:lnTo>
                      <a:lnTo>
                        <a:pt x="9237" y="21502"/>
                      </a:lnTo>
                      <a:lnTo>
                        <a:pt x="10285" y="21600"/>
                      </a:lnTo>
                      <a:lnTo>
                        <a:pt x="11333" y="21600"/>
                      </a:lnTo>
                      <a:lnTo>
                        <a:pt x="12382" y="21502"/>
                      </a:lnTo>
                      <a:lnTo>
                        <a:pt x="13413" y="21306"/>
                      </a:lnTo>
                      <a:lnTo>
                        <a:pt x="14429" y="21027"/>
                      </a:lnTo>
                      <a:lnTo>
                        <a:pt x="15426" y="20636"/>
                      </a:lnTo>
                      <a:lnTo>
                        <a:pt x="16374" y="20161"/>
                      </a:lnTo>
                      <a:lnTo>
                        <a:pt x="17287" y="19573"/>
                      </a:lnTo>
                      <a:lnTo>
                        <a:pt x="18149" y="18903"/>
                      </a:lnTo>
                      <a:lnTo>
                        <a:pt x="18556" y="18526"/>
                      </a:lnTo>
                      <a:lnTo>
                        <a:pt x="18928" y="18134"/>
                      </a:lnTo>
                      <a:lnTo>
                        <a:pt x="19604" y="17284"/>
                      </a:lnTo>
                      <a:lnTo>
                        <a:pt x="20196" y="16384"/>
                      </a:lnTo>
                      <a:lnTo>
                        <a:pt x="20670" y="15435"/>
                      </a:lnTo>
                      <a:lnTo>
                        <a:pt x="21059" y="14454"/>
                      </a:lnTo>
                      <a:lnTo>
                        <a:pt x="21347" y="13441"/>
                      </a:lnTo>
                      <a:lnTo>
                        <a:pt x="21533" y="12394"/>
                      </a:lnTo>
                      <a:lnTo>
                        <a:pt x="21600" y="11331"/>
                      </a:lnTo>
                      <a:lnTo>
                        <a:pt x="21600" y="10269"/>
                      </a:lnTo>
                      <a:lnTo>
                        <a:pt x="21533" y="9206"/>
                      </a:lnTo>
                      <a:lnTo>
                        <a:pt x="21347" y="8159"/>
                      </a:lnTo>
                      <a:lnTo>
                        <a:pt x="21059" y="7146"/>
                      </a:lnTo>
                      <a:lnTo>
                        <a:pt x="20670" y="6164"/>
                      </a:lnTo>
                      <a:lnTo>
                        <a:pt x="20179" y="5216"/>
                      </a:lnTo>
                      <a:lnTo>
                        <a:pt x="19604" y="4316"/>
                      </a:lnTo>
                      <a:lnTo>
                        <a:pt x="18928" y="3466"/>
                      </a:lnTo>
                      <a:lnTo>
                        <a:pt x="18556" y="3074"/>
                      </a:lnTo>
                      <a:lnTo>
                        <a:pt x="18149" y="2697"/>
                      </a:lnTo>
                      <a:lnTo>
                        <a:pt x="17287" y="2027"/>
                      </a:lnTo>
                      <a:lnTo>
                        <a:pt x="16374" y="1438"/>
                      </a:lnTo>
                      <a:lnTo>
                        <a:pt x="15426" y="964"/>
                      </a:lnTo>
                      <a:lnTo>
                        <a:pt x="14429" y="571"/>
                      </a:lnTo>
                      <a:lnTo>
                        <a:pt x="13413" y="294"/>
                      </a:lnTo>
                      <a:lnTo>
                        <a:pt x="12382" y="98"/>
                      </a:lnTo>
                      <a:lnTo>
                        <a:pt x="11333" y="0"/>
                      </a:lnTo>
                      <a:close/>
                    </a:path>
                  </a:pathLst>
                </a:cu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01" name="Google Shape;401;p24"/>
                <p:cNvSpPr/>
                <p:nvPr/>
              </p:nvSpPr>
              <p:spPr>
                <a:xfrm>
                  <a:off x="296470" y="48289"/>
                  <a:ext cx="86616" cy="100818"/>
                </a:xfrm>
                <a:custGeom>
                  <a:rect b="b" l="l" r="r" t="t"/>
                  <a:pathLst>
                    <a:path extrusionOk="0" h="21600" w="21600">
                      <a:moveTo>
                        <a:pt x="0" y="0"/>
                      </a:moveTo>
                      <a:lnTo>
                        <a:pt x="0" y="12774"/>
                      </a:lnTo>
                      <a:lnTo>
                        <a:pt x="40" y="13771"/>
                      </a:lnTo>
                      <a:lnTo>
                        <a:pt x="353" y="15559"/>
                      </a:lnTo>
                      <a:lnTo>
                        <a:pt x="942" y="17162"/>
                      </a:lnTo>
                      <a:lnTo>
                        <a:pt x="1590" y="18225"/>
                      </a:lnTo>
                      <a:lnTo>
                        <a:pt x="2101" y="18883"/>
                      </a:lnTo>
                      <a:lnTo>
                        <a:pt x="2395" y="19188"/>
                      </a:lnTo>
                      <a:lnTo>
                        <a:pt x="2690" y="19474"/>
                      </a:lnTo>
                      <a:lnTo>
                        <a:pt x="3358" y="20014"/>
                      </a:lnTo>
                      <a:lnTo>
                        <a:pt x="4083" y="20453"/>
                      </a:lnTo>
                      <a:lnTo>
                        <a:pt x="4870" y="20840"/>
                      </a:lnTo>
                      <a:lnTo>
                        <a:pt x="5734" y="21128"/>
                      </a:lnTo>
                      <a:lnTo>
                        <a:pt x="6676" y="21365"/>
                      </a:lnTo>
                      <a:lnTo>
                        <a:pt x="7677" y="21516"/>
                      </a:lnTo>
                      <a:lnTo>
                        <a:pt x="8757" y="21583"/>
                      </a:lnTo>
                      <a:lnTo>
                        <a:pt x="9328" y="21600"/>
                      </a:lnTo>
                      <a:lnTo>
                        <a:pt x="9917" y="21583"/>
                      </a:lnTo>
                      <a:lnTo>
                        <a:pt x="11094" y="21448"/>
                      </a:lnTo>
                      <a:lnTo>
                        <a:pt x="12214" y="21179"/>
                      </a:lnTo>
                      <a:lnTo>
                        <a:pt x="13314" y="20791"/>
                      </a:lnTo>
                      <a:lnTo>
                        <a:pt x="13844" y="20537"/>
                      </a:lnTo>
                      <a:lnTo>
                        <a:pt x="14315" y="20300"/>
                      </a:lnTo>
                      <a:lnTo>
                        <a:pt x="15219" y="19760"/>
                      </a:lnTo>
                      <a:lnTo>
                        <a:pt x="16024" y="19120"/>
                      </a:lnTo>
                      <a:lnTo>
                        <a:pt x="16710" y="18411"/>
                      </a:lnTo>
                      <a:lnTo>
                        <a:pt x="17025" y="18006"/>
                      </a:lnTo>
                      <a:lnTo>
                        <a:pt x="17221" y="18006"/>
                      </a:lnTo>
                      <a:lnTo>
                        <a:pt x="17221" y="20925"/>
                      </a:lnTo>
                      <a:lnTo>
                        <a:pt x="21600" y="20925"/>
                      </a:lnTo>
                      <a:lnTo>
                        <a:pt x="21600" y="0"/>
                      </a:lnTo>
                      <a:lnTo>
                        <a:pt x="17005" y="0"/>
                      </a:lnTo>
                      <a:lnTo>
                        <a:pt x="17005" y="11509"/>
                      </a:lnTo>
                      <a:lnTo>
                        <a:pt x="16985" y="12117"/>
                      </a:lnTo>
                      <a:lnTo>
                        <a:pt x="16769" y="13331"/>
                      </a:lnTo>
                      <a:lnTo>
                        <a:pt x="16318" y="14479"/>
                      </a:lnTo>
                      <a:lnTo>
                        <a:pt x="15631" y="15559"/>
                      </a:lnTo>
                      <a:lnTo>
                        <a:pt x="15219" y="16048"/>
                      </a:lnTo>
                      <a:lnTo>
                        <a:pt x="14787" y="16503"/>
                      </a:lnTo>
                      <a:lnTo>
                        <a:pt x="13746" y="17246"/>
                      </a:lnTo>
                      <a:lnTo>
                        <a:pt x="12547" y="17752"/>
                      </a:lnTo>
                      <a:lnTo>
                        <a:pt x="11251" y="17989"/>
                      </a:lnTo>
                      <a:lnTo>
                        <a:pt x="10565" y="18006"/>
                      </a:lnTo>
                      <a:lnTo>
                        <a:pt x="9838" y="17989"/>
                      </a:lnTo>
                      <a:lnTo>
                        <a:pt x="8522" y="17803"/>
                      </a:lnTo>
                      <a:lnTo>
                        <a:pt x="7403" y="17449"/>
                      </a:lnTo>
                      <a:lnTo>
                        <a:pt x="6460" y="16892"/>
                      </a:lnTo>
                      <a:lnTo>
                        <a:pt x="5695" y="16166"/>
                      </a:lnTo>
                      <a:lnTo>
                        <a:pt x="5144" y="15255"/>
                      </a:lnTo>
                      <a:lnTo>
                        <a:pt x="4751" y="14158"/>
                      </a:lnTo>
                      <a:lnTo>
                        <a:pt x="4575" y="12875"/>
                      </a:lnTo>
                      <a:lnTo>
                        <a:pt x="4555" y="12166"/>
                      </a:lnTo>
                      <a:lnTo>
                        <a:pt x="4555" y="0"/>
                      </a:lnTo>
                      <a:close/>
                    </a:path>
                  </a:pathLst>
                </a:cu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02" name="Google Shape;402;p24"/>
                <p:cNvSpPr/>
                <p:nvPr/>
              </p:nvSpPr>
              <p:spPr>
                <a:xfrm>
                  <a:off x="398784" y="3154"/>
                  <a:ext cx="98226" cy="146016"/>
                </a:xfrm>
                <a:custGeom>
                  <a:rect b="b" l="l" r="r" t="t"/>
                  <a:pathLst>
                    <a:path extrusionOk="0" h="21600" w="21600">
                      <a:moveTo>
                        <a:pt x="10532" y="8703"/>
                      </a:moveTo>
                      <a:lnTo>
                        <a:pt x="11778" y="8738"/>
                      </a:lnTo>
                      <a:lnTo>
                        <a:pt x="13027" y="8925"/>
                      </a:lnTo>
                      <a:lnTo>
                        <a:pt x="14186" y="9286"/>
                      </a:lnTo>
                      <a:lnTo>
                        <a:pt x="15261" y="9799"/>
                      </a:lnTo>
                      <a:lnTo>
                        <a:pt x="15728" y="10124"/>
                      </a:lnTo>
                      <a:lnTo>
                        <a:pt x="16230" y="10521"/>
                      </a:lnTo>
                      <a:lnTo>
                        <a:pt x="17010" y="11406"/>
                      </a:lnTo>
                      <a:lnTo>
                        <a:pt x="17512" y="12373"/>
                      </a:lnTo>
                      <a:lnTo>
                        <a:pt x="17737" y="13387"/>
                      </a:lnTo>
                      <a:lnTo>
                        <a:pt x="17720" y="13911"/>
                      </a:lnTo>
                      <a:lnTo>
                        <a:pt x="17737" y="14424"/>
                      </a:lnTo>
                      <a:lnTo>
                        <a:pt x="17512" y="15448"/>
                      </a:lnTo>
                      <a:lnTo>
                        <a:pt x="17010" y="16416"/>
                      </a:lnTo>
                      <a:lnTo>
                        <a:pt x="16230" y="17302"/>
                      </a:lnTo>
                      <a:lnTo>
                        <a:pt x="15728" y="17697"/>
                      </a:lnTo>
                      <a:lnTo>
                        <a:pt x="15244" y="18035"/>
                      </a:lnTo>
                      <a:lnTo>
                        <a:pt x="14135" y="18571"/>
                      </a:lnTo>
                      <a:lnTo>
                        <a:pt x="12904" y="18932"/>
                      </a:lnTo>
                      <a:lnTo>
                        <a:pt x="11570" y="19107"/>
                      </a:lnTo>
                      <a:lnTo>
                        <a:pt x="10878" y="19119"/>
                      </a:lnTo>
                      <a:lnTo>
                        <a:pt x="10203" y="19107"/>
                      </a:lnTo>
                      <a:lnTo>
                        <a:pt x="8869" y="18921"/>
                      </a:lnTo>
                      <a:lnTo>
                        <a:pt x="7639" y="18559"/>
                      </a:lnTo>
                      <a:lnTo>
                        <a:pt x="6547" y="18024"/>
                      </a:lnTo>
                      <a:lnTo>
                        <a:pt x="6080" y="17697"/>
                      </a:lnTo>
                      <a:lnTo>
                        <a:pt x="5578" y="17302"/>
                      </a:lnTo>
                      <a:lnTo>
                        <a:pt x="4781" y="16416"/>
                      </a:lnTo>
                      <a:lnTo>
                        <a:pt x="4261" y="15448"/>
                      </a:lnTo>
                      <a:lnTo>
                        <a:pt x="4036" y="14436"/>
                      </a:lnTo>
                      <a:lnTo>
                        <a:pt x="4053" y="13911"/>
                      </a:lnTo>
                      <a:lnTo>
                        <a:pt x="4036" y="13387"/>
                      </a:lnTo>
                      <a:lnTo>
                        <a:pt x="4261" y="12373"/>
                      </a:lnTo>
                      <a:lnTo>
                        <a:pt x="4781" y="11406"/>
                      </a:lnTo>
                      <a:lnTo>
                        <a:pt x="5578" y="10521"/>
                      </a:lnTo>
                      <a:lnTo>
                        <a:pt x="6080" y="10124"/>
                      </a:lnTo>
                      <a:lnTo>
                        <a:pt x="6253" y="9996"/>
                      </a:lnTo>
                      <a:lnTo>
                        <a:pt x="6443" y="9880"/>
                      </a:lnTo>
                      <a:lnTo>
                        <a:pt x="6945" y="9576"/>
                      </a:lnTo>
                      <a:lnTo>
                        <a:pt x="8071" y="9122"/>
                      </a:lnTo>
                      <a:lnTo>
                        <a:pt x="9267" y="8831"/>
                      </a:lnTo>
                      <a:lnTo>
                        <a:pt x="10532" y="8703"/>
                      </a:lnTo>
                      <a:close/>
                      <a:moveTo>
                        <a:pt x="17564" y="0"/>
                      </a:moveTo>
                      <a:lnTo>
                        <a:pt x="17564" y="6676"/>
                      </a:lnTo>
                      <a:lnTo>
                        <a:pt x="17737" y="8680"/>
                      </a:lnTo>
                      <a:lnTo>
                        <a:pt x="17564" y="8680"/>
                      </a:lnTo>
                      <a:lnTo>
                        <a:pt x="17288" y="8400"/>
                      </a:lnTo>
                      <a:lnTo>
                        <a:pt x="16646" y="7888"/>
                      </a:lnTo>
                      <a:lnTo>
                        <a:pt x="15901" y="7445"/>
                      </a:lnTo>
                      <a:lnTo>
                        <a:pt x="15087" y="7061"/>
                      </a:lnTo>
                      <a:lnTo>
                        <a:pt x="14655" y="6909"/>
                      </a:lnTo>
                      <a:lnTo>
                        <a:pt x="14135" y="6734"/>
                      </a:lnTo>
                      <a:lnTo>
                        <a:pt x="13060" y="6454"/>
                      </a:lnTo>
                      <a:lnTo>
                        <a:pt x="11934" y="6280"/>
                      </a:lnTo>
                      <a:lnTo>
                        <a:pt x="10808" y="6187"/>
                      </a:lnTo>
                      <a:lnTo>
                        <a:pt x="10238" y="6187"/>
                      </a:lnTo>
                      <a:lnTo>
                        <a:pt x="9717" y="6199"/>
                      </a:lnTo>
                      <a:lnTo>
                        <a:pt x="8696" y="6268"/>
                      </a:lnTo>
                      <a:lnTo>
                        <a:pt x="7708" y="6420"/>
                      </a:lnTo>
                      <a:lnTo>
                        <a:pt x="6737" y="6629"/>
                      </a:lnTo>
                      <a:lnTo>
                        <a:pt x="5819" y="6909"/>
                      </a:lnTo>
                      <a:lnTo>
                        <a:pt x="4954" y="7258"/>
                      </a:lnTo>
                      <a:lnTo>
                        <a:pt x="4139" y="7666"/>
                      </a:lnTo>
                      <a:lnTo>
                        <a:pt x="3377" y="8144"/>
                      </a:lnTo>
                      <a:lnTo>
                        <a:pt x="3048" y="8400"/>
                      </a:lnTo>
                      <a:lnTo>
                        <a:pt x="2667" y="8692"/>
                      </a:lnTo>
                      <a:lnTo>
                        <a:pt x="1992" y="9298"/>
                      </a:lnTo>
                      <a:lnTo>
                        <a:pt x="1420" y="9927"/>
                      </a:lnTo>
                      <a:lnTo>
                        <a:pt x="935" y="10602"/>
                      </a:lnTo>
                      <a:lnTo>
                        <a:pt x="537" y="11301"/>
                      </a:lnTo>
                      <a:lnTo>
                        <a:pt x="259" y="12024"/>
                      </a:lnTo>
                      <a:lnTo>
                        <a:pt x="68" y="12757"/>
                      </a:lnTo>
                      <a:lnTo>
                        <a:pt x="0" y="13515"/>
                      </a:lnTo>
                      <a:lnTo>
                        <a:pt x="17" y="13899"/>
                      </a:lnTo>
                      <a:lnTo>
                        <a:pt x="0" y="14272"/>
                      </a:lnTo>
                      <a:lnTo>
                        <a:pt x="68" y="15029"/>
                      </a:lnTo>
                      <a:lnTo>
                        <a:pt x="259" y="15763"/>
                      </a:lnTo>
                      <a:lnTo>
                        <a:pt x="537" y="16485"/>
                      </a:lnTo>
                      <a:lnTo>
                        <a:pt x="935" y="17184"/>
                      </a:lnTo>
                      <a:lnTo>
                        <a:pt x="1420" y="17860"/>
                      </a:lnTo>
                      <a:lnTo>
                        <a:pt x="1992" y="18489"/>
                      </a:lnTo>
                      <a:lnTo>
                        <a:pt x="2667" y="19095"/>
                      </a:lnTo>
                      <a:lnTo>
                        <a:pt x="3048" y="19387"/>
                      </a:lnTo>
                      <a:lnTo>
                        <a:pt x="3377" y="19643"/>
                      </a:lnTo>
                      <a:lnTo>
                        <a:pt x="4122" y="20121"/>
                      </a:lnTo>
                      <a:lnTo>
                        <a:pt x="4936" y="20529"/>
                      </a:lnTo>
                      <a:lnTo>
                        <a:pt x="5819" y="20878"/>
                      </a:lnTo>
                      <a:lnTo>
                        <a:pt x="6737" y="21158"/>
                      </a:lnTo>
                      <a:lnTo>
                        <a:pt x="7690" y="21367"/>
                      </a:lnTo>
                      <a:lnTo>
                        <a:pt x="8696" y="21519"/>
                      </a:lnTo>
                      <a:lnTo>
                        <a:pt x="9717" y="21588"/>
                      </a:lnTo>
                      <a:lnTo>
                        <a:pt x="10238" y="21600"/>
                      </a:lnTo>
                      <a:lnTo>
                        <a:pt x="10808" y="21600"/>
                      </a:lnTo>
                      <a:lnTo>
                        <a:pt x="11934" y="21507"/>
                      </a:lnTo>
                      <a:lnTo>
                        <a:pt x="13060" y="21332"/>
                      </a:lnTo>
                      <a:lnTo>
                        <a:pt x="14135" y="21052"/>
                      </a:lnTo>
                      <a:lnTo>
                        <a:pt x="14655" y="20890"/>
                      </a:lnTo>
                      <a:lnTo>
                        <a:pt x="15087" y="20726"/>
                      </a:lnTo>
                      <a:lnTo>
                        <a:pt x="15901" y="20342"/>
                      </a:lnTo>
                      <a:lnTo>
                        <a:pt x="16646" y="19899"/>
                      </a:lnTo>
                      <a:lnTo>
                        <a:pt x="17288" y="19387"/>
                      </a:lnTo>
                      <a:lnTo>
                        <a:pt x="17564" y="19107"/>
                      </a:lnTo>
                      <a:lnTo>
                        <a:pt x="17737" y="19107"/>
                      </a:lnTo>
                      <a:lnTo>
                        <a:pt x="17737" y="21123"/>
                      </a:lnTo>
                      <a:lnTo>
                        <a:pt x="21600" y="21123"/>
                      </a:lnTo>
                      <a:lnTo>
                        <a:pt x="21600" y="0"/>
                      </a:lnTo>
                      <a:close/>
                    </a:path>
                  </a:pathLst>
                </a:custGeom>
                <a:solidFill>
                  <a:srgbClr val="5F6368"/>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grpSp>
      </p:grpSp>
      <p:sp>
        <p:nvSpPr>
          <p:cNvPr id="403" name="Google Shape;403;p24"/>
          <p:cNvSpPr txBox="1"/>
          <p:nvPr>
            <p:ph idx="12" type="sldNum"/>
          </p:nvPr>
        </p:nvSpPr>
        <p:spPr>
          <a:xfrm>
            <a:off x="4419600" y="4627562"/>
            <a:ext cx="2133600" cy="279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sz="1200"/>
            </a:lvl1pPr>
            <a:lvl2pPr indent="0" lvl="1" marL="0" marR="0" rtl="0" algn="r">
              <a:lnSpc>
                <a:spcPct val="100000"/>
              </a:lnSpc>
              <a:spcBef>
                <a:spcPts val="0"/>
              </a:spcBef>
              <a:spcAft>
                <a:spcPts val="0"/>
              </a:spcAft>
              <a:buClr>
                <a:srgbClr val="000000"/>
              </a:buClr>
              <a:buSzPts val="1200"/>
              <a:buFont typeface="Arial"/>
              <a:buNone/>
              <a:defRPr sz="1200"/>
            </a:lvl2pPr>
            <a:lvl3pPr indent="0" lvl="2" marL="0" marR="0" rtl="0" algn="r">
              <a:lnSpc>
                <a:spcPct val="100000"/>
              </a:lnSpc>
              <a:spcBef>
                <a:spcPts val="0"/>
              </a:spcBef>
              <a:spcAft>
                <a:spcPts val="0"/>
              </a:spcAft>
              <a:buClr>
                <a:srgbClr val="000000"/>
              </a:buClr>
              <a:buSzPts val="1200"/>
              <a:buFont typeface="Arial"/>
              <a:buNone/>
              <a:defRPr sz="1200"/>
            </a:lvl3pPr>
            <a:lvl4pPr indent="0" lvl="3" marL="0" marR="0" rtl="0" algn="r">
              <a:lnSpc>
                <a:spcPct val="100000"/>
              </a:lnSpc>
              <a:spcBef>
                <a:spcPts val="0"/>
              </a:spcBef>
              <a:spcAft>
                <a:spcPts val="0"/>
              </a:spcAft>
              <a:buClr>
                <a:srgbClr val="000000"/>
              </a:buClr>
              <a:buSzPts val="1200"/>
              <a:buFont typeface="Arial"/>
              <a:buNone/>
              <a:defRPr sz="1200"/>
            </a:lvl4pPr>
            <a:lvl5pPr indent="0" lvl="4" marL="0" marR="0" rtl="0" algn="r">
              <a:lnSpc>
                <a:spcPct val="100000"/>
              </a:lnSpc>
              <a:spcBef>
                <a:spcPts val="0"/>
              </a:spcBef>
              <a:spcAft>
                <a:spcPts val="0"/>
              </a:spcAft>
              <a:buClr>
                <a:srgbClr val="000000"/>
              </a:buClr>
              <a:buSzPts val="1200"/>
              <a:buFont typeface="Arial"/>
              <a:buNone/>
              <a:defRPr sz="1200"/>
            </a:lvl5pPr>
            <a:lvl6pPr indent="0" lvl="5" marL="0" marR="0" rtl="0" algn="r">
              <a:lnSpc>
                <a:spcPct val="100000"/>
              </a:lnSpc>
              <a:spcBef>
                <a:spcPts val="0"/>
              </a:spcBef>
              <a:spcAft>
                <a:spcPts val="0"/>
              </a:spcAft>
              <a:buClr>
                <a:srgbClr val="000000"/>
              </a:buClr>
              <a:buSzPts val="1200"/>
              <a:buFont typeface="Arial"/>
              <a:buNone/>
              <a:defRPr sz="1200"/>
            </a:lvl6pPr>
            <a:lvl7pPr indent="0" lvl="6" marL="0" marR="0" rtl="0" algn="r">
              <a:lnSpc>
                <a:spcPct val="100000"/>
              </a:lnSpc>
              <a:spcBef>
                <a:spcPts val="0"/>
              </a:spcBef>
              <a:spcAft>
                <a:spcPts val="0"/>
              </a:spcAft>
              <a:buClr>
                <a:srgbClr val="000000"/>
              </a:buClr>
              <a:buSzPts val="1200"/>
              <a:buFont typeface="Arial"/>
              <a:buNone/>
              <a:defRPr sz="1200"/>
            </a:lvl7pPr>
            <a:lvl8pPr indent="0" lvl="7" marL="0" marR="0" rtl="0" algn="r">
              <a:lnSpc>
                <a:spcPct val="100000"/>
              </a:lnSpc>
              <a:spcBef>
                <a:spcPts val="0"/>
              </a:spcBef>
              <a:spcAft>
                <a:spcPts val="0"/>
              </a:spcAft>
              <a:buClr>
                <a:srgbClr val="000000"/>
              </a:buClr>
              <a:buSzPts val="1200"/>
              <a:buFont typeface="Arial"/>
              <a:buNone/>
              <a:defRPr sz="1200"/>
            </a:lvl8pPr>
            <a:lvl9pPr indent="0" lvl="8" marL="0" marR="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 2">
  <p:cSld name="CUSTOM_2 2">
    <p:spTree>
      <p:nvGrpSpPr>
        <p:cNvPr id="404" name="Shape 404"/>
        <p:cNvGrpSpPr/>
        <p:nvPr/>
      </p:nvGrpSpPr>
      <p:grpSpPr>
        <a:xfrm>
          <a:off x="0" y="0"/>
          <a:ext cx="0" cy="0"/>
          <a:chOff x="0" y="0"/>
          <a:chExt cx="0" cy="0"/>
        </a:xfrm>
      </p:grpSpPr>
      <p:sp>
        <p:nvSpPr>
          <p:cNvPr id="405" name="Google Shape;405;p25"/>
          <p:cNvSpPr txBox="1"/>
          <p:nvPr>
            <p:ph type="title"/>
          </p:nvPr>
        </p:nvSpPr>
        <p:spPr>
          <a:xfrm>
            <a:off x="761949" y="817840"/>
            <a:ext cx="5079900" cy="17625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3C4043"/>
              </a:buClr>
              <a:buSzPts val="3100"/>
              <a:buFont typeface="Arial"/>
              <a:buChar char="●"/>
              <a:defRPr sz="3100">
                <a:solidFill>
                  <a:srgbClr val="3C4043"/>
                </a:solidFill>
              </a:defRPr>
            </a:lvl1pPr>
            <a:lvl2pPr lvl="1" rtl="0" algn="l">
              <a:lnSpc>
                <a:spcPct val="100000"/>
              </a:lnSpc>
              <a:spcBef>
                <a:spcPts val="0"/>
              </a:spcBef>
              <a:spcAft>
                <a:spcPts val="0"/>
              </a:spcAft>
              <a:buClr>
                <a:srgbClr val="000000"/>
              </a:buClr>
              <a:buSzPts val="1900"/>
              <a:buChar char="○"/>
              <a:defRPr/>
            </a:lvl2pPr>
            <a:lvl3pPr lvl="2" rtl="0" algn="l">
              <a:lnSpc>
                <a:spcPct val="100000"/>
              </a:lnSpc>
              <a:spcBef>
                <a:spcPts val="0"/>
              </a:spcBef>
              <a:spcAft>
                <a:spcPts val="0"/>
              </a:spcAft>
              <a:buClr>
                <a:srgbClr val="000000"/>
              </a:buClr>
              <a:buSzPts val="1900"/>
              <a:buChar char="■"/>
              <a:defRPr/>
            </a:lvl3pPr>
            <a:lvl4pPr lvl="3" rtl="0" algn="l">
              <a:lnSpc>
                <a:spcPct val="100000"/>
              </a:lnSpc>
              <a:spcBef>
                <a:spcPts val="0"/>
              </a:spcBef>
              <a:spcAft>
                <a:spcPts val="0"/>
              </a:spcAft>
              <a:buClr>
                <a:srgbClr val="000000"/>
              </a:buClr>
              <a:buSzPts val="1900"/>
              <a:buChar char="●"/>
              <a:defRPr/>
            </a:lvl4pPr>
            <a:lvl5pPr lvl="4" rtl="0" algn="l">
              <a:lnSpc>
                <a:spcPct val="100000"/>
              </a:lnSpc>
              <a:spcBef>
                <a:spcPts val="0"/>
              </a:spcBef>
              <a:spcAft>
                <a:spcPts val="0"/>
              </a:spcAft>
              <a:buClr>
                <a:srgbClr val="000000"/>
              </a:buClr>
              <a:buSzPts val="1900"/>
              <a:buChar char="○"/>
              <a:defRPr/>
            </a:lvl5pPr>
            <a:lvl6pPr lvl="5" rtl="0" algn="l">
              <a:lnSpc>
                <a:spcPct val="100000"/>
              </a:lnSpc>
              <a:spcBef>
                <a:spcPts val="0"/>
              </a:spcBef>
              <a:spcAft>
                <a:spcPts val="0"/>
              </a:spcAft>
              <a:buClr>
                <a:srgbClr val="000000"/>
              </a:buClr>
              <a:buSzPts val="1900"/>
              <a:buChar char="■"/>
              <a:defRPr/>
            </a:lvl6pPr>
            <a:lvl7pPr lvl="6" rtl="0" algn="l">
              <a:lnSpc>
                <a:spcPct val="100000"/>
              </a:lnSpc>
              <a:spcBef>
                <a:spcPts val="0"/>
              </a:spcBef>
              <a:spcAft>
                <a:spcPts val="0"/>
              </a:spcAft>
              <a:buClr>
                <a:srgbClr val="000000"/>
              </a:buClr>
              <a:buSzPts val="1900"/>
              <a:buChar char="●"/>
              <a:defRPr/>
            </a:lvl7pPr>
            <a:lvl8pPr lvl="7" rtl="0" algn="l">
              <a:lnSpc>
                <a:spcPct val="100000"/>
              </a:lnSpc>
              <a:spcBef>
                <a:spcPts val="0"/>
              </a:spcBef>
              <a:spcAft>
                <a:spcPts val="0"/>
              </a:spcAft>
              <a:buClr>
                <a:srgbClr val="000000"/>
              </a:buClr>
              <a:buSzPts val="1900"/>
              <a:buChar char="○"/>
              <a:defRPr/>
            </a:lvl8pPr>
            <a:lvl9pPr lvl="8" rtl="0" algn="l">
              <a:lnSpc>
                <a:spcPct val="100000"/>
              </a:lnSpc>
              <a:spcBef>
                <a:spcPts val="0"/>
              </a:spcBef>
              <a:spcAft>
                <a:spcPts val="0"/>
              </a:spcAft>
              <a:buClr>
                <a:srgbClr val="000000"/>
              </a:buClr>
              <a:buSzPts val="1900"/>
              <a:buChar char="■"/>
              <a:defRPr/>
            </a:lvl9pPr>
          </a:lstStyle>
          <a:p/>
        </p:txBody>
      </p:sp>
      <p:grpSp>
        <p:nvGrpSpPr>
          <p:cNvPr id="406" name="Google Shape;406;p25"/>
          <p:cNvGrpSpPr/>
          <p:nvPr/>
        </p:nvGrpSpPr>
        <p:grpSpPr>
          <a:xfrm>
            <a:off x="614114" y="4577089"/>
            <a:ext cx="1565668" cy="245362"/>
            <a:chOff x="-1" y="-1"/>
            <a:chExt cx="1565668" cy="245362"/>
          </a:xfrm>
        </p:grpSpPr>
        <p:grpSp>
          <p:nvGrpSpPr>
            <p:cNvPr id="407" name="Google Shape;407;p25"/>
            <p:cNvGrpSpPr/>
            <p:nvPr/>
          </p:nvGrpSpPr>
          <p:grpSpPr>
            <a:xfrm>
              <a:off x="-1" y="-1"/>
              <a:ext cx="290176" cy="233353"/>
              <a:chOff x="-1" y="-1"/>
              <a:chExt cx="290176" cy="233353"/>
            </a:xfrm>
          </p:grpSpPr>
          <p:sp>
            <p:nvSpPr>
              <p:cNvPr id="408" name="Google Shape;408;p25"/>
              <p:cNvSpPr/>
              <p:nvPr/>
            </p:nvSpPr>
            <p:spPr>
              <a:xfrm>
                <a:off x="35443" y="-1"/>
                <a:ext cx="184842" cy="83808"/>
              </a:xfrm>
              <a:custGeom>
                <a:rect b="b" l="l" r="r" t="t"/>
                <a:pathLst>
                  <a:path extrusionOk="0" h="21600" w="21600">
                    <a:moveTo>
                      <a:pt x="12655" y="0"/>
                    </a:moveTo>
                    <a:lnTo>
                      <a:pt x="11385" y="162"/>
                    </a:lnTo>
                    <a:lnTo>
                      <a:pt x="10124" y="588"/>
                    </a:lnTo>
                    <a:lnTo>
                      <a:pt x="8890" y="1299"/>
                    </a:lnTo>
                    <a:lnTo>
                      <a:pt x="7685" y="2254"/>
                    </a:lnTo>
                    <a:lnTo>
                      <a:pt x="6516" y="3471"/>
                    </a:lnTo>
                    <a:lnTo>
                      <a:pt x="5402" y="4953"/>
                    </a:lnTo>
                    <a:lnTo>
                      <a:pt x="4344" y="6699"/>
                    </a:lnTo>
                    <a:lnTo>
                      <a:pt x="3350" y="8709"/>
                    </a:lnTo>
                    <a:lnTo>
                      <a:pt x="2890" y="9805"/>
                    </a:lnTo>
                    <a:lnTo>
                      <a:pt x="2632" y="10455"/>
                    </a:lnTo>
                    <a:lnTo>
                      <a:pt x="2163" y="11774"/>
                    </a:lnTo>
                    <a:lnTo>
                      <a:pt x="1721" y="13155"/>
                    </a:lnTo>
                    <a:lnTo>
                      <a:pt x="1316" y="14596"/>
                    </a:lnTo>
                    <a:lnTo>
                      <a:pt x="957" y="16078"/>
                    </a:lnTo>
                    <a:lnTo>
                      <a:pt x="626" y="17621"/>
                    </a:lnTo>
                    <a:lnTo>
                      <a:pt x="350" y="19184"/>
                    </a:lnTo>
                    <a:lnTo>
                      <a:pt x="101" y="20787"/>
                    </a:lnTo>
                    <a:lnTo>
                      <a:pt x="0" y="21600"/>
                    </a:lnTo>
                    <a:lnTo>
                      <a:pt x="138" y="21436"/>
                    </a:lnTo>
                    <a:lnTo>
                      <a:pt x="460" y="21336"/>
                    </a:lnTo>
                    <a:lnTo>
                      <a:pt x="930" y="21436"/>
                    </a:lnTo>
                    <a:lnTo>
                      <a:pt x="1013" y="21477"/>
                    </a:lnTo>
                    <a:lnTo>
                      <a:pt x="6902" y="19346"/>
                    </a:lnTo>
                    <a:lnTo>
                      <a:pt x="6940" y="19205"/>
                    </a:lnTo>
                    <a:lnTo>
                      <a:pt x="7151" y="18594"/>
                    </a:lnTo>
                    <a:lnTo>
                      <a:pt x="7298" y="18311"/>
                    </a:lnTo>
                    <a:lnTo>
                      <a:pt x="7363" y="18311"/>
                    </a:lnTo>
                    <a:lnTo>
                      <a:pt x="7611" y="17723"/>
                    </a:lnTo>
                    <a:lnTo>
                      <a:pt x="8145" y="16666"/>
                    </a:lnTo>
                    <a:lnTo>
                      <a:pt x="8716" y="15754"/>
                    </a:lnTo>
                    <a:lnTo>
                      <a:pt x="9314" y="14961"/>
                    </a:lnTo>
                    <a:lnTo>
                      <a:pt x="9930" y="14291"/>
                    </a:lnTo>
                    <a:lnTo>
                      <a:pt x="10575" y="13785"/>
                    </a:lnTo>
                    <a:lnTo>
                      <a:pt x="11237" y="13377"/>
                    </a:lnTo>
                    <a:lnTo>
                      <a:pt x="11909" y="13135"/>
                    </a:lnTo>
                    <a:lnTo>
                      <a:pt x="12591" y="13033"/>
                    </a:lnTo>
                    <a:lnTo>
                      <a:pt x="13271" y="13053"/>
                    </a:lnTo>
                    <a:lnTo>
                      <a:pt x="13943" y="13215"/>
                    </a:lnTo>
                    <a:lnTo>
                      <a:pt x="14615" y="13520"/>
                    </a:lnTo>
                    <a:lnTo>
                      <a:pt x="15277" y="13967"/>
                    </a:lnTo>
                    <a:lnTo>
                      <a:pt x="15922" y="14555"/>
                    </a:lnTo>
                    <a:lnTo>
                      <a:pt x="16547" y="15287"/>
                    </a:lnTo>
                    <a:lnTo>
                      <a:pt x="17146" y="16160"/>
                    </a:lnTo>
                    <a:lnTo>
                      <a:pt x="17431" y="16666"/>
                    </a:lnTo>
                    <a:lnTo>
                      <a:pt x="17431" y="16606"/>
                    </a:lnTo>
                    <a:lnTo>
                      <a:pt x="18517" y="16666"/>
                    </a:lnTo>
                    <a:lnTo>
                      <a:pt x="21462" y="10170"/>
                    </a:lnTo>
                    <a:lnTo>
                      <a:pt x="21600" y="7389"/>
                    </a:lnTo>
                    <a:lnTo>
                      <a:pt x="21076" y="6416"/>
                    </a:lnTo>
                    <a:lnTo>
                      <a:pt x="19990" y="4689"/>
                    </a:lnTo>
                    <a:lnTo>
                      <a:pt x="18848" y="3227"/>
                    </a:lnTo>
                    <a:lnTo>
                      <a:pt x="17661" y="2031"/>
                    </a:lnTo>
                    <a:lnTo>
                      <a:pt x="16437" y="1117"/>
                    </a:lnTo>
                    <a:lnTo>
                      <a:pt x="15185" y="467"/>
                    </a:lnTo>
                    <a:lnTo>
                      <a:pt x="13925" y="102"/>
                    </a:lnTo>
                    <a:lnTo>
                      <a:pt x="12655" y="0"/>
                    </a:lnTo>
                    <a:close/>
                  </a:path>
                </a:pathLst>
              </a:cu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09" name="Google Shape;409;p25"/>
              <p:cNvSpPr/>
              <p:nvPr/>
            </p:nvSpPr>
            <p:spPr>
              <a:xfrm>
                <a:off x="138705" y="28748"/>
                <a:ext cx="151470" cy="204552"/>
              </a:xfrm>
              <a:custGeom>
                <a:rect b="b" l="l" r="r" t="t"/>
                <a:pathLst>
                  <a:path extrusionOk="0" h="21600" w="21600">
                    <a:moveTo>
                      <a:pt x="11648" y="0"/>
                    </a:moveTo>
                    <a:lnTo>
                      <a:pt x="6548" y="3768"/>
                    </a:lnTo>
                    <a:lnTo>
                      <a:pt x="6941" y="4009"/>
                    </a:lnTo>
                    <a:lnTo>
                      <a:pt x="7649" y="4541"/>
                    </a:lnTo>
                    <a:lnTo>
                      <a:pt x="8267" y="5123"/>
                    </a:lnTo>
                    <a:lnTo>
                      <a:pt x="8795" y="5747"/>
                    </a:lnTo>
                    <a:lnTo>
                      <a:pt x="9233" y="6413"/>
                    </a:lnTo>
                    <a:lnTo>
                      <a:pt x="9558" y="7103"/>
                    </a:lnTo>
                    <a:lnTo>
                      <a:pt x="9784" y="7827"/>
                    </a:lnTo>
                    <a:lnTo>
                      <a:pt x="9896" y="8567"/>
                    </a:lnTo>
                    <a:lnTo>
                      <a:pt x="9907" y="8949"/>
                    </a:lnTo>
                    <a:lnTo>
                      <a:pt x="9907" y="9623"/>
                    </a:lnTo>
                    <a:lnTo>
                      <a:pt x="10367" y="9632"/>
                    </a:lnTo>
                    <a:lnTo>
                      <a:pt x="11244" y="9764"/>
                    </a:lnTo>
                    <a:lnTo>
                      <a:pt x="12052" y="10022"/>
                    </a:lnTo>
                    <a:lnTo>
                      <a:pt x="12771" y="10380"/>
                    </a:lnTo>
                    <a:lnTo>
                      <a:pt x="13378" y="10829"/>
                    </a:lnTo>
                    <a:lnTo>
                      <a:pt x="13861" y="11361"/>
                    </a:lnTo>
                    <a:lnTo>
                      <a:pt x="14197" y="11961"/>
                    </a:lnTo>
                    <a:lnTo>
                      <a:pt x="14377" y="12609"/>
                    </a:lnTo>
                    <a:lnTo>
                      <a:pt x="14399" y="12950"/>
                    </a:lnTo>
                    <a:lnTo>
                      <a:pt x="14377" y="13291"/>
                    </a:lnTo>
                    <a:lnTo>
                      <a:pt x="14197" y="13940"/>
                    </a:lnTo>
                    <a:lnTo>
                      <a:pt x="13861" y="14539"/>
                    </a:lnTo>
                    <a:lnTo>
                      <a:pt x="13378" y="15071"/>
                    </a:lnTo>
                    <a:lnTo>
                      <a:pt x="12771" y="15520"/>
                    </a:lnTo>
                    <a:lnTo>
                      <a:pt x="12052" y="15878"/>
                    </a:lnTo>
                    <a:lnTo>
                      <a:pt x="11244" y="16136"/>
                    </a:lnTo>
                    <a:lnTo>
                      <a:pt x="10367" y="16269"/>
                    </a:lnTo>
                    <a:lnTo>
                      <a:pt x="9907" y="16277"/>
                    </a:lnTo>
                    <a:lnTo>
                      <a:pt x="921" y="16277"/>
                    </a:lnTo>
                    <a:lnTo>
                      <a:pt x="0" y="16951"/>
                    </a:lnTo>
                    <a:lnTo>
                      <a:pt x="0" y="20927"/>
                    </a:lnTo>
                    <a:lnTo>
                      <a:pt x="921" y="21600"/>
                    </a:lnTo>
                    <a:lnTo>
                      <a:pt x="9907" y="21600"/>
                    </a:lnTo>
                    <a:lnTo>
                      <a:pt x="10502" y="21592"/>
                    </a:lnTo>
                    <a:lnTo>
                      <a:pt x="11682" y="21501"/>
                    </a:lnTo>
                    <a:lnTo>
                      <a:pt x="12827" y="21334"/>
                    </a:lnTo>
                    <a:lnTo>
                      <a:pt x="13928" y="21076"/>
                    </a:lnTo>
                    <a:lnTo>
                      <a:pt x="14973" y="20752"/>
                    </a:lnTo>
                    <a:lnTo>
                      <a:pt x="15972" y="20352"/>
                    </a:lnTo>
                    <a:lnTo>
                      <a:pt x="16905" y="19887"/>
                    </a:lnTo>
                    <a:lnTo>
                      <a:pt x="17769" y="19355"/>
                    </a:lnTo>
                    <a:lnTo>
                      <a:pt x="18556" y="18772"/>
                    </a:lnTo>
                    <a:lnTo>
                      <a:pt x="19275" y="18132"/>
                    </a:lnTo>
                    <a:lnTo>
                      <a:pt x="19904" y="17442"/>
                    </a:lnTo>
                    <a:lnTo>
                      <a:pt x="20443" y="16701"/>
                    </a:lnTo>
                    <a:lnTo>
                      <a:pt x="20892" y="15928"/>
                    </a:lnTo>
                    <a:lnTo>
                      <a:pt x="21229" y="15113"/>
                    </a:lnTo>
                    <a:lnTo>
                      <a:pt x="21465" y="14273"/>
                    </a:lnTo>
                    <a:lnTo>
                      <a:pt x="21589" y="13400"/>
                    </a:lnTo>
                    <a:lnTo>
                      <a:pt x="21600" y="12950"/>
                    </a:lnTo>
                    <a:lnTo>
                      <a:pt x="21589" y="12418"/>
                    </a:lnTo>
                    <a:lnTo>
                      <a:pt x="21408" y="11378"/>
                    </a:lnTo>
                    <a:lnTo>
                      <a:pt x="21072" y="10364"/>
                    </a:lnTo>
                    <a:lnTo>
                      <a:pt x="20566" y="9398"/>
                    </a:lnTo>
                    <a:lnTo>
                      <a:pt x="19915" y="8476"/>
                    </a:lnTo>
                    <a:lnTo>
                      <a:pt x="19117" y="7618"/>
                    </a:lnTo>
                    <a:lnTo>
                      <a:pt x="18185" y="6837"/>
                    </a:lnTo>
                    <a:lnTo>
                      <a:pt x="17118" y="6130"/>
                    </a:lnTo>
                    <a:lnTo>
                      <a:pt x="16534" y="5822"/>
                    </a:lnTo>
                    <a:lnTo>
                      <a:pt x="16365" y="5398"/>
                    </a:lnTo>
                    <a:lnTo>
                      <a:pt x="15983" y="4575"/>
                    </a:lnTo>
                    <a:lnTo>
                      <a:pt x="15512" y="3776"/>
                    </a:lnTo>
                    <a:lnTo>
                      <a:pt x="14962" y="3011"/>
                    </a:lnTo>
                    <a:lnTo>
                      <a:pt x="14344" y="2279"/>
                    </a:lnTo>
                    <a:lnTo>
                      <a:pt x="13658" y="1580"/>
                    </a:lnTo>
                    <a:lnTo>
                      <a:pt x="12906" y="915"/>
                    </a:lnTo>
                    <a:lnTo>
                      <a:pt x="12086" y="291"/>
                    </a:lnTo>
                    <a:lnTo>
                      <a:pt x="11648" y="0"/>
                    </a:lnTo>
                    <a:close/>
                  </a:path>
                </a:pathLst>
              </a:custGeom>
              <a:solidFill>
                <a:srgbClr val="4285F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0" name="Google Shape;410;p25"/>
              <p:cNvSpPr/>
              <p:nvPr/>
            </p:nvSpPr>
            <p:spPr>
              <a:xfrm>
                <a:off x="32606" y="180054"/>
                <a:ext cx="112536" cy="53298"/>
              </a:xfrm>
              <a:custGeom>
                <a:rect b="b" l="l" r="r" t="t"/>
                <a:pathLst>
                  <a:path extrusionOk="0" h="21600" w="21600">
                    <a:moveTo>
                      <a:pt x="6999" y="0"/>
                    </a:moveTo>
                    <a:lnTo>
                      <a:pt x="5261" y="1115"/>
                    </a:lnTo>
                    <a:lnTo>
                      <a:pt x="424" y="11325"/>
                    </a:lnTo>
                    <a:lnTo>
                      <a:pt x="0" y="14804"/>
                    </a:lnTo>
                    <a:lnTo>
                      <a:pt x="514" y="15602"/>
                    </a:lnTo>
                    <a:lnTo>
                      <a:pt x="1588" y="17039"/>
                    </a:lnTo>
                    <a:lnTo>
                      <a:pt x="2722" y="18314"/>
                    </a:lnTo>
                    <a:lnTo>
                      <a:pt x="3886" y="19368"/>
                    </a:lnTo>
                    <a:lnTo>
                      <a:pt x="5079" y="20228"/>
                    </a:lnTo>
                    <a:lnTo>
                      <a:pt x="6318" y="20898"/>
                    </a:lnTo>
                    <a:lnTo>
                      <a:pt x="7574" y="21345"/>
                    </a:lnTo>
                    <a:lnTo>
                      <a:pt x="8843" y="21568"/>
                    </a:lnTo>
                    <a:lnTo>
                      <a:pt x="9493" y="21600"/>
                    </a:lnTo>
                    <a:lnTo>
                      <a:pt x="21600" y="21600"/>
                    </a:lnTo>
                    <a:lnTo>
                      <a:pt x="21600" y="1147"/>
                    </a:lnTo>
                    <a:lnTo>
                      <a:pt x="9493" y="1147"/>
                    </a:lnTo>
                    <a:lnTo>
                      <a:pt x="8843" y="1083"/>
                    </a:lnTo>
                    <a:lnTo>
                      <a:pt x="7589" y="509"/>
                    </a:lnTo>
                    <a:lnTo>
                      <a:pt x="6999" y="0"/>
                    </a:lnTo>
                    <a:close/>
                  </a:path>
                </a:pathLst>
              </a:cu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1" name="Google Shape;411;p25"/>
              <p:cNvSpPr/>
              <p:nvPr/>
            </p:nvSpPr>
            <p:spPr>
              <a:xfrm>
                <a:off x="-1" y="69391"/>
                <a:ext cx="147312" cy="147366"/>
              </a:xfrm>
              <a:custGeom>
                <a:rect b="b" l="l" r="r" t="t"/>
                <a:pathLst>
                  <a:path extrusionOk="0" h="21600" w="21600">
                    <a:moveTo>
                      <a:pt x="12036" y="0"/>
                    </a:moveTo>
                    <a:lnTo>
                      <a:pt x="11412" y="12"/>
                    </a:lnTo>
                    <a:lnTo>
                      <a:pt x="10200" y="127"/>
                    </a:lnTo>
                    <a:lnTo>
                      <a:pt x="9021" y="369"/>
                    </a:lnTo>
                    <a:lnTo>
                      <a:pt x="7889" y="716"/>
                    </a:lnTo>
                    <a:lnTo>
                      <a:pt x="6815" y="1165"/>
                    </a:lnTo>
                    <a:lnTo>
                      <a:pt x="5787" y="1720"/>
                    </a:lnTo>
                    <a:lnTo>
                      <a:pt x="4828" y="2367"/>
                    </a:lnTo>
                    <a:lnTo>
                      <a:pt x="3939" y="3094"/>
                    </a:lnTo>
                    <a:lnTo>
                      <a:pt x="3119" y="3913"/>
                    </a:lnTo>
                    <a:lnTo>
                      <a:pt x="2391" y="4802"/>
                    </a:lnTo>
                    <a:lnTo>
                      <a:pt x="1744" y="5760"/>
                    </a:lnTo>
                    <a:lnTo>
                      <a:pt x="1189" y="6777"/>
                    </a:lnTo>
                    <a:lnTo>
                      <a:pt x="728" y="7850"/>
                    </a:lnTo>
                    <a:lnTo>
                      <a:pt x="381" y="8981"/>
                    </a:lnTo>
                    <a:lnTo>
                      <a:pt x="139" y="10160"/>
                    </a:lnTo>
                    <a:lnTo>
                      <a:pt x="12" y="11372"/>
                    </a:lnTo>
                    <a:lnTo>
                      <a:pt x="0" y="11983"/>
                    </a:lnTo>
                    <a:lnTo>
                      <a:pt x="12" y="12699"/>
                    </a:lnTo>
                    <a:lnTo>
                      <a:pt x="174" y="14085"/>
                    </a:lnTo>
                    <a:lnTo>
                      <a:pt x="497" y="15435"/>
                    </a:lnTo>
                    <a:lnTo>
                      <a:pt x="970" y="16739"/>
                    </a:lnTo>
                    <a:lnTo>
                      <a:pt x="1582" y="17963"/>
                    </a:lnTo>
                    <a:lnTo>
                      <a:pt x="2333" y="19129"/>
                    </a:lnTo>
                    <a:lnTo>
                      <a:pt x="3211" y="20191"/>
                    </a:lnTo>
                    <a:lnTo>
                      <a:pt x="4228" y="21162"/>
                    </a:lnTo>
                    <a:lnTo>
                      <a:pt x="4782" y="21600"/>
                    </a:lnTo>
                    <a:lnTo>
                      <a:pt x="10141" y="16231"/>
                    </a:lnTo>
                    <a:lnTo>
                      <a:pt x="9714" y="16024"/>
                    </a:lnTo>
                    <a:lnTo>
                      <a:pt x="8964" y="15492"/>
                    </a:lnTo>
                    <a:lnTo>
                      <a:pt x="8351" y="14835"/>
                    </a:lnTo>
                    <a:lnTo>
                      <a:pt x="7877" y="14073"/>
                    </a:lnTo>
                    <a:lnTo>
                      <a:pt x="7566" y="13254"/>
                    </a:lnTo>
                    <a:lnTo>
                      <a:pt x="7415" y="12376"/>
                    </a:lnTo>
                    <a:lnTo>
                      <a:pt x="7427" y="11475"/>
                    </a:lnTo>
                    <a:lnTo>
                      <a:pt x="7635" y="10563"/>
                    </a:lnTo>
                    <a:lnTo>
                      <a:pt x="7820" y="10125"/>
                    </a:lnTo>
                    <a:lnTo>
                      <a:pt x="8027" y="9697"/>
                    </a:lnTo>
                    <a:lnTo>
                      <a:pt x="8559" y="8958"/>
                    </a:lnTo>
                    <a:lnTo>
                      <a:pt x="9218" y="8335"/>
                    </a:lnTo>
                    <a:lnTo>
                      <a:pt x="9969" y="7873"/>
                    </a:lnTo>
                    <a:lnTo>
                      <a:pt x="10800" y="7550"/>
                    </a:lnTo>
                    <a:lnTo>
                      <a:pt x="11678" y="7400"/>
                    </a:lnTo>
                    <a:lnTo>
                      <a:pt x="12579" y="7423"/>
                    </a:lnTo>
                    <a:lnTo>
                      <a:pt x="13479" y="7619"/>
                    </a:lnTo>
                    <a:lnTo>
                      <a:pt x="13919" y="7804"/>
                    </a:lnTo>
                    <a:lnTo>
                      <a:pt x="14300" y="7989"/>
                    </a:lnTo>
                    <a:lnTo>
                      <a:pt x="14993" y="8462"/>
                    </a:lnTo>
                    <a:lnTo>
                      <a:pt x="15582" y="9062"/>
                    </a:lnTo>
                    <a:lnTo>
                      <a:pt x="16067" y="9744"/>
                    </a:lnTo>
                    <a:lnTo>
                      <a:pt x="16252" y="10125"/>
                    </a:lnTo>
                    <a:lnTo>
                      <a:pt x="21600" y="4779"/>
                    </a:lnTo>
                    <a:lnTo>
                      <a:pt x="21172" y="4214"/>
                    </a:lnTo>
                    <a:lnTo>
                      <a:pt x="20202" y="3209"/>
                    </a:lnTo>
                    <a:lnTo>
                      <a:pt x="19140" y="2320"/>
                    </a:lnTo>
                    <a:lnTo>
                      <a:pt x="17984" y="1570"/>
                    </a:lnTo>
                    <a:lnTo>
                      <a:pt x="16760" y="958"/>
                    </a:lnTo>
                    <a:lnTo>
                      <a:pt x="15466" y="496"/>
                    </a:lnTo>
                    <a:lnTo>
                      <a:pt x="14115" y="173"/>
                    </a:lnTo>
                    <a:lnTo>
                      <a:pt x="12740" y="12"/>
                    </a:lnTo>
                    <a:lnTo>
                      <a:pt x="12036" y="0"/>
                    </a:lnTo>
                    <a:close/>
                  </a:path>
                </a:pathLst>
              </a:cu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grpSp>
          <p:nvGrpSpPr>
            <p:cNvPr id="412" name="Google Shape;412;p25"/>
            <p:cNvGrpSpPr/>
            <p:nvPr/>
          </p:nvGrpSpPr>
          <p:grpSpPr>
            <a:xfrm>
              <a:off x="375541" y="34815"/>
              <a:ext cx="1190126" cy="210546"/>
              <a:chOff x="-1" y="-1"/>
              <a:chExt cx="1190126" cy="210546"/>
            </a:xfrm>
          </p:grpSpPr>
          <p:sp>
            <p:nvSpPr>
              <p:cNvPr id="413" name="Google Shape;413;p25"/>
              <p:cNvSpPr/>
              <p:nvPr/>
            </p:nvSpPr>
            <p:spPr>
              <a:xfrm>
                <a:off x="-1" y="-1"/>
                <a:ext cx="646002" cy="210546"/>
              </a:xfrm>
              <a:custGeom>
                <a:rect b="b" l="l" r="r" t="t"/>
                <a:pathLst>
                  <a:path extrusionOk="0" h="21600" w="21600">
                    <a:moveTo>
                      <a:pt x="20086" y="8040"/>
                    </a:moveTo>
                    <a:lnTo>
                      <a:pt x="20191" y="8089"/>
                    </a:lnTo>
                    <a:lnTo>
                      <a:pt x="20294" y="8169"/>
                    </a:lnTo>
                    <a:lnTo>
                      <a:pt x="20391" y="8291"/>
                    </a:lnTo>
                    <a:lnTo>
                      <a:pt x="20439" y="8372"/>
                    </a:lnTo>
                    <a:lnTo>
                      <a:pt x="20481" y="8444"/>
                    </a:lnTo>
                    <a:lnTo>
                      <a:pt x="20555" y="8622"/>
                    </a:lnTo>
                    <a:lnTo>
                      <a:pt x="20615" y="8832"/>
                    </a:lnTo>
                    <a:lnTo>
                      <a:pt x="20665" y="9075"/>
                    </a:lnTo>
                    <a:lnTo>
                      <a:pt x="20686" y="9204"/>
                    </a:lnTo>
                    <a:lnTo>
                      <a:pt x="19111" y="11192"/>
                    </a:lnTo>
                    <a:lnTo>
                      <a:pt x="19109" y="10869"/>
                    </a:lnTo>
                    <a:lnTo>
                      <a:pt x="19140" y="10246"/>
                    </a:lnTo>
                    <a:lnTo>
                      <a:pt x="19211" y="9656"/>
                    </a:lnTo>
                    <a:lnTo>
                      <a:pt x="19325" y="9131"/>
                    </a:lnTo>
                    <a:lnTo>
                      <a:pt x="19396" y="8897"/>
                    </a:lnTo>
                    <a:lnTo>
                      <a:pt x="19459" y="8703"/>
                    </a:lnTo>
                    <a:lnTo>
                      <a:pt x="19606" y="8396"/>
                    </a:lnTo>
                    <a:lnTo>
                      <a:pt x="19767" y="8178"/>
                    </a:lnTo>
                    <a:lnTo>
                      <a:pt x="19941" y="8057"/>
                    </a:lnTo>
                    <a:lnTo>
                      <a:pt x="20030" y="8040"/>
                    </a:lnTo>
                    <a:close/>
                    <a:moveTo>
                      <a:pt x="7276" y="8080"/>
                    </a:moveTo>
                    <a:lnTo>
                      <a:pt x="7466" y="8097"/>
                    </a:lnTo>
                    <a:lnTo>
                      <a:pt x="7648" y="8218"/>
                    </a:lnTo>
                    <a:lnTo>
                      <a:pt x="7824" y="8444"/>
                    </a:lnTo>
                    <a:lnTo>
                      <a:pt x="7982" y="8784"/>
                    </a:lnTo>
                    <a:lnTo>
                      <a:pt x="8056" y="9002"/>
                    </a:lnTo>
                    <a:lnTo>
                      <a:pt x="8124" y="9261"/>
                    </a:lnTo>
                    <a:lnTo>
                      <a:pt x="8232" y="9818"/>
                    </a:lnTo>
                    <a:lnTo>
                      <a:pt x="8306" y="10416"/>
                    </a:lnTo>
                    <a:lnTo>
                      <a:pt x="8343" y="11038"/>
                    </a:lnTo>
                    <a:lnTo>
                      <a:pt x="8343" y="11669"/>
                    </a:lnTo>
                    <a:lnTo>
                      <a:pt x="8306" y="12291"/>
                    </a:lnTo>
                    <a:lnTo>
                      <a:pt x="8232" y="12889"/>
                    </a:lnTo>
                    <a:lnTo>
                      <a:pt x="8124" y="13438"/>
                    </a:lnTo>
                    <a:lnTo>
                      <a:pt x="8056" y="13697"/>
                    </a:lnTo>
                    <a:lnTo>
                      <a:pt x="8038" y="13754"/>
                    </a:lnTo>
                    <a:lnTo>
                      <a:pt x="8019" y="13810"/>
                    </a:lnTo>
                    <a:lnTo>
                      <a:pt x="7943" y="14012"/>
                    </a:lnTo>
                    <a:lnTo>
                      <a:pt x="7779" y="14319"/>
                    </a:lnTo>
                    <a:lnTo>
                      <a:pt x="7603" y="14521"/>
                    </a:lnTo>
                    <a:lnTo>
                      <a:pt x="7421" y="14618"/>
                    </a:lnTo>
                    <a:lnTo>
                      <a:pt x="7237" y="14602"/>
                    </a:lnTo>
                    <a:lnTo>
                      <a:pt x="7055" y="14473"/>
                    </a:lnTo>
                    <a:lnTo>
                      <a:pt x="6884" y="14246"/>
                    </a:lnTo>
                    <a:lnTo>
                      <a:pt x="6726" y="13907"/>
                    </a:lnTo>
                    <a:lnTo>
                      <a:pt x="6655" y="13697"/>
                    </a:lnTo>
                    <a:lnTo>
                      <a:pt x="6647" y="13697"/>
                    </a:lnTo>
                    <a:lnTo>
                      <a:pt x="6576" y="13438"/>
                    </a:lnTo>
                    <a:lnTo>
                      <a:pt x="6468" y="12881"/>
                    </a:lnTo>
                    <a:lnTo>
                      <a:pt x="6394" y="12283"/>
                    </a:lnTo>
                    <a:lnTo>
                      <a:pt x="6357" y="11661"/>
                    </a:lnTo>
                    <a:lnTo>
                      <a:pt x="6357" y="11030"/>
                    </a:lnTo>
                    <a:lnTo>
                      <a:pt x="6394" y="10408"/>
                    </a:lnTo>
                    <a:lnTo>
                      <a:pt x="6468" y="9810"/>
                    </a:lnTo>
                    <a:lnTo>
                      <a:pt x="6576" y="9253"/>
                    </a:lnTo>
                    <a:lnTo>
                      <a:pt x="6647" y="9002"/>
                    </a:lnTo>
                    <a:lnTo>
                      <a:pt x="6676" y="8913"/>
                    </a:lnTo>
                    <a:lnTo>
                      <a:pt x="6750" y="8703"/>
                    </a:lnTo>
                    <a:lnTo>
                      <a:pt x="6916" y="8388"/>
                    </a:lnTo>
                    <a:lnTo>
                      <a:pt x="7092" y="8178"/>
                    </a:lnTo>
                    <a:lnTo>
                      <a:pt x="7276" y="8080"/>
                    </a:lnTo>
                    <a:close/>
                    <a:moveTo>
                      <a:pt x="11129" y="8080"/>
                    </a:moveTo>
                    <a:lnTo>
                      <a:pt x="11316" y="8097"/>
                    </a:lnTo>
                    <a:lnTo>
                      <a:pt x="11500" y="8218"/>
                    </a:lnTo>
                    <a:lnTo>
                      <a:pt x="11674" y="8444"/>
                    </a:lnTo>
                    <a:lnTo>
                      <a:pt x="11835" y="8784"/>
                    </a:lnTo>
                    <a:lnTo>
                      <a:pt x="11906" y="9002"/>
                    </a:lnTo>
                    <a:lnTo>
                      <a:pt x="11977" y="9261"/>
                    </a:lnTo>
                    <a:lnTo>
                      <a:pt x="12085" y="9818"/>
                    </a:lnTo>
                    <a:lnTo>
                      <a:pt x="12159" y="10416"/>
                    </a:lnTo>
                    <a:lnTo>
                      <a:pt x="12193" y="11038"/>
                    </a:lnTo>
                    <a:lnTo>
                      <a:pt x="12193" y="11669"/>
                    </a:lnTo>
                    <a:lnTo>
                      <a:pt x="12159" y="12291"/>
                    </a:lnTo>
                    <a:lnTo>
                      <a:pt x="12085" y="12889"/>
                    </a:lnTo>
                    <a:lnTo>
                      <a:pt x="11977" y="13438"/>
                    </a:lnTo>
                    <a:lnTo>
                      <a:pt x="11906" y="13697"/>
                    </a:lnTo>
                    <a:lnTo>
                      <a:pt x="11890" y="13754"/>
                    </a:lnTo>
                    <a:lnTo>
                      <a:pt x="11869" y="13810"/>
                    </a:lnTo>
                    <a:lnTo>
                      <a:pt x="11796" y="14012"/>
                    </a:lnTo>
                    <a:lnTo>
                      <a:pt x="11632" y="14319"/>
                    </a:lnTo>
                    <a:lnTo>
                      <a:pt x="11456" y="14521"/>
                    </a:lnTo>
                    <a:lnTo>
                      <a:pt x="11271" y="14618"/>
                    </a:lnTo>
                    <a:lnTo>
                      <a:pt x="11087" y="14602"/>
                    </a:lnTo>
                    <a:lnTo>
                      <a:pt x="10905" y="14473"/>
                    </a:lnTo>
                    <a:lnTo>
                      <a:pt x="10734" y="14246"/>
                    </a:lnTo>
                    <a:lnTo>
                      <a:pt x="10576" y="13907"/>
                    </a:lnTo>
                    <a:lnTo>
                      <a:pt x="10508" y="13697"/>
                    </a:lnTo>
                    <a:lnTo>
                      <a:pt x="10497" y="13697"/>
                    </a:lnTo>
                    <a:lnTo>
                      <a:pt x="10426" y="13438"/>
                    </a:lnTo>
                    <a:lnTo>
                      <a:pt x="10318" y="12881"/>
                    </a:lnTo>
                    <a:lnTo>
                      <a:pt x="10244" y="12283"/>
                    </a:lnTo>
                    <a:lnTo>
                      <a:pt x="10210" y="11661"/>
                    </a:lnTo>
                    <a:lnTo>
                      <a:pt x="10210" y="11030"/>
                    </a:lnTo>
                    <a:lnTo>
                      <a:pt x="10244" y="10408"/>
                    </a:lnTo>
                    <a:lnTo>
                      <a:pt x="10318" y="9810"/>
                    </a:lnTo>
                    <a:lnTo>
                      <a:pt x="10426" y="9253"/>
                    </a:lnTo>
                    <a:lnTo>
                      <a:pt x="10497" y="9002"/>
                    </a:lnTo>
                    <a:lnTo>
                      <a:pt x="10526" y="8913"/>
                    </a:lnTo>
                    <a:lnTo>
                      <a:pt x="10602" y="8703"/>
                    </a:lnTo>
                    <a:lnTo>
                      <a:pt x="10766" y="8388"/>
                    </a:lnTo>
                    <a:lnTo>
                      <a:pt x="10945" y="8178"/>
                    </a:lnTo>
                    <a:lnTo>
                      <a:pt x="11129" y="8080"/>
                    </a:lnTo>
                    <a:close/>
                    <a:moveTo>
                      <a:pt x="15051" y="8080"/>
                    </a:moveTo>
                    <a:lnTo>
                      <a:pt x="15148" y="8089"/>
                    </a:lnTo>
                    <a:lnTo>
                      <a:pt x="15335" y="8210"/>
                    </a:lnTo>
                    <a:lnTo>
                      <a:pt x="15506" y="8452"/>
                    </a:lnTo>
                    <a:lnTo>
                      <a:pt x="15656" y="8800"/>
                    </a:lnTo>
                    <a:lnTo>
                      <a:pt x="15722" y="9018"/>
                    </a:lnTo>
                    <a:lnTo>
                      <a:pt x="15788" y="9269"/>
                    </a:lnTo>
                    <a:lnTo>
                      <a:pt x="15891" y="9826"/>
                    </a:lnTo>
                    <a:lnTo>
                      <a:pt x="15962" y="10424"/>
                    </a:lnTo>
                    <a:lnTo>
                      <a:pt x="15991" y="11055"/>
                    </a:lnTo>
                    <a:lnTo>
                      <a:pt x="15991" y="11693"/>
                    </a:lnTo>
                    <a:lnTo>
                      <a:pt x="15959" y="12315"/>
                    </a:lnTo>
                    <a:lnTo>
                      <a:pt x="15891" y="12905"/>
                    </a:lnTo>
                    <a:lnTo>
                      <a:pt x="15788" y="13446"/>
                    </a:lnTo>
                    <a:lnTo>
                      <a:pt x="15722" y="13697"/>
                    </a:lnTo>
                    <a:lnTo>
                      <a:pt x="15656" y="13915"/>
                    </a:lnTo>
                    <a:lnTo>
                      <a:pt x="15503" y="14271"/>
                    </a:lnTo>
                    <a:lnTo>
                      <a:pt x="15332" y="14505"/>
                    </a:lnTo>
                    <a:lnTo>
                      <a:pt x="15145" y="14626"/>
                    </a:lnTo>
                    <a:lnTo>
                      <a:pt x="15051" y="14626"/>
                    </a:lnTo>
                    <a:lnTo>
                      <a:pt x="14950" y="14618"/>
                    </a:lnTo>
                    <a:lnTo>
                      <a:pt x="14758" y="14497"/>
                    </a:lnTo>
                    <a:lnTo>
                      <a:pt x="14582" y="14263"/>
                    </a:lnTo>
                    <a:lnTo>
                      <a:pt x="14424" y="13915"/>
                    </a:lnTo>
                    <a:lnTo>
                      <a:pt x="14355" y="13697"/>
                    </a:lnTo>
                    <a:lnTo>
                      <a:pt x="14287" y="13454"/>
                    </a:lnTo>
                    <a:lnTo>
                      <a:pt x="14176" y="12913"/>
                    </a:lnTo>
                    <a:lnTo>
                      <a:pt x="14102" y="12323"/>
                    </a:lnTo>
                    <a:lnTo>
                      <a:pt x="14068" y="11693"/>
                    </a:lnTo>
                    <a:lnTo>
                      <a:pt x="14068" y="11046"/>
                    </a:lnTo>
                    <a:lnTo>
                      <a:pt x="14102" y="10416"/>
                    </a:lnTo>
                    <a:lnTo>
                      <a:pt x="14176" y="9810"/>
                    </a:lnTo>
                    <a:lnTo>
                      <a:pt x="14284" y="9269"/>
                    </a:lnTo>
                    <a:lnTo>
                      <a:pt x="14355" y="9018"/>
                    </a:lnTo>
                    <a:lnTo>
                      <a:pt x="14424" y="8800"/>
                    </a:lnTo>
                    <a:lnTo>
                      <a:pt x="14582" y="8452"/>
                    </a:lnTo>
                    <a:lnTo>
                      <a:pt x="14758" y="8210"/>
                    </a:lnTo>
                    <a:lnTo>
                      <a:pt x="14950" y="8089"/>
                    </a:lnTo>
                    <a:lnTo>
                      <a:pt x="15051" y="8080"/>
                    </a:lnTo>
                    <a:close/>
                    <a:moveTo>
                      <a:pt x="17199" y="557"/>
                    </a:moveTo>
                    <a:lnTo>
                      <a:pt x="17199" y="16437"/>
                    </a:lnTo>
                    <a:lnTo>
                      <a:pt x="17974" y="16437"/>
                    </a:lnTo>
                    <a:lnTo>
                      <a:pt x="17974" y="557"/>
                    </a:lnTo>
                    <a:close/>
                    <a:moveTo>
                      <a:pt x="7271" y="5964"/>
                    </a:moveTo>
                    <a:lnTo>
                      <a:pt x="7103" y="6012"/>
                    </a:lnTo>
                    <a:lnTo>
                      <a:pt x="6937" y="6109"/>
                    </a:lnTo>
                    <a:lnTo>
                      <a:pt x="6771" y="6254"/>
                    </a:lnTo>
                    <a:lnTo>
                      <a:pt x="6613" y="6448"/>
                    </a:lnTo>
                    <a:lnTo>
                      <a:pt x="6457" y="6691"/>
                    </a:lnTo>
                    <a:lnTo>
                      <a:pt x="6310" y="6982"/>
                    </a:lnTo>
                    <a:lnTo>
                      <a:pt x="6170" y="7313"/>
                    </a:lnTo>
                    <a:lnTo>
                      <a:pt x="6102" y="7507"/>
                    </a:lnTo>
                    <a:lnTo>
                      <a:pt x="6039" y="7709"/>
                    </a:lnTo>
                    <a:lnTo>
                      <a:pt x="5928" y="8137"/>
                    </a:lnTo>
                    <a:lnTo>
                      <a:pt x="5831" y="8590"/>
                    </a:lnTo>
                    <a:lnTo>
                      <a:pt x="5752" y="9067"/>
                    </a:lnTo>
                    <a:lnTo>
                      <a:pt x="5686" y="9559"/>
                    </a:lnTo>
                    <a:lnTo>
                      <a:pt x="5638" y="10061"/>
                    </a:lnTo>
                    <a:lnTo>
                      <a:pt x="5607" y="10578"/>
                    </a:lnTo>
                    <a:lnTo>
                      <a:pt x="5591" y="11095"/>
                    </a:lnTo>
                    <a:lnTo>
                      <a:pt x="5591" y="11620"/>
                    </a:lnTo>
                    <a:lnTo>
                      <a:pt x="5607" y="12138"/>
                    </a:lnTo>
                    <a:lnTo>
                      <a:pt x="5638" y="12655"/>
                    </a:lnTo>
                    <a:lnTo>
                      <a:pt x="5686" y="13156"/>
                    </a:lnTo>
                    <a:lnTo>
                      <a:pt x="5752" y="13648"/>
                    </a:lnTo>
                    <a:lnTo>
                      <a:pt x="5831" y="14126"/>
                    </a:lnTo>
                    <a:lnTo>
                      <a:pt x="5928" y="14578"/>
                    </a:lnTo>
                    <a:lnTo>
                      <a:pt x="6039" y="15006"/>
                    </a:lnTo>
                    <a:lnTo>
                      <a:pt x="6102" y="15216"/>
                    </a:lnTo>
                    <a:lnTo>
                      <a:pt x="6168" y="15402"/>
                    </a:lnTo>
                    <a:lnTo>
                      <a:pt x="6307" y="15742"/>
                    </a:lnTo>
                    <a:lnTo>
                      <a:pt x="6457" y="16033"/>
                    </a:lnTo>
                    <a:lnTo>
                      <a:pt x="6610" y="16267"/>
                    </a:lnTo>
                    <a:lnTo>
                      <a:pt x="6771" y="16461"/>
                    </a:lnTo>
                    <a:lnTo>
                      <a:pt x="6934" y="16606"/>
                    </a:lnTo>
                    <a:lnTo>
                      <a:pt x="7100" y="16703"/>
                    </a:lnTo>
                    <a:lnTo>
                      <a:pt x="7268" y="16751"/>
                    </a:lnTo>
                    <a:lnTo>
                      <a:pt x="7440" y="16751"/>
                    </a:lnTo>
                    <a:lnTo>
                      <a:pt x="7608" y="16703"/>
                    </a:lnTo>
                    <a:lnTo>
                      <a:pt x="7774" y="16606"/>
                    </a:lnTo>
                    <a:lnTo>
                      <a:pt x="7937" y="16461"/>
                    </a:lnTo>
                    <a:lnTo>
                      <a:pt x="8098" y="16267"/>
                    </a:lnTo>
                    <a:lnTo>
                      <a:pt x="8253" y="16033"/>
                    </a:lnTo>
                    <a:lnTo>
                      <a:pt x="8401" y="15742"/>
                    </a:lnTo>
                    <a:lnTo>
                      <a:pt x="8540" y="15402"/>
                    </a:lnTo>
                    <a:lnTo>
                      <a:pt x="8609" y="15216"/>
                    </a:lnTo>
                    <a:lnTo>
                      <a:pt x="8669" y="15006"/>
                    </a:lnTo>
                    <a:lnTo>
                      <a:pt x="8783" y="14578"/>
                    </a:lnTo>
                    <a:lnTo>
                      <a:pt x="8880" y="14126"/>
                    </a:lnTo>
                    <a:lnTo>
                      <a:pt x="8959" y="13648"/>
                    </a:lnTo>
                    <a:lnTo>
                      <a:pt x="9022" y="13156"/>
                    </a:lnTo>
                    <a:lnTo>
                      <a:pt x="9072" y="12655"/>
                    </a:lnTo>
                    <a:lnTo>
                      <a:pt x="9104" y="12138"/>
                    </a:lnTo>
                    <a:lnTo>
                      <a:pt x="9120" y="11620"/>
                    </a:lnTo>
                    <a:lnTo>
                      <a:pt x="9120" y="11095"/>
                    </a:lnTo>
                    <a:lnTo>
                      <a:pt x="9104" y="10578"/>
                    </a:lnTo>
                    <a:lnTo>
                      <a:pt x="9072" y="10061"/>
                    </a:lnTo>
                    <a:lnTo>
                      <a:pt x="9022" y="9559"/>
                    </a:lnTo>
                    <a:lnTo>
                      <a:pt x="8959" y="9067"/>
                    </a:lnTo>
                    <a:lnTo>
                      <a:pt x="8880" y="8590"/>
                    </a:lnTo>
                    <a:lnTo>
                      <a:pt x="8783" y="8137"/>
                    </a:lnTo>
                    <a:lnTo>
                      <a:pt x="8669" y="7709"/>
                    </a:lnTo>
                    <a:lnTo>
                      <a:pt x="8609" y="7507"/>
                    </a:lnTo>
                    <a:lnTo>
                      <a:pt x="8540" y="7313"/>
                    </a:lnTo>
                    <a:lnTo>
                      <a:pt x="8401" y="6982"/>
                    </a:lnTo>
                    <a:lnTo>
                      <a:pt x="8253" y="6691"/>
                    </a:lnTo>
                    <a:lnTo>
                      <a:pt x="8101" y="6448"/>
                    </a:lnTo>
                    <a:lnTo>
                      <a:pt x="7940" y="6254"/>
                    </a:lnTo>
                    <a:lnTo>
                      <a:pt x="7777" y="6109"/>
                    </a:lnTo>
                    <a:lnTo>
                      <a:pt x="7611" y="6012"/>
                    </a:lnTo>
                    <a:lnTo>
                      <a:pt x="7440" y="5964"/>
                    </a:lnTo>
                    <a:close/>
                    <a:moveTo>
                      <a:pt x="11126" y="5964"/>
                    </a:moveTo>
                    <a:lnTo>
                      <a:pt x="10958" y="6012"/>
                    </a:lnTo>
                    <a:lnTo>
                      <a:pt x="10789" y="6109"/>
                    </a:lnTo>
                    <a:lnTo>
                      <a:pt x="10626" y="6254"/>
                    </a:lnTo>
                    <a:lnTo>
                      <a:pt x="10466" y="6448"/>
                    </a:lnTo>
                    <a:lnTo>
                      <a:pt x="10313" y="6691"/>
                    </a:lnTo>
                    <a:lnTo>
                      <a:pt x="10165" y="6982"/>
                    </a:lnTo>
                    <a:lnTo>
                      <a:pt x="10023" y="7313"/>
                    </a:lnTo>
                    <a:lnTo>
                      <a:pt x="9957" y="7507"/>
                    </a:lnTo>
                    <a:lnTo>
                      <a:pt x="9894" y="7709"/>
                    </a:lnTo>
                    <a:lnTo>
                      <a:pt x="9781" y="8137"/>
                    </a:lnTo>
                    <a:lnTo>
                      <a:pt x="9686" y="8590"/>
                    </a:lnTo>
                    <a:lnTo>
                      <a:pt x="9604" y="9067"/>
                    </a:lnTo>
                    <a:lnTo>
                      <a:pt x="9541" y="9559"/>
                    </a:lnTo>
                    <a:lnTo>
                      <a:pt x="9494" y="10061"/>
                    </a:lnTo>
                    <a:lnTo>
                      <a:pt x="9462" y="10578"/>
                    </a:lnTo>
                    <a:lnTo>
                      <a:pt x="9446" y="11095"/>
                    </a:lnTo>
                    <a:lnTo>
                      <a:pt x="9446" y="11620"/>
                    </a:lnTo>
                    <a:lnTo>
                      <a:pt x="9462" y="12138"/>
                    </a:lnTo>
                    <a:lnTo>
                      <a:pt x="9494" y="12655"/>
                    </a:lnTo>
                    <a:lnTo>
                      <a:pt x="9541" y="13156"/>
                    </a:lnTo>
                    <a:lnTo>
                      <a:pt x="9604" y="13648"/>
                    </a:lnTo>
                    <a:lnTo>
                      <a:pt x="9686" y="14126"/>
                    </a:lnTo>
                    <a:lnTo>
                      <a:pt x="9781" y="14578"/>
                    </a:lnTo>
                    <a:lnTo>
                      <a:pt x="9894" y="15006"/>
                    </a:lnTo>
                    <a:lnTo>
                      <a:pt x="9957" y="15216"/>
                    </a:lnTo>
                    <a:lnTo>
                      <a:pt x="10023" y="15402"/>
                    </a:lnTo>
                    <a:lnTo>
                      <a:pt x="10163" y="15742"/>
                    </a:lnTo>
                    <a:lnTo>
                      <a:pt x="10310" y="16033"/>
                    </a:lnTo>
                    <a:lnTo>
                      <a:pt x="10466" y="16267"/>
                    </a:lnTo>
                    <a:lnTo>
                      <a:pt x="10624" y="16461"/>
                    </a:lnTo>
                    <a:lnTo>
                      <a:pt x="10789" y="16606"/>
                    </a:lnTo>
                    <a:lnTo>
                      <a:pt x="10955" y="16703"/>
                    </a:lnTo>
                    <a:lnTo>
                      <a:pt x="11124" y="16751"/>
                    </a:lnTo>
                    <a:lnTo>
                      <a:pt x="11293" y="16751"/>
                    </a:lnTo>
                    <a:lnTo>
                      <a:pt x="11461" y="16703"/>
                    </a:lnTo>
                    <a:lnTo>
                      <a:pt x="11630" y="16606"/>
                    </a:lnTo>
                    <a:lnTo>
                      <a:pt x="11793" y="16461"/>
                    </a:lnTo>
                    <a:lnTo>
                      <a:pt x="11953" y="16267"/>
                    </a:lnTo>
                    <a:lnTo>
                      <a:pt x="12106" y="16033"/>
                    </a:lnTo>
                    <a:lnTo>
                      <a:pt x="12256" y="15742"/>
                    </a:lnTo>
                    <a:lnTo>
                      <a:pt x="12396" y="15402"/>
                    </a:lnTo>
                    <a:lnTo>
                      <a:pt x="12462" y="15216"/>
                    </a:lnTo>
                    <a:lnTo>
                      <a:pt x="12525" y="15006"/>
                    </a:lnTo>
                    <a:lnTo>
                      <a:pt x="12636" y="14578"/>
                    </a:lnTo>
                    <a:lnTo>
                      <a:pt x="12733" y="14126"/>
                    </a:lnTo>
                    <a:lnTo>
                      <a:pt x="12812" y="13648"/>
                    </a:lnTo>
                    <a:lnTo>
                      <a:pt x="12875" y="13156"/>
                    </a:lnTo>
                    <a:lnTo>
                      <a:pt x="12925" y="12655"/>
                    </a:lnTo>
                    <a:lnTo>
                      <a:pt x="12957" y="12138"/>
                    </a:lnTo>
                    <a:lnTo>
                      <a:pt x="12973" y="11612"/>
                    </a:lnTo>
                    <a:lnTo>
                      <a:pt x="12973" y="11095"/>
                    </a:lnTo>
                    <a:lnTo>
                      <a:pt x="12957" y="10570"/>
                    </a:lnTo>
                    <a:lnTo>
                      <a:pt x="12925" y="10061"/>
                    </a:lnTo>
                    <a:lnTo>
                      <a:pt x="12875" y="9551"/>
                    </a:lnTo>
                    <a:lnTo>
                      <a:pt x="12812" y="9067"/>
                    </a:lnTo>
                    <a:lnTo>
                      <a:pt x="12733" y="8590"/>
                    </a:lnTo>
                    <a:lnTo>
                      <a:pt x="12636" y="8137"/>
                    </a:lnTo>
                    <a:lnTo>
                      <a:pt x="12525" y="7709"/>
                    </a:lnTo>
                    <a:lnTo>
                      <a:pt x="12462" y="7507"/>
                    </a:lnTo>
                    <a:lnTo>
                      <a:pt x="12396" y="7313"/>
                    </a:lnTo>
                    <a:lnTo>
                      <a:pt x="12256" y="6982"/>
                    </a:lnTo>
                    <a:lnTo>
                      <a:pt x="12109" y="6691"/>
                    </a:lnTo>
                    <a:lnTo>
                      <a:pt x="11953" y="6448"/>
                    </a:lnTo>
                    <a:lnTo>
                      <a:pt x="11796" y="6254"/>
                    </a:lnTo>
                    <a:lnTo>
                      <a:pt x="11632" y="6109"/>
                    </a:lnTo>
                    <a:lnTo>
                      <a:pt x="11464" y="6012"/>
                    </a:lnTo>
                    <a:lnTo>
                      <a:pt x="11295" y="5964"/>
                    </a:lnTo>
                    <a:close/>
                    <a:moveTo>
                      <a:pt x="2634" y="0"/>
                    </a:moveTo>
                    <a:lnTo>
                      <a:pt x="2362" y="73"/>
                    </a:lnTo>
                    <a:lnTo>
                      <a:pt x="2099" y="234"/>
                    </a:lnTo>
                    <a:lnTo>
                      <a:pt x="1838" y="468"/>
                    </a:lnTo>
                    <a:lnTo>
                      <a:pt x="1591" y="784"/>
                    </a:lnTo>
                    <a:lnTo>
                      <a:pt x="1351" y="1171"/>
                    </a:lnTo>
                    <a:lnTo>
                      <a:pt x="1127" y="1632"/>
                    </a:lnTo>
                    <a:lnTo>
                      <a:pt x="917" y="2166"/>
                    </a:lnTo>
                    <a:lnTo>
                      <a:pt x="819" y="2464"/>
                    </a:lnTo>
                    <a:lnTo>
                      <a:pt x="751" y="2675"/>
                    </a:lnTo>
                    <a:lnTo>
                      <a:pt x="656" y="2990"/>
                    </a:lnTo>
                    <a:lnTo>
                      <a:pt x="487" y="3645"/>
                    </a:lnTo>
                    <a:lnTo>
                      <a:pt x="345" y="4331"/>
                    </a:lnTo>
                    <a:lnTo>
                      <a:pt x="226" y="5058"/>
                    </a:lnTo>
                    <a:lnTo>
                      <a:pt x="134" y="5802"/>
                    </a:lnTo>
                    <a:lnTo>
                      <a:pt x="63" y="6570"/>
                    </a:lnTo>
                    <a:lnTo>
                      <a:pt x="21" y="7354"/>
                    </a:lnTo>
                    <a:lnTo>
                      <a:pt x="0" y="8137"/>
                    </a:lnTo>
                    <a:lnTo>
                      <a:pt x="5" y="8921"/>
                    </a:lnTo>
                    <a:lnTo>
                      <a:pt x="34" y="9705"/>
                    </a:lnTo>
                    <a:lnTo>
                      <a:pt x="87" y="10481"/>
                    </a:lnTo>
                    <a:lnTo>
                      <a:pt x="166" y="11240"/>
                    </a:lnTo>
                    <a:lnTo>
                      <a:pt x="269" y="11975"/>
                    </a:lnTo>
                    <a:lnTo>
                      <a:pt x="395" y="12679"/>
                    </a:lnTo>
                    <a:lnTo>
                      <a:pt x="545" y="13357"/>
                    </a:lnTo>
                    <a:lnTo>
                      <a:pt x="722" y="13996"/>
                    </a:lnTo>
                    <a:lnTo>
                      <a:pt x="819" y="14295"/>
                    </a:lnTo>
                    <a:lnTo>
                      <a:pt x="917" y="14586"/>
                    </a:lnTo>
                    <a:lnTo>
                      <a:pt x="1127" y="15119"/>
                    </a:lnTo>
                    <a:lnTo>
                      <a:pt x="1351" y="15588"/>
                    </a:lnTo>
                    <a:lnTo>
                      <a:pt x="1588" y="15976"/>
                    </a:lnTo>
                    <a:lnTo>
                      <a:pt x="1838" y="16291"/>
                    </a:lnTo>
                    <a:lnTo>
                      <a:pt x="2096" y="16525"/>
                    </a:lnTo>
                    <a:lnTo>
                      <a:pt x="2362" y="16679"/>
                    </a:lnTo>
                    <a:lnTo>
                      <a:pt x="2634" y="16760"/>
                    </a:lnTo>
                    <a:lnTo>
                      <a:pt x="2770" y="16760"/>
                    </a:lnTo>
                    <a:lnTo>
                      <a:pt x="2915" y="16751"/>
                    </a:lnTo>
                    <a:lnTo>
                      <a:pt x="3194" y="16679"/>
                    </a:lnTo>
                    <a:lnTo>
                      <a:pt x="3461" y="16534"/>
                    </a:lnTo>
                    <a:lnTo>
                      <a:pt x="3713" y="16307"/>
                    </a:lnTo>
                    <a:lnTo>
                      <a:pt x="3950" y="16008"/>
                    </a:lnTo>
                    <a:lnTo>
                      <a:pt x="4177" y="15636"/>
                    </a:lnTo>
                    <a:lnTo>
                      <a:pt x="4387" y="15192"/>
                    </a:lnTo>
                    <a:lnTo>
                      <a:pt x="4588" y="14675"/>
                    </a:lnTo>
                    <a:lnTo>
                      <a:pt x="4680" y="14384"/>
                    </a:lnTo>
                    <a:lnTo>
                      <a:pt x="4759" y="14133"/>
                    </a:lnTo>
                    <a:lnTo>
                      <a:pt x="4898" y="13592"/>
                    </a:lnTo>
                    <a:lnTo>
                      <a:pt x="5020" y="13010"/>
                    </a:lnTo>
                    <a:lnTo>
                      <a:pt x="5120" y="12380"/>
                    </a:lnTo>
                    <a:lnTo>
                      <a:pt x="5201" y="11709"/>
                    </a:lnTo>
                    <a:lnTo>
                      <a:pt x="5262" y="10998"/>
                    </a:lnTo>
                    <a:lnTo>
                      <a:pt x="5301" y="10238"/>
                    </a:lnTo>
                    <a:lnTo>
                      <a:pt x="5320" y="9439"/>
                    </a:lnTo>
                    <a:lnTo>
                      <a:pt x="5322" y="9018"/>
                    </a:lnTo>
                    <a:lnTo>
                      <a:pt x="5322" y="8655"/>
                    </a:lnTo>
                    <a:lnTo>
                      <a:pt x="5304" y="7943"/>
                    </a:lnTo>
                    <a:lnTo>
                      <a:pt x="5283" y="7588"/>
                    </a:lnTo>
                    <a:lnTo>
                      <a:pt x="2770" y="7588"/>
                    </a:lnTo>
                    <a:lnTo>
                      <a:pt x="2770" y="9891"/>
                    </a:lnTo>
                    <a:lnTo>
                      <a:pt x="4556" y="9891"/>
                    </a:lnTo>
                    <a:lnTo>
                      <a:pt x="4530" y="10360"/>
                    </a:lnTo>
                    <a:lnTo>
                      <a:pt x="4459" y="11192"/>
                    </a:lnTo>
                    <a:lnTo>
                      <a:pt x="4356" y="11919"/>
                    </a:lnTo>
                    <a:lnTo>
                      <a:pt x="4224" y="12525"/>
                    </a:lnTo>
                    <a:lnTo>
                      <a:pt x="4148" y="12776"/>
                    </a:lnTo>
                    <a:lnTo>
                      <a:pt x="4074" y="12986"/>
                    </a:lnTo>
                    <a:lnTo>
                      <a:pt x="3916" y="13357"/>
                    </a:lnTo>
                    <a:lnTo>
                      <a:pt x="3753" y="13673"/>
                    </a:lnTo>
                    <a:lnTo>
                      <a:pt x="3582" y="13940"/>
                    </a:lnTo>
                    <a:lnTo>
                      <a:pt x="3403" y="14149"/>
                    </a:lnTo>
                    <a:lnTo>
                      <a:pt x="3221" y="14303"/>
                    </a:lnTo>
                    <a:lnTo>
                      <a:pt x="3037" y="14408"/>
                    </a:lnTo>
                    <a:lnTo>
                      <a:pt x="2850" y="14457"/>
                    </a:lnTo>
                    <a:lnTo>
                      <a:pt x="2663" y="14449"/>
                    </a:lnTo>
                    <a:lnTo>
                      <a:pt x="2476" y="14384"/>
                    </a:lnTo>
                    <a:lnTo>
                      <a:pt x="2291" y="14271"/>
                    </a:lnTo>
                    <a:lnTo>
                      <a:pt x="2110" y="14101"/>
                    </a:lnTo>
                    <a:lnTo>
                      <a:pt x="1936" y="13883"/>
                    </a:lnTo>
                    <a:lnTo>
                      <a:pt x="1765" y="13608"/>
                    </a:lnTo>
                    <a:lnTo>
                      <a:pt x="1604" y="13277"/>
                    </a:lnTo>
                    <a:lnTo>
                      <a:pt x="1451" y="12889"/>
                    </a:lnTo>
                    <a:lnTo>
                      <a:pt x="1380" y="12679"/>
                    </a:lnTo>
                    <a:lnTo>
                      <a:pt x="1309" y="12453"/>
                    </a:lnTo>
                    <a:lnTo>
                      <a:pt x="1185" y="11967"/>
                    </a:lnTo>
                    <a:lnTo>
                      <a:pt x="1077" y="11458"/>
                    </a:lnTo>
                    <a:lnTo>
                      <a:pt x="988" y="10926"/>
                    </a:lnTo>
                    <a:lnTo>
                      <a:pt x="917" y="10376"/>
                    </a:lnTo>
                    <a:lnTo>
                      <a:pt x="864" y="9810"/>
                    </a:lnTo>
                    <a:lnTo>
                      <a:pt x="827" y="9236"/>
                    </a:lnTo>
                    <a:lnTo>
                      <a:pt x="811" y="8655"/>
                    </a:lnTo>
                    <a:lnTo>
                      <a:pt x="811" y="8072"/>
                    </a:lnTo>
                    <a:lnTo>
                      <a:pt x="827" y="7491"/>
                    </a:lnTo>
                    <a:lnTo>
                      <a:pt x="864" y="6917"/>
                    </a:lnTo>
                    <a:lnTo>
                      <a:pt x="917" y="6351"/>
                    </a:lnTo>
                    <a:lnTo>
                      <a:pt x="988" y="5802"/>
                    </a:lnTo>
                    <a:lnTo>
                      <a:pt x="1077" y="5269"/>
                    </a:lnTo>
                    <a:lnTo>
                      <a:pt x="1185" y="4760"/>
                    </a:lnTo>
                    <a:lnTo>
                      <a:pt x="1309" y="4274"/>
                    </a:lnTo>
                    <a:lnTo>
                      <a:pt x="1380" y="4048"/>
                    </a:lnTo>
                    <a:lnTo>
                      <a:pt x="1448" y="3838"/>
                    </a:lnTo>
                    <a:lnTo>
                      <a:pt x="1596" y="3450"/>
                    </a:lnTo>
                    <a:lnTo>
                      <a:pt x="1757" y="3111"/>
                    </a:lnTo>
                    <a:lnTo>
                      <a:pt x="1925" y="2836"/>
                    </a:lnTo>
                    <a:lnTo>
                      <a:pt x="2104" y="2602"/>
                    </a:lnTo>
                    <a:lnTo>
                      <a:pt x="2289" y="2432"/>
                    </a:lnTo>
                    <a:lnTo>
                      <a:pt x="2478" y="2327"/>
                    </a:lnTo>
                    <a:lnTo>
                      <a:pt x="2673" y="2271"/>
                    </a:lnTo>
                    <a:lnTo>
                      <a:pt x="2865" y="2271"/>
                    </a:lnTo>
                    <a:lnTo>
                      <a:pt x="3052" y="2319"/>
                    </a:lnTo>
                    <a:lnTo>
                      <a:pt x="3234" y="2424"/>
                    </a:lnTo>
                    <a:lnTo>
                      <a:pt x="3413" y="2586"/>
                    </a:lnTo>
                    <a:lnTo>
                      <a:pt x="3584" y="2796"/>
                    </a:lnTo>
                    <a:lnTo>
                      <a:pt x="3748" y="3054"/>
                    </a:lnTo>
                    <a:lnTo>
                      <a:pt x="3903" y="3370"/>
                    </a:lnTo>
                    <a:lnTo>
                      <a:pt x="4050" y="3725"/>
                    </a:lnTo>
                    <a:lnTo>
                      <a:pt x="4119" y="3919"/>
                    </a:lnTo>
                    <a:lnTo>
                      <a:pt x="4646" y="2303"/>
                    </a:lnTo>
                    <a:lnTo>
                      <a:pt x="4548" y="2028"/>
                    </a:lnTo>
                    <a:lnTo>
                      <a:pt x="4345" y="1527"/>
                    </a:lnTo>
                    <a:lnTo>
                      <a:pt x="4129" y="1091"/>
                    </a:lnTo>
                    <a:lnTo>
                      <a:pt x="3900" y="727"/>
                    </a:lnTo>
                    <a:lnTo>
                      <a:pt x="3661" y="436"/>
                    </a:lnTo>
                    <a:lnTo>
                      <a:pt x="3413" y="218"/>
                    </a:lnTo>
                    <a:lnTo>
                      <a:pt x="3160" y="73"/>
                    </a:lnTo>
                    <a:lnTo>
                      <a:pt x="2902" y="0"/>
                    </a:lnTo>
                    <a:close/>
                    <a:moveTo>
                      <a:pt x="19930" y="5939"/>
                    </a:moveTo>
                    <a:lnTo>
                      <a:pt x="19767" y="5988"/>
                    </a:lnTo>
                    <a:lnTo>
                      <a:pt x="19606" y="6077"/>
                    </a:lnTo>
                    <a:lnTo>
                      <a:pt x="19448" y="6222"/>
                    </a:lnTo>
                    <a:lnTo>
                      <a:pt x="19298" y="6416"/>
                    </a:lnTo>
                    <a:lnTo>
                      <a:pt x="19153" y="6659"/>
                    </a:lnTo>
                    <a:lnTo>
                      <a:pt x="19019" y="6942"/>
                    </a:lnTo>
                    <a:lnTo>
                      <a:pt x="18893" y="7273"/>
                    </a:lnTo>
                    <a:lnTo>
                      <a:pt x="18835" y="7451"/>
                    </a:lnTo>
                    <a:lnTo>
                      <a:pt x="18774" y="7652"/>
                    </a:lnTo>
                    <a:lnTo>
                      <a:pt x="18669" y="8072"/>
                    </a:lnTo>
                    <a:lnTo>
                      <a:pt x="18574" y="8525"/>
                    </a:lnTo>
                    <a:lnTo>
                      <a:pt x="18498" y="9002"/>
                    </a:lnTo>
                    <a:lnTo>
                      <a:pt x="18435" y="9495"/>
                    </a:lnTo>
                    <a:lnTo>
                      <a:pt x="18390" y="10012"/>
                    </a:lnTo>
                    <a:lnTo>
                      <a:pt x="18361" y="10537"/>
                    </a:lnTo>
                    <a:lnTo>
                      <a:pt x="18350" y="11071"/>
                    </a:lnTo>
                    <a:lnTo>
                      <a:pt x="18353" y="11346"/>
                    </a:lnTo>
                    <a:lnTo>
                      <a:pt x="18350" y="11612"/>
                    </a:lnTo>
                    <a:lnTo>
                      <a:pt x="18366" y="12145"/>
                    </a:lnTo>
                    <a:lnTo>
                      <a:pt x="18395" y="12670"/>
                    </a:lnTo>
                    <a:lnTo>
                      <a:pt x="18442" y="13179"/>
                    </a:lnTo>
                    <a:lnTo>
                      <a:pt x="18506" y="13673"/>
                    </a:lnTo>
                    <a:lnTo>
                      <a:pt x="18584" y="14141"/>
                    </a:lnTo>
                    <a:lnTo>
                      <a:pt x="18682" y="14586"/>
                    </a:lnTo>
                    <a:lnTo>
                      <a:pt x="18790" y="14998"/>
                    </a:lnTo>
                    <a:lnTo>
                      <a:pt x="18914" y="15378"/>
                    </a:lnTo>
                    <a:lnTo>
                      <a:pt x="19048" y="15725"/>
                    </a:lnTo>
                    <a:lnTo>
                      <a:pt x="19190" y="16016"/>
                    </a:lnTo>
                    <a:lnTo>
                      <a:pt x="19340" y="16267"/>
                    </a:lnTo>
                    <a:lnTo>
                      <a:pt x="19498" y="16468"/>
                    </a:lnTo>
                    <a:lnTo>
                      <a:pt x="19664" y="16614"/>
                    </a:lnTo>
                    <a:lnTo>
                      <a:pt x="19833" y="16711"/>
                    </a:lnTo>
                    <a:lnTo>
                      <a:pt x="20007" y="16760"/>
                    </a:lnTo>
                    <a:lnTo>
                      <a:pt x="20212" y="16760"/>
                    </a:lnTo>
                    <a:lnTo>
                      <a:pt x="20446" y="16671"/>
                    </a:lnTo>
                    <a:lnTo>
                      <a:pt x="20673" y="16485"/>
                    </a:lnTo>
                    <a:lnTo>
                      <a:pt x="20889" y="16194"/>
                    </a:lnTo>
                    <a:lnTo>
                      <a:pt x="20992" y="16008"/>
                    </a:lnTo>
                    <a:lnTo>
                      <a:pt x="21073" y="15847"/>
                    </a:lnTo>
                    <a:lnTo>
                      <a:pt x="21229" y="15475"/>
                    </a:lnTo>
                    <a:lnTo>
                      <a:pt x="21371" y="15063"/>
                    </a:lnTo>
                    <a:lnTo>
                      <a:pt x="21500" y="14610"/>
                    </a:lnTo>
                    <a:lnTo>
                      <a:pt x="21558" y="14368"/>
                    </a:lnTo>
                    <a:lnTo>
                      <a:pt x="20960" y="13131"/>
                    </a:lnTo>
                    <a:lnTo>
                      <a:pt x="20923" y="13301"/>
                    </a:lnTo>
                    <a:lnTo>
                      <a:pt x="20844" y="13608"/>
                    </a:lnTo>
                    <a:lnTo>
                      <a:pt x="20749" y="13883"/>
                    </a:lnTo>
                    <a:lnTo>
                      <a:pt x="20649" y="14117"/>
                    </a:lnTo>
                    <a:lnTo>
                      <a:pt x="20536" y="14311"/>
                    </a:lnTo>
                    <a:lnTo>
                      <a:pt x="20417" y="14457"/>
                    </a:lnTo>
                    <a:lnTo>
                      <a:pt x="20294" y="14562"/>
                    </a:lnTo>
                    <a:lnTo>
                      <a:pt x="20165" y="14610"/>
                    </a:lnTo>
                    <a:lnTo>
                      <a:pt x="20099" y="14618"/>
                    </a:lnTo>
                    <a:lnTo>
                      <a:pt x="20030" y="14618"/>
                    </a:lnTo>
                    <a:lnTo>
                      <a:pt x="19896" y="14569"/>
                    </a:lnTo>
                    <a:lnTo>
                      <a:pt x="19767" y="14465"/>
                    </a:lnTo>
                    <a:lnTo>
                      <a:pt x="19646" y="14295"/>
                    </a:lnTo>
                    <a:lnTo>
                      <a:pt x="19533" y="14085"/>
                    </a:lnTo>
                    <a:lnTo>
                      <a:pt x="19432" y="13818"/>
                    </a:lnTo>
                    <a:lnTo>
                      <a:pt x="19346" y="13511"/>
                    </a:lnTo>
                    <a:lnTo>
                      <a:pt x="19272" y="13164"/>
                    </a:lnTo>
                    <a:lnTo>
                      <a:pt x="19243" y="12970"/>
                    </a:lnTo>
                    <a:lnTo>
                      <a:pt x="21600" y="9979"/>
                    </a:lnTo>
                    <a:lnTo>
                      <a:pt x="21521" y="9366"/>
                    </a:lnTo>
                    <a:lnTo>
                      <a:pt x="21484" y="9091"/>
                    </a:lnTo>
                    <a:lnTo>
                      <a:pt x="21397" y="8558"/>
                    </a:lnTo>
                    <a:lnTo>
                      <a:pt x="21347" y="8307"/>
                    </a:lnTo>
                    <a:lnTo>
                      <a:pt x="21284" y="8008"/>
                    </a:lnTo>
                    <a:lnTo>
                      <a:pt x="21142" y="7466"/>
                    </a:lnTo>
                    <a:lnTo>
                      <a:pt x="21060" y="7208"/>
                    </a:lnTo>
                    <a:lnTo>
                      <a:pt x="21010" y="7071"/>
                    </a:lnTo>
                    <a:lnTo>
                      <a:pt x="20905" y="6804"/>
                    </a:lnTo>
                    <a:lnTo>
                      <a:pt x="20789" y="6570"/>
                    </a:lnTo>
                    <a:lnTo>
                      <a:pt x="20670" y="6376"/>
                    </a:lnTo>
                    <a:lnTo>
                      <a:pt x="20607" y="6295"/>
                    </a:lnTo>
                    <a:lnTo>
                      <a:pt x="20536" y="6206"/>
                    </a:lnTo>
                    <a:lnTo>
                      <a:pt x="20391" y="6077"/>
                    </a:lnTo>
                    <a:lnTo>
                      <a:pt x="20241" y="5980"/>
                    </a:lnTo>
                    <a:lnTo>
                      <a:pt x="20091" y="5939"/>
                    </a:lnTo>
                    <a:close/>
                    <a:moveTo>
                      <a:pt x="14985" y="5947"/>
                    </a:moveTo>
                    <a:lnTo>
                      <a:pt x="14900" y="5956"/>
                    </a:lnTo>
                    <a:lnTo>
                      <a:pt x="14734" y="6004"/>
                    </a:lnTo>
                    <a:lnTo>
                      <a:pt x="14574" y="6109"/>
                    </a:lnTo>
                    <a:lnTo>
                      <a:pt x="14416" y="6262"/>
                    </a:lnTo>
                    <a:lnTo>
                      <a:pt x="14266" y="6473"/>
                    </a:lnTo>
                    <a:lnTo>
                      <a:pt x="14123" y="6715"/>
                    </a:lnTo>
                    <a:lnTo>
                      <a:pt x="13989" y="7014"/>
                    </a:lnTo>
                    <a:lnTo>
                      <a:pt x="13863" y="7345"/>
                    </a:lnTo>
                    <a:lnTo>
                      <a:pt x="13805" y="7531"/>
                    </a:lnTo>
                    <a:lnTo>
                      <a:pt x="13744" y="7733"/>
                    </a:lnTo>
                    <a:lnTo>
                      <a:pt x="13634" y="8146"/>
                    </a:lnTo>
                    <a:lnTo>
                      <a:pt x="13539" y="8590"/>
                    </a:lnTo>
                    <a:lnTo>
                      <a:pt x="13457" y="9058"/>
                    </a:lnTo>
                    <a:lnTo>
                      <a:pt x="13391" y="9543"/>
                    </a:lnTo>
                    <a:lnTo>
                      <a:pt x="13344" y="10053"/>
                    </a:lnTo>
                    <a:lnTo>
                      <a:pt x="13312" y="10578"/>
                    </a:lnTo>
                    <a:lnTo>
                      <a:pt x="13299" y="11103"/>
                    </a:lnTo>
                    <a:lnTo>
                      <a:pt x="13299" y="11644"/>
                    </a:lnTo>
                    <a:lnTo>
                      <a:pt x="13312" y="12170"/>
                    </a:lnTo>
                    <a:lnTo>
                      <a:pt x="13347" y="12695"/>
                    </a:lnTo>
                    <a:lnTo>
                      <a:pt x="13394" y="13196"/>
                    </a:lnTo>
                    <a:lnTo>
                      <a:pt x="13457" y="13681"/>
                    </a:lnTo>
                    <a:lnTo>
                      <a:pt x="13539" y="14149"/>
                    </a:lnTo>
                    <a:lnTo>
                      <a:pt x="13634" y="14586"/>
                    </a:lnTo>
                    <a:lnTo>
                      <a:pt x="13744" y="14990"/>
                    </a:lnTo>
                    <a:lnTo>
                      <a:pt x="13805" y="15184"/>
                    </a:lnTo>
                    <a:lnTo>
                      <a:pt x="13863" y="15370"/>
                    </a:lnTo>
                    <a:lnTo>
                      <a:pt x="13989" y="15701"/>
                    </a:lnTo>
                    <a:lnTo>
                      <a:pt x="14123" y="16000"/>
                    </a:lnTo>
                    <a:lnTo>
                      <a:pt x="14268" y="16242"/>
                    </a:lnTo>
                    <a:lnTo>
                      <a:pt x="14418" y="16445"/>
                    </a:lnTo>
                    <a:lnTo>
                      <a:pt x="14574" y="16598"/>
                    </a:lnTo>
                    <a:lnTo>
                      <a:pt x="14734" y="16703"/>
                    </a:lnTo>
                    <a:lnTo>
                      <a:pt x="14900" y="16751"/>
                    </a:lnTo>
                    <a:lnTo>
                      <a:pt x="14985" y="16760"/>
                    </a:lnTo>
                    <a:lnTo>
                      <a:pt x="15058" y="16751"/>
                    </a:lnTo>
                    <a:lnTo>
                      <a:pt x="15198" y="16720"/>
                    </a:lnTo>
                    <a:lnTo>
                      <a:pt x="15332" y="16639"/>
                    </a:lnTo>
                    <a:lnTo>
                      <a:pt x="15456" y="16525"/>
                    </a:lnTo>
                    <a:lnTo>
                      <a:pt x="15572" y="16372"/>
                    </a:lnTo>
                    <a:lnTo>
                      <a:pt x="15680" y="16178"/>
                    </a:lnTo>
                    <a:lnTo>
                      <a:pt x="15777" y="15944"/>
                    </a:lnTo>
                    <a:lnTo>
                      <a:pt x="15867" y="15677"/>
                    </a:lnTo>
                    <a:lnTo>
                      <a:pt x="15909" y="15523"/>
                    </a:lnTo>
                    <a:lnTo>
                      <a:pt x="15935" y="15523"/>
                    </a:lnTo>
                    <a:lnTo>
                      <a:pt x="15935" y="16299"/>
                    </a:lnTo>
                    <a:lnTo>
                      <a:pt x="15933" y="16679"/>
                    </a:lnTo>
                    <a:lnTo>
                      <a:pt x="15901" y="17358"/>
                    </a:lnTo>
                    <a:lnTo>
                      <a:pt x="15841" y="17947"/>
                    </a:lnTo>
                    <a:lnTo>
                      <a:pt x="15746" y="18441"/>
                    </a:lnTo>
                    <a:lnTo>
                      <a:pt x="15685" y="18659"/>
                    </a:lnTo>
                    <a:lnTo>
                      <a:pt x="15614" y="18861"/>
                    </a:lnTo>
                    <a:lnTo>
                      <a:pt x="15456" y="19176"/>
                    </a:lnTo>
                    <a:lnTo>
                      <a:pt x="15279" y="19386"/>
                    </a:lnTo>
                    <a:lnTo>
                      <a:pt x="15093" y="19483"/>
                    </a:lnTo>
                    <a:lnTo>
                      <a:pt x="14998" y="19475"/>
                    </a:lnTo>
                    <a:lnTo>
                      <a:pt x="14921" y="19475"/>
                    </a:lnTo>
                    <a:lnTo>
                      <a:pt x="14777" y="19402"/>
                    </a:lnTo>
                    <a:lnTo>
                      <a:pt x="14634" y="19256"/>
                    </a:lnTo>
                    <a:lnTo>
                      <a:pt x="14505" y="19039"/>
                    </a:lnTo>
                    <a:lnTo>
                      <a:pt x="14445" y="18901"/>
                    </a:lnTo>
                    <a:lnTo>
                      <a:pt x="14389" y="18756"/>
                    </a:lnTo>
                    <a:lnTo>
                      <a:pt x="14295" y="18449"/>
                    </a:lnTo>
                    <a:lnTo>
                      <a:pt x="14210" y="18109"/>
                    </a:lnTo>
                    <a:lnTo>
                      <a:pt x="14139" y="17738"/>
                    </a:lnTo>
                    <a:lnTo>
                      <a:pt x="14113" y="17543"/>
                    </a:lnTo>
                    <a:lnTo>
                      <a:pt x="13436" y="18400"/>
                    </a:lnTo>
                    <a:lnTo>
                      <a:pt x="13486" y="18731"/>
                    </a:lnTo>
                    <a:lnTo>
                      <a:pt x="13607" y="19354"/>
                    </a:lnTo>
                    <a:lnTo>
                      <a:pt x="13750" y="19911"/>
                    </a:lnTo>
                    <a:lnTo>
                      <a:pt x="13918" y="20412"/>
                    </a:lnTo>
                    <a:lnTo>
                      <a:pt x="14010" y="20638"/>
                    </a:lnTo>
                    <a:lnTo>
                      <a:pt x="14118" y="20873"/>
                    </a:lnTo>
                    <a:lnTo>
                      <a:pt x="14353" y="21244"/>
                    </a:lnTo>
                    <a:lnTo>
                      <a:pt x="14603" y="21487"/>
                    </a:lnTo>
                    <a:lnTo>
                      <a:pt x="14863" y="21600"/>
                    </a:lnTo>
                    <a:lnTo>
                      <a:pt x="15079" y="21600"/>
                    </a:lnTo>
                    <a:lnTo>
                      <a:pt x="15245" y="21568"/>
                    </a:lnTo>
                    <a:lnTo>
                      <a:pt x="15409" y="21487"/>
                    </a:lnTo>
                    <a:lnTo>
                      <a:pt x="15567" y="21358"/>
                    </a:lnTo>
                    <a:lnTo>
                      <a:pt x="15719" y="21172"/>
                    </a:lnTo>
                    <a:lnTo>
                      <a:pt x="15867" y="20954"/>
                    </a:lnTo>
                    <a:lnTo>
                      <a:pt x="16006" y="20679"/>
                    </a:lnTo>
                    <a:lnTo>
                      <a:pt x="16138" y="20363"/>
                    </a:lnTo>
                    <a:lnTo>
                      <a:pt x="16199" y="20194"/>
                    </a:lnTo>
                    <a:lnTo>
                      <a:pt x="16257" y="20016"/>
                    </a:lnTo>
                    <a:lnTo>
                      <a:pt x="16359" y="19620"/>
                    </a:lnTo>
                    <a:lnTo>
                      <a:pt x="16446" y="19184"/>
                    </a:lnTo>
                    <a:lnTo>
                      <a:pt x="16520" y="18699"/>
                    </a:lnTo>
                    <a:lnTo>
                      <a:pt x="16580" y="18166"/>
                    </a:lnTo>
                    <a:lnTo>
                      <a:pt x="16623" y="17600"/>
                    </a:lnTo>
                    <a:lnTo>
                      <a:pt x="16654" y="16978"/>
                    </a:lnTo>
                    <a:lnTo>
                      <a:pt x="16667" y="16315"/>
                    </a:lnTo>
                    <a:lnTo>
                      <a:pt x="16670" y="15968"/>
                    </a:lnTo>
                    <a:lnTo>
                      <a:pt x="16670" y="6270"/>
                    </a:lnTo>
                    <a:lnTo>
                      <a:pt x="15935" y="6270"/>
                    </a:lnTo>
                    <a:lnTo>
                      <a:pt x="15935" y="7151"/>
                    </a:lnTo>
                    <a:lnTo>
                      <a:pt x="15909" y="7151"/>
                    </a:lnTo>
                    <a:lnTo>
                      <a:pt x="15869" y="7014"/>
                    </a:lnTo>
                    <a:lnTo>
                      <a:pt x="15783" y="6764"/>
                    </a:lnTo>
                    <a:lnTo>
                      <a:pt x="15685" y="6545"/>
                    </a:lnTo>
                    <a:lnTo>
                      <a:pt x="15582" y="6367"/>
                    </a:lnTo>
                    <a:lnTo>
                      <a:pt x="15527" y="6295"/>
                    </a:lnTo>
                    <a:lnTo>
                      <a:pt x="15461" y="6206"/>
                    </a:lnTo>
                    <a:lnTo>
                      <a:pt x="15330" y="6077"/>
                    </a:lnTo>
                    <a:lnTo>
                      <a:pt x="15193" y="5988"/>
                    </a:lnTo>
                    <a:lnTo>
                      <a:pt x="15053" y="5947"/>
                    </a:lnTo>
                    <a:close/>
                  </a:path>
                </a:pathLst>
              </a:cu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nvGrpSpPr>
              <p:cNvPr id="414" name="Google Shape;414;p25"/>
              <p:cNvGrpSpPr/>
              <p:nvPr/>
            </p:nvGrpSpPr>
            <p:grpSpPr>
              <a:xfrm>
                <a:off x="693120" y="14174"/>
                <a:ext cx="497005" cy="149202"/>
                <a:chOff x="0" y="-1"/>
                <a:chExt cx="497005" cy="149202"/>
              </a:xfrm>
            </p:grpSpPr>
            <p:sp>
              <p:nvSpPr>
                <p:cNvPr id="415" name="Google Shape;415;p25"/>
                <p:cNvSpPr/>
                <p:nvPr/>
              </p:nvSpPr>
              <p:spPr>
                <a:xfrm>
                  <a:off x="0" y="-1"/>
                  <a:ext cx="130734" cy="149202"/>
                </a:xfrm>
                <a:custGeom>
                  <a:rect b="b" l="l" r="r" t="t"/>
                  <a:pathLst>
                    <a:path extrusionOk="0" h="21600" w="21600">
                      <a:moveTo>
                        <a:pt x="11763" y="0"/>
                      </a:moveTo>
                      <a:lnTo>
                        <a:pt x="11138" y="23"/>
                      </a:lnTo>
                      <a:lnTo>
                        <a:pt x="9928" y="148"/>
                      </a:lnTo>
                      <a:lnTo>
                        <a:pt x="8757" y="388"/>
                      </a:lnTo>
                      <a:lnTo>
                        <a:pt x="7625" y="718"/>
                      </a:lnTo>
                      <a:lnTo>
                        <a:pt x="6558" y="1141"/>
                      </a:lnTo>
                      <a:lnTo>
                        <a:pt x="5556" y="1642"/>
                      </a:lnTo>
                      <a:lnTo>
                        <a:pt x="4606" y="2236"/>
                      </a:lnTo>
                      <a:lnTo>
                        <a:pt x="3734" y="2896"/>
                      </a:lnTo>
                      <a:lnTo>
                        <a:pt x="2941" y="3626"/>
                      </a:lnTo>
                      <a:lnTo>
                        <a:pt x="2225" y="4425"/>
                      </a:lnTo>
                      <a:lnTo>
                        <a:pt x="1587" y="5281"/>
                      </a:lnTo>
                      <a:lnTo>
                        <a:pt x="1067" y="6192"/>
                      </a:lnTo>
                      <a:lnTo>
                        <a:pt x="624" y="7150"/>
                      </a:lnTo>
                      <a:lnTo>
                        <a:pt x="299" y="8143"/>
                      </a:lnTo>
                      <a:lnTo>
                        <a:pt x="91" y="9181"/>
                      </a:lnTo>
                      <a:lnTo>
                        <a:pt x="0" y="10241"/>
                      </a:lnTo>
                      <a:lnTo>
                        <a:pt x="0" y="11233"/>
                      </a:lnTo>
                      <a:lnTo>
                        <a:pt x="13" y="11780"/>
                      </a:lnTo>
                      <a:lnTo>
                        <a:pt x="156" y="12842"/>
                      </a:lnTo>
                      <a:lnTo>
                        <a:pt x="416" y="13867"/>
                      </a:lnTo>
                      <a:lnTo>
                        <a:pt x="793" y="14848"/>
                      </a:lnTo>
                      <a:lnTo>
                        <a:pt x="1275" y="15784"/>
                      </a:lnTo>
                      <a:lnTo>
                        <a:pt x="1848" y="16673"/>
                      </a:lnTo>
                      <a:lnTo>
                        <a:pt x="2511" y="17506"/>
                      </a:lnTo>
                      <a:lnTo>
                        <a:pt x="3252" y="18281"/>
                      </a:lnTo>
                      <a:lnTo>
                        <a:pt x="4086" y="18977"/>
                      </a:lnTo>
                      <a:lnTo>
                        <a:pt x="4996" y="19615"/>
                      </a:lnTo>
                      <a:lnTo>
                        <a:pt x="5972" y="20163"/>
                      </a:lnTo>
                      <a:lnTo>
                        <a:pt x="7001" y="20642"/>
                      </a:lnTo>
                      <a:lnTo>
                        <a:pt x="8094" y="21019"/>
                      </a:lnTo>
                      <a:lnTo>
                        <a:pt x="9226" y="21315"/>
                      </a:lnTo>
                      <a:lnTo>
                        <a:pt x="10409" y="21509"/>
                      </a:lnTo>
                      <a:lnTo>
                        <a:pt x="11620" y="21600"/>
                      </a:lnTo>
                      <a:lnTo>
                        <a:pt x="12244" y="21600"/>
                      </a:lnTo>
                      <a:lnTo>
                        <a:pt x="12934" y="21589"/>
                      </a:lnTo>
                      <a:lnTo>
                        <a:pt x="14287" y="21463"/>
                      </a:lnTo>
                      <a:lnTo>
                        <a:pt x="15628" y="21212"/>
                      </a:lnTo>
                      <a:lnTo>
                        <a:pt x="16916" y="20824"/>
                      </a:lnTo>
                      <a:lnTo>
                        <a:pt x="17553" y="20585"/>
                      </a:lnTo>
                      <a:lnTo>
                        <a:pt x="18126" y="20345"/>
                      </a:lnTo>
                      <a:lnTo>
                        <a:pt x="19232" y="19775"/>
                      </a:lnTo>
                      <a:lnTo>
                        <a:pt x="20247" y="19091"/>
                      </a:lnTo>
                      <a:lnTo>
                        <a:pt x="21171" y="18316"/>
                      </a:lnTo>
                      <a:lnTo>
                        <a:pt x="21600" y="17893"/>
                      </a:lnTo>
                      <a:lnTo>
                        <a:pt x="19479" y="16035"/>
                      </a:lnTo>
                      <a:lnTo>
                        <a:pt x="19141" y="16388"/>
                      </a:lnTo>
                      <a:lnTo>
                        <a:pt x="18399" y="17038"/>
                      </a:lnTo>
                      <a:lnTo>
                        <a:pt x="17579" y="17597"/>
                      </a:lnTo>
                      <a:lnTo>
                        <a:pt x="16707" y="18076"/>
                      </a:lnTo>
                      <a:lnTo>
                        <a:pt x="15771" y="18464"/>
                      </a:lnTo>
                      <a:lnTo>
                        <a:pt x="14808" y="18760"/>
                      </a:lnTo>
                      <a:lnTo>
                        <a:pt x="13793" y="18954"/>
                      </a:lnTo>
                      <a:lnTo>
                        <a:pt x="12751" y="19057"/>
                      </a:lnTo>
                      <a:lnTo>
                        <a:pt x="11775" y="19057"/>
                      </a:lnTo>
                      <a:lnTo>
                        <a:pt x="10865" y="18999"/>
                      </a:lnTo>
                      <a:lnTo>
                        <a:pt x="9980" y="18852"/>
                      </a:lnTo>
                      <a:lnTo>
                        <a:pt x="9121" y="18646"/>
                      </a:lnTo>
                      <a:lnTo>
                        <a:pt x="8288" y="18350"/>
                      </a:lnTo>
                      <a:lnTo>
                        <a:pt x="7508" y="17985"/>
                      </a:lnTo>
                      <a:lnTo>
                        <a:pt x="6753" y="17551"/>
                      </a:lnTo>
                      <a:lnTo>
                        <a:pt x="6050" y="17061"/>
                      </a:lnTo>
                      <a:lnTo>
                        <a:pt x="5400" y="16491"/>
                      </a:lnTo>
                      <a:lnTo>
                        <a:pt x="4814" y="15875"/>
                      </a:lnTo>
                      <a:lnTo>
                        <a:pt x="4320" y="15213"/>
                      </a:lnTo>
                      <a:lnTo>
                        <a:pt x="3904" y="14518"/>
                      </a:lnTo>
                      <a:lnTo>
                        <a:pt x="3578" y="13765"/>
                      </a:lnTo>
                      <a:lnTo>
                        <a:pt x="3331" y="12979"/>
                      </a:lnTo>
                      <a:lnTo>
                        <a:pt x="3162" y="12146"/>
                      </a:lnTo>
                      <a:lnTo>
                        <a:pt x="3084" y="11268"/>
                      </a:lnTo>
                      <a:lnTo>
                        <a:pt x="3071" y="10811"/>
                      </a:lnTo>
                      <a:lnTo>
                        <a:pt x="3084" y="10344"/>
                      </a:lnTo>
                      <a:lnTo>
                        <a:pt x="3162" y="9465"/>
                      </a:lnTo>
                      <a:lnTo>
                        <a:pt x="3331" y="8633"/>
                      </a:lnTo>
                      <a:lnTo>
                        <a:pt x="3578" y="7847"/>
                      </a:lnTo>
                      <a:lnTo>
                        <a:pt x="3917" y="7094"/>
                      </a:lnTo>
                      <a:lnTo>
                        <a:pt x="4320" y="6398"/>
                      </a:lnTo>
                      <a:lnTo>
                        <a:pt x="4827" y="5736"/>
                      </a:lnTo>
                      <a:lnTo>
                        <a:pt x="5400" y="5121"/>
                      </a:lnTo>
                      <a:lnTo>
                        <a:pt x="6050" y="4551"/>
                      </a:lnTo>
                      <a:lnTo>
                        <a:pt x="6753" y="4060"/>
                      </a:lnTo>
                      <a:lnTo>
                        <a:pt x="7508" y="3626"/>
                      </a:lnTo>
                      <a:lnTo>
                        <a:pt x="8301" y="3261"/>
                      </a:lnTo>
                      <a:lnTo>
                        <a:pt x="9134" y="2965"/>
                      </a:lnTo>
                      <a:lnTo>
                        <a:pt x="9993" y="2760"/>
                      </a:lnTo>
                      <a:lnTo>
                        <a:pt x="10878" y="2612"/>
                      </a:lnTo>
                      <a:lnTo>
                        <a:pt x="11775" y="2555"/>
                      </a:lnTo>
                      <a:lnTo>
                        <a:pt x="12231" y="2555"/>
                      </a:lnTo>
                      <a:lnTo>
                        <a:pt x="12700" y="2543"/>
                      </a:lnTo>
                      <a:lnTo>
                        <a:pt x="13636" y="2601"/>
                      </a:lnTo>
                      <a:lnTo>
                        <a:pt x="14560" y="2760"/>
                      </a:lnTo>
                      <a:lnTo>
                        <a:pt x="15445" y="3010"/>
                      </a:lnTo>
                      <a:lnTo>
                        <a:pt x="16278" y="3352"/>
                      </a:lnTo>
                      <a:lnTo>
                        <a:pt x="17071" y="3775"/>
                      </a:lnTo>
                      <a:lnTo>
                        <a:pt x="17813" y="4277"/>
                      </a:lnTo>
                      <a:lnTo>
                        <a:pt x="18477" y="4858"/>
                      </a:lnTo>
                      <a:lnTo>
                        <a:pt x="18789" y="5178"/>
                      </a:lnTo>
                      <a:lnTo>
                        <a:pt x="20897" y="3375"/>
                      </a:lnTo>
                      <a:lnTo>
                        <a:pt x="20481" y="2965"/>
                      </a:lnTo>
                      <a:lnTo>
                        <a:pt x="19583" y="2224"/>
                      </a:lnTo>
                      <a:lnTo>
                        <a:pt x="18607" y="1585"/>
                      </a:lnTo>
                      <a:lnTo>
                        <a:pt x="17566" y="1049"/>
                      </a:lnTo>
                      <a:lnTo>
                        <a:pt x="16447" y="616"/>
                      </a:lnTo>
                      <a:lnTo>
                        <a:pt x="15289" y="297"/>
                      </a:lnTo>
                      <a:lnTo>
                        <a:pt x="14092" y="80"/>
                      </a:lnTo>
                      <a:lnTo>
                        <a:pt x="12869" y="0"/>
                      </a:lnTo>
                      <a:close/>
                    </a:path>
                  </a:pathLst>
                </a:cu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6" name="Google Shape;416;p25"/>
                <p:cNvSpPr/>
                <p:nvPr/>
              </p:nvSpPr>
              <p:spPr>
                <a:xfrm>
                  <a:off x="146973" y="3147"/>
                  <a:ext cx="18300" cy="142800"/>
                </a:xfrm>
                <a:prstGeom prst="rect">
                  <a:avLst/>
                </a:pr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7" name="Google Shape;417;p25"/>
                <p:cNvSpPr/>
                <p:nvPr/>
              </p:nvSpPr>
              <p:spPr>
                <a:xfrm>
                  <a:off x="181073" y="45053"/>
                  <a:ext cx="100602" cy="104058"/>
                </a:xfrm>
                <a:custGeom>
                  <a:rect b="b" l="l" r="r" t="t"/>
                  <a:pathLst>
                    <a:path extrusionOk="0" h="21600" w="21600">
                      <a:moveTo>
                        <a:pt x="10352" y="3483"/>
                      </a:moveTo>
                      <a:lnTo>
                        <a:pt x="11620" y="3514"/>
                      </a:lnTo>
                      <a:lnTo>
                        <a:pt x="12872" y="3793"/>
                      </a:lnTo>
                      <a:lnTo>
                        <a:pt x="14057" y="4283"/>
                      </a:lnTo>
                      <a:lnTo>
                        <a:pt x="15139" y="5020"/>
                      </a:lnTo>
                      <a:lnTo>
                        <a:pt x="15612" y="5493"/>
                      </a:lnTo>
                      <a:lnTo>
                        <a:pt x="16121" y="6033"/>
                      </a:lnTo>
                      <a:lnTo>
                        <a:pt x="16932" y="7276"/>
                      </a:lnTo>
                      <a:lnTo>
                        <a:pt x="17456" y="8633"/>
                      </a:lnTo>
                      <a:lnTo>
                        <a:pt x="17693" y="10072"/>
                      </a:lnTo>
                      <a:lnTo>
                        <a:pt x="17693" y="11528"/>
                      </a:lnTo>
                      <a:lnTo>
                        <a:pt x="17456" y="12966"/>
                      </a:lnTo>
                      <a:lnTo>
                        <a:pt x="16915" y="14324"/>
                      </a:lnTo>
                      <a:lnTo>
                        <a:pt x="16121" y="15567"/>
                      </a:lnTo>
                      <a:lnTo>
                        <a:pt x="15612" y="16122"/>
                      </a:lnTo>
                      <a:lnTo>
                        <a:pt x="15477" y="16254"/>
                      </a:lnTo>
                      <a:lnTo>
                        <a:pt x="15342" y="16384"/>
                      </a:lnTo>
                      <a:lnTo>
                        <a:pt x="14835" y="16810"/>
                      </a:lnTo>
                      <a:lnTo>
                        <a:pt x="13702" y="17480"/>
                      </a:lnTo>
                      <a:lnTo>
                        <a:pt x="12501" y="17921"/>
                      </a:lnTo>
                      <a:lnTo>
                        <a:pt x="11233" y="18117"/>
                      </a:lnTo>
                      <a:lnTo>
                        <a:pt x="9963" y="18084"/>
                      </a:lnTo>
                      <a:lnTo>
                        <a:pt x="8728" y="17807"/>
                      </a:lnTo>
                      <a:lnTo>
                        <a:pt x="7545" y="17317"/>
                      </a:lnTo>
                      <a:lnTo>
                        <a:pt x="6462" y="16580"/>
                      </a:lnTo>
                      <a:lnTo>
                        <a:pt x="5972" y="16122"/>
                      </a:lnTo>
                      <a:lnTo>
                        <a:pt x="5481" y="15567"/>
                      </a:lnTo>
                      <a:lnTo>
                        <a:pt x="4687" y="14324"/>
                      </a:lnTo>
                      <a:lnTo>
                        <a:pt x="4145" y="12966"/>
                      </a:lnTo>
                      <a:lnTo>
                        <a:pt x="3908" y="11528"/>
                      </a:lnTo>
                      <a:lnTo>
                        <a:pt x="3908" y="10808"/>
                      </a:lnTo>
                      <a:lnTo>
                        <a:pt x="3891" y="10072"/>
                      </a:lnTo>
                      <a:lnTo>
                        <a:pt x="4145" y="8633"/>
                      </a:lnTo>
                      <a:lnTo>
                        <a:pt x="4669" y="7276"/>
                      </a:lnTo>
                      <a:lnTo>
                        <a:pt x="5464" y="6033"/>
                      </a:lnTo>
                      <a:lnTo>
                        <a:pt x="5972" y="5493"/>
                      </a:lnTo>
                      <a:lnTo>
                        <a:pt x="6107" y="5346"/>
                      </a:lnTo>
                      <a:lnTo>
                        <a:pt x="6259" y="5216"/>
                      </a:lnTo>
                      <a:lnTo>
                        <a:pt x="6766" y="4790"/>
                      </a:lnTo>
                      <a:lnTo>
                        <a:pt x="7883" y="4120"/>
                      </a:lnTo>
                      <a:lnTo>
                        <a:pt x="9100" y="3679"/>
                      </a:lnTo>
                      <a:lnTo>
                        <a:pt x="10352" y="3483"/>
                      </a:lnTo>
                      <a:close/>
                      <a:moveTo>
                        <a:pt x="10285" y="0"/>
                      </a:moveTo>
                      <a:lnTo>
                        <a:pt x="9237" y="98"/>
                      </a:lnTo>
                      <a:lnTo>
                        <a:pt x="8204" y="294"/>
                      </a:lnTo>
                      <a:lnTo>
                        <a:pt x="7190" y="571"/>
                      </a:lnTo>
                      <a:lnTo>
                        <a:pt x="6191" y="964"/>
                      </a:lnTo>
                      <a:lnTo>
                        <a:pt x="5245" y="1438"/>
                      </a:lnTo>
                      <a:lnTo>
                        <a:pt x="4331" y="2027"/>
                      </a:lnTo>
                      <a:lnTo>
                        <a:pt x="3468" y="2697"/>
                      </a:lnTo>
                      <a:lnTo>
                        <a:pt x="3063" y="3074"/>
                      </a:lnTo>
                      <a:lnTo>
                        <a:pt x="2674" y="3466"/>
                      </a:lnTo>
                      <a:lnTo>
                        <a:pt x="1996" y="4316"/>
                      </a:lnTo>
                      <a:lnTo>
                        <a:pt x="1422" y="5216"/>
                      </a:lnTo>
                      <a:lnTo>
                        <a:pt x="930" y="6164"/>
                      </a:lnTo>
                      <a:lnTo>
                        <a:pt x="541" y="7146"/>
                      </a:lnTo>
                      <a:lnTo>
                        <a:pt x="271" y="8159"/>
                      </a:lnTo>
                      <a:lnTo>
                        <a:pt x="85" y="9206"/>
                      </a:lnTo>
                      <a:lnTo>
                        <a:pt x="0" y="10269"/>
                      </a:lnTo>
                      <a:lnTo>
                        <a:pt x="17" y="10808"/>
                      </a:lnTo>
                      <a:lnTo>
                        <a:pt x="0" y="11331"/>
                      </a:lnTo>
                      <a:lnTo>
                        <a:pt x="85" y="12394"/>
                      </a:lnTo>
                      <a:lnTo>
                        <a:pt x="271" y="13441"/>
                      </a:lnTo>
                      <a:lnTo>
                        <a:pt x="558" y="14454"/>
                      </a:lnTo>
                      <a:lnTo>
                        <a:pt x="948" y="15435"/>
                      </a:lnTo>
                      <a:lnTo>
                        <a:pt x="1438" y="16384"/>
                      </a:lnTo>
                      <a:lnTo>
                        <a:pt x="2013" y="17284"/>
                      </a:lnTo>
                      <a:lnTo>
                        <a:pt x="2691" y="18134"/>
                      </a:lnTo>
                      <a:lnTo>
                        <a:pt x="3063" y="18526"/>
                      </a:lnTo>
                      <a:lnTo>
                        <a:pt x="3468" y="18903"/>
                      </a:lnTo>
                      <a:lnTo>
                        <a:pt x="4331" y="19573"/>
                      </a:lnTo>
                      <a:lnTo>
                        <a:pt x="5245" y="20161"/>
                      </a:lnTo>
                      <a:lnTo>
                        <a:pt x="6191" y="20636"/>
                      </a:lnTo>
                      <a:lnTo>
                        <a:pt x="7190" y="21027"/>
                      </a:lnTo>
                      <a:lnTo>
                        <a:pt x="8204" y="21306"/>
                      </a:lnTo>
                      <a:lnTo>
                        <a:pt x="9237" y="21502"/>
                      </a:lnTo>
                      <a:lnTo>
                        <a:pt x="10285" y="21600"/>
                      </a:lnTo>
                      <a:lnTo>
                        <a:pt x="11333" y="21600"/>
                      </a:lnTo>
                      <a:lnTo>
                        <a:pt x="12382" y="21502"/>
                      </a:lnTo>
                      <a:lnTo>
                        <a:pt x="13413" y="21306"/>
                      </a:lnTo>
                      <a:lnTo>
                        <a:pt x="14429" y="21027"/>
                      </a:lnTo>
                      <a:lnTo>
                        <a:pt x="15426" y="20636"/>
                      </a:lnTo>
                      <a:lnTo>
                        <a:pt x="16374" y="20161"/>
                      </a:lnTo>
                      <a:lnTo>
                        <a:pt x="17287" y="19573"/>
                      </a:lnTo>
                      <a:lnTo>
                        <a:pt x="18149" y="18903"/>
                      </a:lnTo>
                      <a:lnTo>
                        <a:pt x="18556" y="18526"/>
                      </a:lnTo>
                      <a:lnTo>
                        <a:pt x="18928" y="18134"/>
                      </a:lnTo>
                      <a:lnTo>
                        <a:pt x="19604" y="17284"/>
                      </a:lnTo>
                      <a:lnTo>
                        <a:pt x="20196" y="16384"/>
                      </a:lnTo>
                      <a:lnTo>
                        <a:pt x="20670" y="15435"/>
                      </a:lnTo>
                      <a:lnTo>
                        <a:pt x="21059" y="14454"/>
                      </a:lnTo>
                      <a:lnTo>
                        <a:pt x="21347" y="13441"/>
                      </a:lnTo>
                      <a:lnTo>
                        <a:pt x="21533" y="12394"/>
                      </a:lnTo>
                      <a:lnTo>
                        <a:pt x="21600" y="11331"/>
                      </a:lnTo>
                      <a:lnTo>
                        <a:pt x="21600" y="10269"/>
                      </a:lnTo>
                      <a:lnTo>
                        <a:pt x="21533" y="9206"/>
                      </a:lnTo>
                      <a:lnTo>
                        <a:pt x="21347" y="8159"/>
                      </a:lnTo>
                      <a:lnTo>
                        <a:pt x="21059" y="7146"/>
                      </a:lnTo>
                      <a:lnTo>
                        <a:pt x="20670" y="6164"/>
                      </a:lnTo>
                      <a:lnTo>
                        <a:pt x="20179" y="5216"/>
                      </a:lnTo>
                      <a:lnTo>
                        <a:pt x="19604" y="4316"/>
                      </a:lnTo>
                      <a:lnTo>
                        <a:pt x="18928" y="3466"/>
                      </a:lnTo>
                      <a:lnTo>
                        <a:pt x="18556" y="3074"/>
                      </a:lnTo>
                      <a:lnTo>
                        <a:pt x="18149" y="2697"/>
                      </a:lnTo>
                      <a:lnTo>
                        <a:pt x="17287" y="2027"/>
                      </a:lnTo>
                      <a:lnTo>
                        <a:pt x="16374" y="1438"/>
                      </a:lnTo>
                      <a:lnTo>
                        <a:pt x="15426" y="964"/>
                      </a:lnTo>
                      <a:lnTo>
                        <a:pt x="14429" y="571"/>
                      </a:lnTo>
                      <a:lnTo>
                        <a:pt x="13413" y="294"/>
                      </a:lnTo>
                      <a:lnTo>
                        <a:pt x="12382" y="98"/>
                      </a:lnTo>
                      <a:lnTo>
                        <a:pt x="11333" y="0"/>
                      </a:lnTo>
                      <a:close/>
                    </a:path>
                  </a:pathLst>
                </a:cu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8" name="Google Shape;418;p25"/>
                <p:cNvSpPr/>
                <p:nvPr/>
              </p:nvSpPr>
              <p:spPr>
                <a:xfrm>
                  <a:off x="296465" y="48282"/>
                  <a:ext cx="86616" cy="100818"/>
                </a:xfrm>
                <a:custGeom>
                  <a:rect b="b" l="l" r="r" t="t"/>
                  <a:pathLst>
                    <a:path extrusionOk="0" h="21600" w="21600">
                      <a:moveTo>
                        <a:pt x="0" y="0"/>
                      </a:moveTo>
                      <a:lnTo>
                        <a:pt x="0" y="12774"/>
                      </a:lnTo>
                      <a:lnTo>
                        <a:pt x="40" y="13771"/>
                      </a:lnTo>
                      <a:lnTo>
                        <a:pt x="353" y="15559"/>
                      </a:lnTo>
                      <a:lnTo>
                        <a:pt x="942" y="17162"/>
                      </a:lnTo>
                      <a:lnTo>
                        <a:pt x="1590" y="18225"/>
                      </a:lnTo>
                      <a:lnTo>
                        <a:pt x="2101" y="18883"/>
                      </a:lnTo>
                      <a:lnTo>
                        <a:pt x="2395" y="19188"/>
                      </a:lnTo>
                      <a:lnTo>
                        <a:pt x="2690" y="19474"/>
                      </a:lnTo>
                      <a:lnTo>
                        <a:pt x="3358" y="20014"/>
                      </a:lnTo>
                      <a:lnTo>
                        <a:pt x="4083" y="20453"/>
                      </a:lnTo>
                      <a:lnTo>
                        <a:pt x="4870" y="20840"/>
                      </a:lnTo>
                      <a:lnTo>
                        <a:pt x="5734" y="21128"/>
                      </a:lnTo>
                      <a:lnTo>
                        <a:pt x="6676" y="21365"/>
                      </a:lnTo>
                      <a:lnTo>
                        <a:pt x="7677" y="21516"/>
                      </a:lnTo>
                      <a:lnTo>
                        <a:pt x="8757" y="21583"/>
                      </a:lnTo>
                      <a:lnTo>
                        <a:pt x="9328" y="21600"/>
                      </a:lnTo>
                      <a:lnTo>
                        <a:pt x="9917" y="21583"/>
                      </a:lnTo>
                      <a:lnTo>
                        <a:pt x="11094" y="21448"/>
                      </a:lnTo>
                      <a:lnTo>
                        <a:pt x="12214" y="21179"/>
                      </a:lnTo>
                      <a:lnTo>
                        <a:pt x="13314" y="20791"/>
                      </a:lnTo>
                      <a:lnTo>
                        <a:pt x="13844" y="20537"/>
                      </a:lnTo>
                      <a:lnTo>
                        <a:pt x="14315" y="20300"/>
                      </a:lnTo>
                      <a:lnTo>
                        <a:pt x="15219" y="19760"/>
                      </a:lnTo>
                      <a:lnTo>
                        <a:pt x="16024" y="19120"/>
                      </a:lnTo>
                      <a:lnTo>
                        <a:pt x="16710" y="18411"/>
                      </a:lnTo>
                      <a:lnTo>
                        <a:pt x="17025" y="18006"/>
                      </a:lnTo>
                      <a:lnTo>
                        <a:pt x="17221" y="18006"/>
                      </a:lnTo>
                      <a:lnTo>
                        <a:pt x="17221" y="20925"/>
                      </a:lnTo>
                      <a:lnTo>
                        <a:pt x="21600" y="20925"/>
                      </a:lnTo>
                      <a:lnTo>
                        <a:pt x="21600" y="0"/>
                      </a:lnTo>
                      <a:lnTo>
                        <a:pt x="17005" y="0"/>
                      </a:lnTo>
                      <a:lnTo>
                        <a:pt x="17005" y="11509"/>
                      </a:lnTo>
                      <a:lnTo>
                        <a:pt x="16985" y="12117"/>
                      </a:lnTo>
                      <a:lnTo>
                        <a:pt x="16769" y="13331"/>
                      </a:lnTo>
                      <a:lnTo>
                        <a:pt x="16318" y="14479"/>
                      </a:lnTo>
                      <a:lnTo>
                        <a:pt x="15631" y="15559"/>
                      </a:lnTo>
                      <a:lnTo>
                        <a:pt x="15219" y="16048"/>
                      </a:lnTo>
                      <a:lnTo>
                        <a:pt x="14787" y="16503"/>
                      </a:lnTo>
                      <a:lnTo>
                        <a:pt x="13746" y="17246"/>
                      </a:lnTo>
                      <a:lnTo>
                        <a:pt x="12547" y="17752"/>
                      </a:lnTo>
                      <a:lnTo>
                        <a:pt x="11251" y="17989"/>
                      </a:lnTo>
                      <a:lnTo>
                        <a:pt x="10565" y="18006"/>
                      </a:lnTo>
                      <a:lnTo>
                        <a:pt x="9838" y="17989"/>
                      </a:lnTo>
                      <a:lnTo>
                        <a:pt x="8522" y="17803"/>
                      </a:lnTo>
                      <a:lnTo>
                        <a:pt x="7403" y="17449"/>
                      </a:lnTo>
                      <a:lnTo>
                        <a:pt x="6460" y="16892"/>
                      </a:lnTo>
                      <a:lnTo>
                        <a:pt x="5695" y="16166"/>
                      </a:lnTo>
                      <a:lnTo>
                        <a:pt x="5144" y="15255"/>
                      </a:lnTo>
                      <a:lnTo>
                        <a:pt x="4751" y="14158"/>
                      </a:lnTo>
                      <a:lnTo>
                        <a:pt x="4575" y="12875"/>
                      </a:lnTo>
                      <a:lnTo>
                        <a:pt x="4555" y="12166"/>
                      </a:lnTo>
                      <a:lnTo>
                        <a:pt x="4555" y="0"/>
                      </a:lnTo>
                      <a:close/>
                    </a:path>
                  </a:pathLst>
                </a:cu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19" name="Google Shape;419;p25"/>
                <p:cNvSpPr/>
                <p:nvPr/>
              </p:nvSpPr>
              <p:spPr>
                <a:xfrm>
                  <a:off x="398779" y="3147"/>
                  <a:ext cx="98226" cy="146016"/>
                </a:xfrm>
                <a:custGeom>
                  <a:rect b="b" l="l" r="r" t="t"/>
                  <a:pathLst>
                    <a:path extrusionOk="0" h="21600" w="21600">
                      <a:moveTo>
                        <a:pt x="10532" y="8703"/>
                      </a:moveTo>
                      <a:lnTo>
                        <a:pt x="11778" y="8738"/>
                      </a:lnTo>
                      <a:lnTo>
                        <a:pt x="13027" y="8925"/>
                      </a:lnTo>
                      <a:lnTo>
                        <a:pt x="14186" y="9286"/>
                      </a:lnTo>
                      <a:lnTo>
                        <a:pt x="15261" y="9799"/>
                      </a:lnTo>
                      <a:lnTo>
                        <a:pt x="15728" y="10124"/>
                      </a:lnTo>
                      <a:lnTo>
                        <a:pt x="16230" y="10521"/>
                      </a:lnTo>
                      <a:lnTo>
                        <a:pt x="17010" y="11406"/>
                      </a:lnTo>
                      <a:lnTo>
                        <a:pt x="17512" y="12373"/>
                      </a:lnTo>
                      <a:lnTo>
                        <a:pt x="17737" y="13387"/>
                      </a:lnTo>
                      <a:lnTo>
                        <a:pt x="17720" y="13911"/>
                      </a:lnTo>
                      <a:lnTo>
                        <a:pt x="17737" y="14424"/>
                      </a:lnTo>
                      <a:lnTo>
                        <a:pt x="17512" y="15448"/>
                      </a:lnTo>
                      <a:lnTo>
                        <a:pt x="17010" y="16416"/>
                      </a:lnTo>
                      <a:lnTo>
                        <a:pt x="16230" y="17302"/>
                      </a:lnTo>
                      <a:lnTo>
                        <a:pt x="15728" y="17697"/>
                      </a:lnTo>
                      <a:lnTo>
                        <a:pt x="15244" y="18035"/>
                      </a:lnTo>
                      <a:lnTo>
                        <a:pt x="14135" y="18571"/>
                      </a:lnTo>
                      <a:lnTo>
                        <a:pt x="12904" y="18932"/>
                      </a:lnTo>
                      <a:lnTo>
                        <a:pt x="11570" y="19107"/>
                      </a:lnTo>
                      <a:lnTo>
                        <a:pt x="10878" y="19119"/>
                      </a:lnTo>
                      <a:lnTo>
                        <a:pt x="10203" y="19107"/>
                      </a:lnTo>
                      <a:lnTo>
                        <a:pt x="8869" y="18921"/>
                      </a:lnTo>
                      <a:lnTo>
                        <a:pt x="7639" y="18559"/>
                      </a:lnTo>
                      <a:lnTo>
                        <a:pt x="6547" y="18024"/>
                      </a:lnTo>
                      <a:lnTo>
                        <a:pt x="6080" y="17697"/>
                      </a:lnTo>
                      <a:lnTo>
                        <a:pt x="5578" y="17302"/>
                      </a:lnTo>
                      <a:lnTo>
                        <a:pt x="4781" y="16416"/>
                      </a:lnTo>
                      <a:lnTo>
                        <a:pt x="4261" y="15448"/>
                      </a:lnTo>
                      <a:lnTo>
                        <a:pt x="4036" y="14436"/>
                      </a:lnTo>
                      <a:lnTo>
                        <a:pt x="4053" y="13911"/>
                      </a:lnTo>
                      <a:lnTo>
                        <a:pt x="4036" y="13387"/>
                      </a:lnTo>
                      <a:lnTo>
                        <a:pt x="4261" y="12373"/>
                      </a:lnTo>
                      <a:lnTo>
                        <a:pt x="4781" y="11406"/>
                      </a:lnTo>
                      <a:lnTo>
                        <a:pt x="5578" y="10521"/>
                      </a:lnTo>
                      <a:lnTo>
                        <a:pt x="6080" y="10124"/>
                      </a:lnTo>
                      <a:lnTo>
                        <a:pt x="6253" y="9996"/>
                      </a:lnTo>
                      <a:lnTo>
                        <a:pt x="6443" y="9880"/>
                      </a:lnTo>
                      <a:lnTo>
                        <a:pt x="6945" y="9576"/>
                      </a:lnTo>
                      <a:lnTo>
                        <a:pt x="8071" y="9122"/>
                      </a:lnTo>
                      <a:lnTo>
                        <a:pt x="9267" y="8831"/>
                      </a:lnTo>
                      <a:lnTo>
                        <a:pt x="10532" y="8703"/>
                      </a:lnTo>
                      <a:close/>
                      <a:moveTo>
                        <a:pt x="17564" y="0"/>
                      </a:moveTo>
                      <a:lnTo>
                        <a:pt x="17564" y="6676"/>
                      </a:lnTo>
                      <a:lnTo>
                        <a:pt x="17737" y="8680"/>
                      </a:lnTo>
                      <a:lnTo>
                        <a:pt x="17564" y="8680"/>
                      </a:lnTo>
                      <a:lnTo>
                        <a:pt x="17288" y="8400"/>
                      </a:lnTo>
                      <a:lnTo>
                        <a:pt x="16646" y="7888"/>
                      </a:lnTo>
                      <a:lnTo>
                        <a:pt x="15901" y="7445"/>
                      </a:lnTo>
                      <a:lnTo>
                        <a:pt x="15087" y="7061"/>
                      </a:lnTo>
                      <a:lnTo>
                        <a:pt x="14655" y="6909"/>
                      </a:lnTo>
                      <a:lnTo>
                        <a:pt x="14135" y="6734"/>
                      </a:lnTo>
                      <a:lnTo>
                        <a:pt x="13060" y="6454"/>
                      </a:lnTo>
                      <a:lnTo>
                        <a:pt x="11934" y="6280"/>
                      </a:lnTo>
                      <a:lnTo>
                        <a:pt x="10808" y="6187"/>
                      </a:lnTo>
                      <a:lnTo>
                        <a:pt x="10238" y="6187"/>
                      </a:lnTo>
                      <a:lnTo>
                        <a:pt x="9717" y="6199"/>
                      </a:lnTo>
                      <a:lnTo>
                        <a:pt x="8696" y="6268"/>
                      </a:lnTo>
                      <a:lnTo>
                        <a:pt x="7708" y="6420"/>
                      </a:lnTo>
                      <a:lnTo>
                        <a:pt x="6737" y="6629"/>
                      </a:lnTo>
                      <a:lnTo>
                        <a:pt x="5819" y="6909"/>
                      </a:lnTo>
                      <a:lnTo>
                        <a:pt x="4954" y="7258"/>
                      </a:lnTo>
                      <a:lnTo>
                        <a:pt x="4139" y="7666"/>
                      </a:lnTo>
                      <a:lnTo>
                        <a:pt x="3377" y="8144"/>
                      </a:lnTo>
                      <a:lnTo>
                        <a:pt x="3048" y="8400"/>
                      </a:lnTo>
                      <a:lnTo>
                        <a:pt x="2667" y="8692"/>
                      </a:lnTo>
                      <a:lnTo>
                        <a:pt x="1992" y="9298"/>
                      </a:lnTo>
                      <a:lnTo>
                        <a:pt x="1420" y="9927"/>
                      </a:lnTo>
                      <a:lnTo>
                        <a:pt x="935" y="10602"/>
                      </a:lnTo>
                      <a:lnTo>
                        <a:pt x="537" y="11301"/>
                      </a:lnTo>
                      <a:lnTo>
                        <a:pt x="259" y="12024"/>
                      </a:lnTo>
                      <a:lnTo>
                        <a:pt x="68" y="12757"/>
                      </a:lnTo>
                      <a:lnTo>
                        <a:pt x="0" y="13515"/>
                      </a:lnTo>
                      <a:lnTo>
                        <a:pt x="17" y="13899"/>
                      </a:lnTo>
                      <a:lnTo>
                        <a:pt x="0" y="14272"/>
                      </a:lnTo>
                      <a:lnTo>
                        <a:pt x="68" y="15029"/>
                      </a:lnTo>
                      <a:lnTo>
                        <a:pt x="259" y="15763"/>
                      </a:lnTo>
                      <a:lnTo>
                        <a:pt x="537" y="16485"/>
                      </a:lnTo>
                      <a:lnTo>
                        <a:pt x="935" y="17184"/>
                      </a:lnTo>
                      <a:lnTo>
                        <a:pt x="1420" y="17860"/>
                      </a:lnTo>
                      <a:lnTo>
                        <a:pt x="1992" y="18489"/>
                      </a:lnTo>
                      <a:lnTo>
                        <a:pt x="2667" y="19095"/>
                      </a:lnTo>
                      <a:lnTo>
                        <a:pt x="3048" y="19387"/>
                      </a:lnTo>
                      <a:lnTo>
                        <a:pt x="3377" y="19643"/>
                      </a:lnTo>
                      <a:lnTo>
                        <a:pt x="4122" y="20121"/>
                      </a:lnTo>
                      <a:lnTo>
                        <a:pt x="4936" y="20529"/>
                      </a:lnTo>
                      <a:lnTo>
                        <a:pt x="5819" y="20878"/>
                      </a:lnTo>
                      <a:lnTo>
                        <a:pt x="6737" y="21158"/>
                      </a:lnTo>
                      <a:lnTo>
                        <a:pt x="7690" y="21367"/>
                      </a:lnTo>
                      <a:lnTo>
                        <a:pt x="8696" y="21519"/>
                      </a:lnTo>
                      <a:lnTo>
                        <a:pt x="9717" y="21588"/>
                      </a:lnTo>
                      <a:lnTo>
                        <a:pt x="10238" y="21600"/>
                      </a:lnTo>
                      <a:lnTo>
                        <a:pt x="10808" y="21600"/>
                      </a:lnTo>
                      <a:lnTo>
                        <a:pt x="11934" y="21507"/>
                      </a:lnTo>
                      <a:lnTo>
                        <a:pt x="13060" y="21332"/>
                      </a:lnTo>
                      <a:lnTo>
                        <a:pt x="14135" y="21052"/>
                      </a:lnTo>
                      <a:lnTo>
                        <a:pt x="14655" y="20890"/>
                      </a:lnTo>
                      <a:lnTo>
                        <a:pt x="15087" y="20726"/>
                      </a:lnTo>
                      <a:lnTo>
                        <a:pt x="15901" y="20342"/>
                      </a:lnTo>
                      <a:lnTo>
                        <a:pt x="16646" y="19899"/>
                      </a:lnTo>
                      <a:lnTo>
                        <a:pt x="17288" y="19387"/>
                      </a:lnTo>
                      <a:lnTo>
                        <a:pt x="17564" y="19107"/>
                      </a:lnTo>
                      <a:lnTo>
                        <a:pt x="17737" y="19107"/>
                      </a:lnTo>
                      <a:lnTo>
                        <a:pt x="17737" y="21123"/>
                      </a:lnTo>
                      <a:lnTo>
                        <a:pt x="21600" y="21123"/>
                      </a:lnTo>
                      <a:lnTo>
                        <a:pt x="21600" y="0"/>
                      </a:lnTo>
                      <a:close/>
                    </a:path>
                  </a:pathLst>
                </a:custGeom>
                <a:solidFill>
                  <a:srgbClr val="5F636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grpSp>
      </p:grpSp>
      <p:sp>
        <p:nvSpPr>
          <p:cNvPr id="420" name="Google Shape;420;p25"/>
          <p:cNvSpPr txBox="1"/>
          <p:nvPr>
            <p:ph idx="12" type="sldNum"/>
          </p:nvPr>
        </p:nvSpPr>
        <p:spPr>
          <a:xfrm>
            <a:off x="6279535" y="4643697"/>
            <a:ext cx="273600" cy="2643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000000"/>
              </a:buClr>
              <a:buSzPts val="1200"/>
              <a:buFont typeface="Arial"/>
              <a:buNone/>
              <a:defRPr sz="1200"/>
            </a:lvl1pPr>
            <a:lvl2pPr indent="0" lvl="1" marL="0" marR="0" rtl="0" algn="r">
              <a:lnSpc>
                <a:spcPct val="100000"/>
              </a:lnSpc>
              <a:spcBef>
                <a:spcPts val="0"/>
              </a:spcBef>
              <a:spcAft>
                <a:spcPts val="0"/>
              </a:spcAft>
              <a:buClr>
                <a:srgbClr val="000000"/>
              </a:buClr>
              <a:buSzPts val="1200"/>
              <a:buFont typeface="Arial"/>
              <a:buNone/>
              <a:defRPr sz="1200"/>
            </a:lvl2pPr>
            <a:lvl3pPr indent="0" lvl="2" marL="0" marR="0" rtl="0" algn="r">
              <a:lnSpc>
                <a:spcPct val="100000"/>
              </a:lnSpc>
              <a:spcBef>
                <a:spcPts val="0"/>
              </a:spcBef>
              <a:spcAft>
                <a:spcPts val="0"/>
              </a:spcAft>
              <a:buClr>
                <a:srgbClr val="000000"/>
              </a:buClr>
              <a:buSzPts val="1200"/>
              <a:buFont typeface="Arial"/>
              <a:buNone/>
              <a:defRPr sz="1200"/>
            </a:lvl3pPr>
            <a:lvl4pPr indent="0" lvl="3" marL="0" marR="0" rtl="0" algn="r">
              <a:lnSpc>
                <a:spcPct val="100000"/>
              </a:lnSpc>
              <a:spcBef>
                <a:spcPts val="0"/>
              </a:spcBef>
              <a:spcAft>
                <a:spcPts val="0"/>
              </a:spcAft>
              <a:buClr>
                <a:srgbClr val="000000"/>
              </a:buClr>
              <a:buSzPts val="1200"/>
              <a:buFont typeface="Arial"/>
              <a:buNone/>
              <a:defRPr sz="1200"/>
            </a:lvl4pPr>
            <a:lvl5pPr indent="0" lvl="4" marL="0" marR="0" rtl="0" algn="r">
              <a:lnSpc>
                <a:spcPct val="100000"/>
              </a:lnSpc>
              <a:spcBef>
                <a:spcPts val="0"/>
              </a:spcBef>
              <a:spcAft>
                <a:spcPts val="0"/>
              </a:spcAft>
              <a:buClr>
                <a:srgbClr val="000000"/>
              </a:buClr>
              <a:buSzPts val="1200"/>
              <a:buFont typeface="Arial"/>
              <a:buNone/>
              <a:defRPr sz="1200"/>
            </a:lvl5pPr>
            <a:lvl6pPr indent="0" lvl="5" marL="0" marR="0" rtl="0" algn="r">
              <a:lnSpc>
                <a:spcPct val="100000"/>
              </a:lnSpc>
              <a:spcBef>
                <a:spcPts val="0"/>
              </a:spcBef>
              <a:spcAft>
                <a:spcPts val="0"/>
              </a:spcAft>
              <a:buClr>
                <a:srgbClr val="000000"/>
              </a:buClr>
              <a:buSzPts val="1200"/>
              <a:buFont typeface="Arial"/>
              <a:buNone/>
              <a:defRPr sz="1200"/>
            </a:lvl6pPr>
            <a:lvl7pPr indent="0" lvl="6" marL="0" marR="0" rtl="0" algn="r">
              <a:lnSpc>
                <a:spcPct val="100000"/>
              </a:lnSpc>
              <a:spcBef>
                <a:spcPts val="0"/>
              </a:spcBef>
              <a:spcAft>
                <a:spcPts val="0"/>
              </a:spcAft>
              <a:buClr>
                <a:srgbClr val="000000"/>
              </a:buClr>
              <a:buSzPts val="1200"/>
              <a:buFont typeface="Arial"/>
              <a:buNone/>
              <a:defRPr sz="1200"/>
            </a:lvl7pPr>
            <a:lvl8pPr indent="0" lvl="7" marL="0" marR="0" rtl="0" algn="r">
              <a:lnSpc>
                <a:spcPct val="100000"/>
              </a:lnSpc>
              <a:spcBef>
                <a:spcPts val="0"/>
              </a:spcBef>
              <a:spcAft>
                <a:spcPts val="0"/>
              </a:spcAft>
              <a:buClr>
                <a:srgbClr val="000000"/>
              </a:buClr>
              <a:buSzPts val="1200"/>
              <a:buFont typeface="Arial"/>
              <a:buNone/>
              <a:defRPr sz="1200"/>
            </a:lvl8pPr>
            <a:lvl9pPr indent="0" lvl="8" marL="0" marR="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1" name="Shape 421"/>
        <p:cNvGrpSpPr/>
        <p:nvPr/>
      </p:nvGrpSpPr>
      <p:grpSpPr>
        <a:xfrm>
          <a:off x="0" y="0"/>
          <a:ext cx="0" cy="0"/>
          <a:chOff x="0" y="0"/>
          <a:chExt cx="0" cy="0"/>
        </a:xfrm>
      </p:grpSpPr>
      <p:grpSp>
        <p:nvGrpSpPr>
          <p:cNvPr id="422" name="Google Shape;422;p26"/>
          <p:cNvGrpSpPr/>
          <p:nvPr/>
        </p:nvGrpSpPr>
        <p:grpSpPr>
          <a:xfrm>
            <a:off x="8469122" y="4803781"/>
            <a:ext cx="420491" cy="137010"/>
            <a:chOff x="0" y="0"/>
            <a:chExt cx="2077525" cy="676925"/>
          </a:xfrm>
        </p:grpSpPr>
        <p:sp>
          <p:nvSpPr>
            <p:cNvPr id="423" name="Google Shape;423;p26"/>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24" name="Google Shape;424;p26"/>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25" name="Google Shape;425;p26"/>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26" name="Google Shape;426;p26"/>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27" name="Google Shape;427;p26"/>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28" name="Google Shape;428;p26"/>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rgbClr val="AEB3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Title / Right 2">
  <p:cSld name="CUSTOM_2_1">
    <p:spTree>
      <p:nvGrpSpPr>
        <p:cNvPr id="429" name="Shape 429"/>
        <p:cNvGrpSpPr/>
        <p:nvPr/>
      </p:nvGrpSpPr>
      <p:grpSpPr>
        <a:xfrm>
          <a:off x="0" y="0"/>
          <a:ext cx="0" cy="0"/>
          <a:chOff x="0" y="0"/>
          <a:chExt cx="0" cy="0"/>
        </a:xfrm>
      </p:grpSpPr>
      <p:sp>
        <p:nvSpPr>
          <p:cNvPr id="430" name="Google Shape;430;p27"/>
          <p:cNvSpPr txBox="1"/>
          <p:nvPr>
            <p:ph type="title"/>
          </p:nvPr>
        </p:nvSpPr>
        <p:spPr>
          <a:xfrm>
            <a:off x="2286000" y="2343150"/>
            <a:ext cx="5410200" cy="1943400"/>
          </a:xfrm>
          <a:prstGeom prst="rect">
            <a:avLst/>
          </a:prstGeom>
        </p:spPr>
        <p:txBody>
          <a:bodyPr anchorCtr="0" anchor="t" bIns="0" lIns="0" spcFirstLastPara="1" rIns="228600" wrap="square" tIns="0">
            <a:noAutofit/>
          </a:bodyPr>
          <a:lstStyle>
            <a:lvl1pPr lvl="0" rtl="0" algn="r">
              <a:spcBef>
                <a:spcPts val="0"/>
              </a:spcBef>
              <a:spcAft>
                <a:spcPts val="0"/>
              </a:spcAft>
              <a:buNone/>
              <a:defRPr sz="3600"/>
            </a:lvl1pPr>
            <a:lvl2pPr lvl="1" rtl="0" algn="r">
              <a:spcBef>
                <a:spcPts val="0"/>
              </a:spcBef>
              <a:spcAft>
                <a:spcPts val="0"/>
              </a:spcAft>
              <a:buNone/>
              <a:defRPr sz="3600"/>
            </a:lvl2pPr>
            <a:lvl3pPr lvl="2" rtl="0" algn="r">
              <a:spcBef>
                <a:spcPts val="0"/>
              </a:spcBef>
              <a:spcAft>
                <a:spcPts val="0"/>
              </a:spcAft>
              <a:buNone/>
              <a:defRPr sz="3600"/>
            </a:lvl3pPr>
            <a:lvl4pPr lvl="3" rtl="0" algn="r">
              <a:spcBef>
                <a:spcPts val="0"/>
              </a:spcBef>
              <a:spcAft>
                <a:spcPts val="0"/>
              </a:spcAft>
              <a:buNone/>
              <a:defRPr sz="3600"/>
            </a:lvl4pPr>
            <a:lvl5pPr lvl="4" rtl="0" algn="r">
              <a:spcBef>
                <a:spcPts val="0"/>
              </a:spcBef>
              <a:spcAft>
                <a:spcPts val="0"/>
              </a:spcAft>
              <a:buNone/>
              <a:defRPr sz="3600"/>
            </a:lvl5pPr>
            <a:lvl6pPr lvl="5" rtl="0" algn="r">
              <a:spcBef>
                <a:spcPts val="0"/>
              </a:spcBef>
              <a:spcAft>
                <a:spcPts val="0"/>
              </a:spcAft>
              <a:buNone/>
              <a:defRPr sz="3600"/>
            </a:lvl6pPr>
            <a:lvl7pPr lvl="6" rtl="0" algn="r">
              <a:spcBef>
                <a:spcPts val="0"/>
              </a:spcBef>
              <a:spcAft>
                <a:spcPts val="0"/>
              </a:spcAft>
              <a:buNone/>
              <a:defRPr sz="3600"/>
            </a:lvl7pPr>
            <a:lvl8pPr lvl="7" rtl="0" algn="r">
              <a:spcBef>
                <a:spcPts val="0"/>
              </a:spcBef>
              <a:spcAft>
                <a:spcPts val="0"/>
              </a:spcAft>
              <a:buNone/>
              <a:defRPr sz="3600"/>
            </a:lvl8pPr>
            <a:lvl9pPr lvl="8" rtl="0" algn="r">
              <a:spcBef>
                <a:spcPts val="0"/>
              </a:spcBef>
              <a:spcAft>
                <a:spcPts val="0"/>
              </a:spcAft>
              <a:buNone/>
              <a:defRPr sz="3600"/>
            </a:lvl9pPr>
          </a:lstStyle>
          <a:p/>
        </p:txBody>
      </p:sp>
      <p:sp>
        <p:nvSpPr>
          <p:cNvPr id="431" name="Google Shape;431;p27"/>
          <p:cNvSpPr txBox="1"/>
          <p:nvPr>
            <p:ph idx="1" type="subTitle"/>
          </p:nvPr>
        </p:nvSpPr>
        <p:spPr>
          <a:xfrm>
            <a:off x="1447800" y="1638300"/>
            <a:ext cx="2286000" cy="1285800"/>
          </a:xfrm>
          <a:prstGeom prst="rect">
            <a:avLst/>
          </a:prstGeom>
        </p:spPr>
        <p:txBody>
          <a:bodyPr anchorCtr="0" anchor="t" bIns="0" lIns="0" spcFirstLastPara="1" rIns="228600" wrap="square" tIns="0">
            <a:noAutofit/>
          </a:bodyPr>
          <a:lstStyle>
            <a:lvl1pPr lvl="0" rtl="0">
              <a:spcBef>
                <a:spcPts val="0"/>
              </a:spcBef>
              <a:spcAft>
                <a:spcPts val="0"/>
              </a:spcAft>
              <a:buNone/>
              <a:defRPr sz="1200">
                <a:solidFill>
                  <a:srgbClr val="434343"/>
                </a:solidFill>
                <a:latin typeface="Google Sans"/>
                <a:ea typeface="Google Sans"/>
                <a:cs typeface="Google Sans"/>
                <a:sym typeface="Google Sans"/>
              </a:defRPr>
            </a:lvl1pPr>
            <a:lvl2pPr lvl="1" rtl="0">
              <a:spcBef>
                <a:spcPts val="0"/>
              </a:spcBef>
              <a:spcAft>
                <a:spcPts val="0"/>
              </a:spcAft>
              <a:buNone/>
              <a:defRPr sz="1200">
                <a:solidFill>
                  <a:srgbClr val="434343"/>
                </a:solidFill>
                <a:latin typeface="Google Sans"/>
                <a:ea typeface="Google Sans"/>
                <a:cs typeface="Google Sans"/>
                <a:sym typeface="Google Sans"/>
              </a:defRPr>
            </a:lvl2pPr>
            <a:lvl3pPr lvl="2" rtl="0">
              <a:spcBef>
                <a:spcPts val="0"/>
              </a:spcBef>
              <a:spcAft>
                <a:spcPts val="0"/>
              </a:spcAft>
              <a:buNone/>
              <a:defRPr sz="1200">
                <a:solidFill>
                  <a:srgbClr val="434343"/>
                </a:solidFill>
                <a:latin typeface="Google Sans"/>
                <a:ea typeface="Google Sans"/>
                <a:cs typeface="Google Sans"/>
                <a:sym typeface="Google Sans"/>
              </a:defRPr>
            </a:lvl3pPr>
            <a:lvl4pPr lvl="3" rtl="0">
              <a:spcBef>
                <a:spcPts val="0"/>
              </a:spcBef>
              <a:spcAft>
                <a:spcPts val="0"/>
              </a:spcAft>
              <a:buNone/>
              <a:defRPr sz="1200">
                <a:solidFill>
                  <a:srgbClr val="434343"/>
                </a:solidFill>
                <a:latin typeface="Google Sans"/>
                <a:ea typeface="Google Sans"/>
                <a:cs typeface="Google Sans"/>
                <a:sym typeface="Google Sans"/>
              </a:defRPr>
            </a:lvl4pPr>
            <a:lvl5pPr lvl="4" rtl="0">
              <a:spcBef>
                <a:spcPts val="0"/>
              </a:spcBef>
              <a:spcAft>
                <a:spcPts val="0"/>
              </a:spcAft>
              <a:buNone/>
              <a:defRPr sz="1200">
                <a:solidFill>
                  <a:srgbClr val="434343"/>
                </a:solidFill>
                <a:latin typeface="Google Sans"/>
                <a:ea typeface="Google Sans"/>
                <a:cs typeface="Google Sans"/>
                <a:sym typeface="Google Sans"/>
              </a:defRPr>
            </a:lvl5pPr>
            <a:lvl6pPr lvl="5" rtl="0">
              <a:spcBef>
                <a:spcPts val="0"/>
              </a:spcBef>
              <a:spcAft>
                <a:spcPts val="0"/>
              </a:spcAft>
              <a:buNone/>
              <a:defRPr sz="1200">
                <a:solidFill>
                  <a:srgbClr val="434343"/>
                </a:solidFill>
                <a:latin typeface="Google Sans"/>
                <a:ea typeface="Google Sans"/>
                <a:cs typeface="Google Sans"/>
                <a:sym typeface="Google Sans"/>
              </a:defRPr>
            </a:lvl6pPr>
            <a:lvl7pPr lvl="6" rtl="0">
              <a:spcBef>
                <a:spcPts val="0"/>
              </a:spcBef>
              <a:spcAft>
                <a:spcPts val="0"/>
              </a:spcAft>
              <a:buNone/>
              <a:defRPr sz="1200">
                <a:solidFill>
                  <a:srgbClr val="434343"/>
                </a:solidFill>
                <a:latin typeface="Google Sans"/>
                <a:ea typeface="Google Sans"/>
                <a:cs typeface="Google Sans"/>
                <a:sym typeface="Google Sans"/>
              </a:defRPr>
            </a:lvl7pPr>
            <a:lvl8pPr lvl="7" rtl="0">
              <a:spcBef>
                <a:spcPts val="0"/>
              </a:spcBef>
              <a:spcAft>
                <a:spcPts val="0"/>
              </a:spcAft>
              <a:buNone/>
              <a:defRPr sz="1200">
                <a:solidFill>
                  <a:srgbClr val="434343"/>
                </a:solidFill>
                <a:latin typeface="Google Sans"/>
                <a:ea typeface="Google Sans"/>
                <a:cs typeface="Google Sans"/>
                <a:sym typeface="Google Sans"/>
              </a:defRPr>
            </a:lvl8pPr>
            <a:lvl9pPr lvl="8" rtl="0">
              <a:spcBef>
                <a:spcPts val="0"/>
              </a:spcBef>
              <a:spcAft>
                <a:spcPts val="0"/>
              </a:spcAft>
              <a:buNone/>
              <a:defRPr sz="1200">
                <a:solidFill>
                  <a:srgbClr val="434343"/>
                </a:solidFill>
                <a:latin typeface="Google Sans"/>
                <a:ea typeface="Google Sans"/>
                <a:cs typeface="Google Sans"/>
                <a:sym typeface="Google Sans"/>
              </a:defRPr>
            </a:lvl9pPr>
          </a:lstStyle>
          <a:p/>
        </p:txBody>
      </p:sp>
      <p:grpSp>
        <p:nvGrpSpPr>
          <p:cNvPr id="432" name="Google Shape;432;p27"/>
          <p:cNvGrpSpPr/>
          <p:nvPr/>
        </p:nvGrpSpPr>
        <p:grpSpPr>
          <a:xfrm>
            <a:off x="7338757" y="1433272"/>
            <a:ext cx="562473" cy="562473"/>
            <a:chOff x="4250596" y="2250412"/>
            <a:chExt cx="642900" cy="642900"/>
          </a:xfrm>
        </p:grpSpPr>
        <p:grpSp>
          <p:nvGrpSpPr>
            <p:cNvPr id="433" name="Google Shape;433;p27"/>
            <p:cNvGrpSpPr/>
            <p:nvPr/>
          </p:nvGrpSpPr>
          <p:grpSpPr>
            <a:xfrm>
              <a:off x="4263448" y="2316851"/>
              <a:ext cx="616570" cy="495937"/>
              <a:chOff x="6294751" y="783425"/>
              <a:chExt cx="5020925" cy="4038575"/>
            </a:xfrm>
          </p:grpSpPr>
          <p:sp>
            <p:nvSpPr>
              <p:cNvPr id="434" name="Google Shape;434;p27"/>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7"/>
            <p:cNvSpPr/>
            <p:nvPr/>
          </p:nvSpPr>
          <p:spPr>
            <a:xfrm>
              <a:off x="4250596" y="2250412"/>
              <a:ext cx="6429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7"/>
          <p:cNvGrpSpPr/>
          <p:nvPr/>
        </p:nvGrpSpPr>
        <p:grpSpPr>
          <a:xfrm>
            <a:off x="6090587" y="4433681"/>
            <a:ext cx="1710967" cy="562474"/>
            <a:chOff x="1325450" y="2304375"/>
            <a:chExt cx="1956061" cy="643048"/>
          </a:xfrm>
        </p:grpSpPr>
        <p:grpSp>
          <p:nvGrpSpPr>
            <p:cNvPr id="440" name="Google Shape;440;p27"/>
            <p:cNvGrpSpPr/>
            <p:nvPr/>
          </p:nvGrpSpPr>
          <p:grpSpPr>
            <a:xfrm>
              <a:off x="1532144" y="2517656"/>
              <a:ext cx="1543000" cy="273170"/>
              <a:chOff x="1532144" y="2517656"/>
              <a:chExt cx="1543000" cy="273170"/>
            </a:xfrm>
          </p:grpSpPr>
          <p:sp>
            <p:nvSpPr>
              <p:cNvPr id="441" name="Google Shape;441;p27"/>
              <p:cNvSpPr/>
              <p:nvPr/>
            </p:nvSpPr>
            <p:spPr>
              <a:xfrm>
                <a:off x="1532144" y="2517656"/>
                <a:ext cx="837369" cy="273170"/>
              </a:xfrm>
              <a:custGeom>
                <a:rect b="b" l="l" r="r" t="t"/>
                <a:pathLst>
                  <a:path extrusionOk="0" h="39908" w="122333">
                    <a:moveTo>
                      <a:pt x="113784" y="14889"/>
                    </a:moveTo>
                    <a:lnTo>
                      <a:pt x="114381" y="14949"/>
                    </a:lnTo>
                    <a:lnTo>
                      <a:pt x="114963" y="15098"/>
                    </a:lnTo>
                    <a:lnTo>
                      <a:pt x="115515" y="15322"/>
                    </a:lnTo>
                    <a:lnTo>
                      <a:pt x="115783" y="15471"/>
                    </a:lnTo>
                    <a:lnTo>
                      <a:pt x="116022" y="15591"/>
                    </a:lnTo>
                    <a:lnTo>
                      <a:pt x="116439" y="15919"/>
                    </a:lnTo>
                    <a:lnTo>
                      <a:pt x="116783" y="16307"/>
                    </a:lnTo>
                    <a:lnTo>
                      <a:pt x="117066" y="16754"/>
                    </a:lnTo>
                    <a:lnTo>
                      <a:pt x="117185" y="16993"/>
                    </a:lnTo>
                    <a:lnTo>
                      <a:pt x="108264" y="20693"/>
                    </a:lnTo>
                    <a:lnTo>
                      <a:pt x="108264" y="20036"/>
                    </a:lnTo>
                    <a:lnTo>
                      <a:pt x="108443" y="18858"/>
                    </a:lnTo>
                    <a:lnTo>
                      <a:pt x="108846" y="17799"/>
                    </a:lnTo>
                    <a:lnTo>
                      <a:pt x="109487" y="16874"/>
                    </a:lnTo>
                    <a:lnTo>
                      <a:pt x="109890" y="16471"/>
                    </a:lnTo>
                    <a:lnTo>
                      <a:pt x="110308" y="16083"/>
                    </a:lnTo>
                    <a:lnTo>
                      <a:pt x="111173" y="15501"/>
                    </a:lnTo>
                    <a:lnTo>
                      <a:pt x="112083" y="15098"/>
                    </a:lnTo>
                    <a:lnTo>
                      <a:pt x="113008" y="14904"/>
                    </a:lnTo>
                    <a:lnTo>
                      <a:pt x="113486" y="14889"/>
                    </a:lnTo>
                    <a:close/>
                    <a:moveTo>
                      <a:pt x="41265" y="14934"/>
                    </a:moveTo>
                    <a:lnTo>
                      <a:pt x="42309" y="14964"/>
                    </a:lnTo>
                    <a:lnTo>
                      <a:pt x="43353" y="15188"/>
                    </a:lnTo>
                    <a:lnTo>
                      <a:pt x="44338" y="15620"/>
                    </a:lnTo>
                    <a:lnTo>
                      <a:pt x="45248" y="16247"/>
                    </a:lnTo>
                    <a:lnTo>
                      <a:pt x="45651" y="16635"/>
                    </a:lnTo>
                    <a:lnTo>
                      <a:pt x="46039" y="17112"/>
                    </a:lnTo>
                    <a:lnTo>
                      <a:pt x="46665" y="18142"/>
                    </a:lnTo>
                    <a:lnTo>
                      <a:pt x="47068" y="19246"/>
                    </a:lnTo>
                    <a:lnTo>
                      <a:pt x="47277" y="20394"/>
                    </a:lnTo>
                    <a:lnTo>
                      <a:pt x="47262" y="21558"/>
                    </a:lnTo>
                    <a:lnTo>
                      <a:pt x="47053" y="22707"/>
                    </a:lnTo>
                    <a:lnTo>
                      <a:pt x="46650" y="23811"/>
                    </a:lnTo>
                    <a:lnTo>
                      <a:pt x="46024" y="24840"/>
                    </a:lnTo>
                    <a:lnTo>
                      <a:pt x="45636" y="25317"/>
                    </a:lnTo>
                    <a:lnTo>
                      <a:pt x="45517" y="25437"/>
                    </a:lnTo>
                    <a:lnTo>
                      <a:pt x="45382" y="25556"/>
                    </a:lnTo>
                    <a:lnTo>
                      <a:pt x="44965" y="25914"/>
                    </a:lnTo>
                    <a:lnTo>
                      <a:pt x="44040" y="26481"/>
                    </a:lnTo>
                    <a:lnTo>
                      <a:pt x="43040" y="26854"/>
                    </a:lnTo>
                    <a:lnTo>
                      <a:pt x="42011" y="27018"/>
                    </a:lnTo>
                    <a:lnTo>
                      <a:pt x="40967" y="26988"/>
                    </a:lnTo>
                    <a:lnTo>
                      <a:pt x="39952" y="26750"/>
                    </a:lnTo>
                    <a:lnTo>
                      <a:pt x="38982" y="26332"/>
                    </a:lnTo>
                    <a:lnTo>
                      <a:pt x="38102" y="25705"/>
                    </a:lnTo>
                    <a:lnTo>
                      <a:pt x="37699" y="25317"/>
                    </a:lnTo>
                    <a:lnTo>
                      <a:pt x="37311" y="24840"/>
                    </a:lnTo>
                    <a:lnTo>
                      <a:pt x="36685" y="23811"/>
                    </a:lnTo>
                    <a:lnTo>
                      <a:pt x="36267" y="22707"/>
                    </a:lnTo>
                    <a:lnTo>
                      <a:pt x="36058" y="21558"/>
                    </a:lnTo>
                    <a:lnTo>
                      <a:pt x="36058" y="20394"/>
                    </a:lnTo>
                    <a:lnTo>
                      <a:pt x="36267" y="19246"/>
                    </a:lnTo>
                    <a:lnTo>
                      <a:pt x="36670" y="18142"/>
                    </a:lnTo>
                    <a:lnTo>
                      <a:pt x="37297" y="17112"/>
                    </a:lnTo>
                    <a:lnTo>
                      <a:pt x="37684" y="16635"/>
                    </a:lnTo>
                    <a:lnTo>
                      <a:pt x="37774" y="16530"/>
                    </a:lnTo>
                    <a:lnTo>
                      <a:pt x="37878" y="16456"/>
                    </a:lnTo>
                    <a:lnTo>
                      <a:pt x="38296" y="16083"/>
                    </a:lnTo>
                    <a:lnTo>
                      <a:pt x="39221" y="15501"/>
                    </a:lnTo>
                    <a:lnTo>
                      <a:pt x="40221" y="15113"/>
                    </a:lnTo>
                    <a:lnTo>
                      <a:pt x="41265" y="14934"/>
                    </a:lnTo>
                    <a:close/>
                    <a:moveTo>
                      <a:pt x="63076" y="14934"/>
                    </a:moveTo>
                    <a:lnTo>
                      <a:pt x="64135" y="14964"/>
                    </a:lnTo>
                    <a:lnTo>
                      <a:pt x="65164" y="15188"/>
                    </a:lnTo>
                    <a:lnTo>
                      <a:pt x="66149" y="15620"/>
                    </a:lnTo>
                    <a:lnTo>
                      <a:pt x="67059" y="16247"/>
                    </a:lnTo>
                    <a:lnTo>
                      <a:pt x="67462" y="16635"/>
                    </a:lnTo>
                    <a:lnTo>
                      <a:pt x="67865" y="17112"/>
                    </a:lnTo>
                    <a:lnTo>
                      <a:pt x="68476" y="18142"/>
                    </a:lnTo>
                    <a:lnTo>
                      <a:pt x="68894" y="19246"/>
                    </a:lnTo>
                    <a:lnTo>
                      <a:pt x="69088" y="20394"/>
                    </a:lnTo>
                    <a:lnTo>
                      <a:pt x="69088" y="21558"/>
                    </a:lnTo>
                    <a:lnTo>
                      <a:pt x="68879" y="22707"/>
                    </a:lnTo>
                    <a:lnTo>
                      <a:pt x="68461" y="23811"/>
                    </a:lnTo>
                    <a:lnTo>
                      <a:pt x="67850" y="24840"/>
                    </a:lnTo>
                    <a:lnTo>
                      <a:pt x="67447" y="25317"/>
                    </a:lnTo>
                    <a:lnTo>
                      <a:pt x="67343" y="25437"/>
                    </a:lnTo>
                    <a:lnTo>
                      <a:pt x="67208" y="25556"/>
                    </a:lnTo>
                    <a:lnTo>
                      <a:pt x="66776" y="25914"/>
                    </a:lnTo>
                    <a:lnTo>
                      <a:pt x="65851" y="26481"/>
                    </a:lnTo>
                    <a:lnTo>
                      <a:pt x="64866" y="26854"/>
                    </a:lnTo>
                    <a:lnTo>
                      <a:pt x="63822" y="27018"/>
                    </a:lnTo>
                    <a:lnTo>
                      <a:pt x="62792" y="26988"/>
                    </a:lnTo>
                    <a:lnTo>
                      <a:pt x="61763" y="26750"/>
                    </a:lnTo>
                    <a:lnTo>
                      <a:pt x="60793" y="26332"/>
                    </a:lnTo>
                    <a:lnTo>
                      <a:pt x="59913" y="25705"/>
                    </a:lnTo>
                    <a:lnTo>
                      <a:pt x="59525" y="25317"/>
                    </a:lnTo>
                    <a:lnTo>
                      <a:pt x="59122" y="24840"/>
                    </a:lnTo>
                    <a:lnTo>
                      <a:pt x="58511" y="23811"/>
                    </a:lnTo>
                    <a:lnTo>
                      <a:pt x="58093" y="22707"/>
                    </a:lnTo>
                    <a:lnTo>
                      <a:pt x="57884" y="21558"/>
                    </a:lnTo>
                    <a:lnTo>
                      <a:pt x="57884" y="20394"/>
                    </a:lnTo>
                    <a:lnTo>
                      <a:pt x="58093" y="19246"/>
                    </a:lnTo>
                    <a:lnTo>
                      <a:pt x="58496" y="18142"/>
                    </a:lnTo>
                    <a:lnTo>
                      <a:pt x="59107" y="17112"/>
                    </a:lnTo>
                    <a:lnTo>
                      <a:pt x="59510" y="16635"/>
                    </a:lnTo>
                    <a:lnTo>
                      <a:pt x="59600" y="16530"/>
                    </a:lnTo>
                    <a:lnTo>
                      <a:pt x="59689" y="16456"/>
                    </a:lnTo>
                    <a:lnTo>
                      <a:pt x="60107" y="16083"/>
                    </a:lnTo>
                    <a:lnTo>
                      <a:pt x="61032" y="15501"/>
                    </a:lnTo>
                    <a:lnTo>
                      <a:pt x="62032" y="15113"/>
                    </a:lnTo>
                    <a:lnTo>
                      <a:pt x="63076" y="14934"/>
                    </a:lnTo>
                    <a:close/>
                    <a:moveTo>
                      <a:pt x="85245" y="14964"/>
                    </a:moveTo>
                    <a:lnTo>
                      <a:pt x="85782" y="14979"/>
                    </a:lnTo>
                    <a:lnTo>
                      <a:pt x="86841" y="15203"/>
                    </a:lnTo>
                    <a:lnTo>
                      <a:pt x="87826" y="15635"/>
                    </a:lnTo>
                    <a:lnTo>
                      <a:pt x="88676" y="16292"/>
                    </a:lnTo>
                    <a:lnTo>
                      <a:pt x="89049" y="16695"/>
                    </a:lnTo>
                    <a:lnTo>
                      <a:pt x="89422" y="17157"/>
                    </a:lnTo>
                    <a:lnTo>
                      <a:pt x="90004" y="18186"/>
                    </a:lnTo>
                    <a:lnTo>
                      <a:pt x="90392" y="19290"/>
                    </a:lnTo>
                    <a:lnTo>
                      <a:pt x="90571" y="20439"/>
                    </a:lnTo>
                    <a:lnTo>
                      <a:pt x="90571" y="21036"/>
                    </a:lnTo>
                    <a:lnTo>
                      <a:pt x="90571" y="21633"/>
                    </a:lnTo>
                    <a:lnTo>
                      <a:pt x="90392" y="22781"/>
                    </a:lnTo>
                    <a:lnTo>
                      <a:pt x="90004" y="23870"/>
                    </a:lnTo>
                    <a:lnTo>
                      <a:pt x="89407" y="24870"/>
                    </a:lnTo>
                    <a:lnTo>
                      <a:pt x="89049" y="25332"/>
                    </a:lnTo>
                    <a:lnTo>
                      <a:pt x="88676" y="25720"/>
                    </a:lnTo>
                    <a:lnTo>
                      <a:pt x="87811" y="26362"/>
                    </a:lnTo>
                    <a:lnTo>
                      <a:pt x="86826" y="26809"/>
                    </a:lnTo>
                    <a:lnTo>
                      <a:pt x="85782" y="27033"/>
                    </a:lnTo>
                    <a:lnTo>
                      <a:pt x="85245" y="27048"/>
                    </a:lnTo>
                    <a:lnTo>
                      <a:pt x="84678" y="27033"/>
                    </a:lnTo>
                    <a:lnTo>
                      <a:pt x="83604" y="26809"/>
                    </a:lnTo>
                    <a:lnTo>
                      <a:pt x="82589" y="26362"/>
                    </a:lnTo>
                    <a:lnTo>
                      <a:pt x="81694" y="25720"/>
                    </a:lnTo>
                    <a:lnTo>
                      <a:pt x="81306" y="25332"/>
                    </a:lnTo>
                    <a:lnTo>
                      <a:pt x="80918" y="24885"/>
                    </a:lnTo>
                    <a:lnTo>
                      <a:pt x="80292" y="23885"/>
                    </a:lnTo>
                    <a:lnTo>
                      <a:pt x="79874" y="22796"/>
                    </a:lnTo>
                    <a:lnTo>
                      <a:pt x="79680" y="21633"/>
                    </a:lnTo>
                    <a:lnTo>
                      <a:pt x="79680" y="21036"/>
                    </a:lnTo>
                    <a:lnTo>
                      <a:pt x="79680" y="20439"/>
                    </a:lnTo>
                    <a:lnTo>
                      <a:pt x="79874" y="19261"/>
                    </a:lnTo>
                    <a:lnTo>
                      <a:pt x="80292" y="18157"/>
                    </a:lnTo>
                    <a:lnTo>
                      <a:pt x="80918" y="17142"/>
                    </a:lnTo>
                    <a:lnTo>
                      <a:pt x="81306" y="16695"/>
                    </a:lnTo>
                    <a:lnTo>
                      <a:pt x="81694" y="16292"/>
                    </a:lnTo>
                    <a:lnTo>
                      <a:pt x="82589" y="15635"/>
                    </a:lnTo>
                    <a:lnTo>
                      <a:pt x="83604" y="15203"/>
                    </a:lnTo>
                    <a:lnTo>
                      <a:pt x="84678" y="14979"/>
                    </a:lnTo>
                    <a:lnTo>
                      <a:pt x="85245" y="14964"/>
                    </a:lnTo>
                    <a:close/>
                    <a:moveTo>
                      <a:pt x="97433" y="1045"/>
                    </a:moveTo>
                    <a:lnTo>
                      <a:pt x="97433" y="30345"/>
                    </a:lnTo>
                    <a:lnTo>
                      <a:pt x="101819" y="30345"/>
                    </a:lnTo>
                    <a:lnTo>
                      <a:pt x="101819" y="1045"/>
                    </a:lnTo>
                    <a:close/>
                    <a:moveTo>
                      <a:pt x="41190" y="11040"/>
                    </a:moveTo>
                    <a:lnTo>
                      <a:pt x="40236" y="11130"/>
                    </a:lnTo>
                    <a:lnTo>
                      <a:pt x="39281" y="11309"/>
                    </a:lnTo>
                    <a:lnTo>
                      <a:pt x="38356" y="11578"/>
                    </a:lnTo>
                    <a:lnTo>
                      <a:pt x="37461" y="11936"/>
                    </a:lnTo>
                    <a:lnTo>
                      <a:pt x="36580" y="12383"/>
                    </a:lnTo>
                    <a:lnTo>
                      <a:pt x="35745" y="12905"/>
                    </a:lnTo>
                    <a:lnTo>
                      <a:pt x="34954" y="13532"/>
                    </a:lnTo>
                    <a:lnTo>
                      <a:pt x="34566" y="13875"/>
                    </a:lnTo>
                    <a:lnTo>
                      <a:pt x="34208" y="14248"/>
                    </a:lnTo>
                    <a:lnTo>
                      <a:pt x="33582" y="15054"/>
                    </a:lnTo>
                    <a:lnTo>
                      <a:pt x="33030" y="15889"/>
                    </a:lnTo>
                    <a:lnTo>
                      <a:pt x="32582" y="16769"/>
                    </a:lnTo>
                    <a:lnTo>
                      <a:pt x="32209" y="17664"/>
                    </a:lnTo>
                    <a:lnTo>
                      <a:pt x="31941" y="18604"/>
                    </a:lnTo>
                    <a:lnTo>
                      <a:pt x="31762" y="19559"/>
                    </a:lnTo>
                    <a:lnTo>
                      <a:pt x="31672" y="20514"/>
                    </a:lnTo>
                    <a:lnTo>
                      <a:pt x="31672" y="21469"/>
                    </a:lnTo>
                    <a:lnTo>
                      <a:pt x="31762" y="22438"/>
                    </a:lnTo>
                    <a:lnTo>
                      <a:pt x="31941" y="23378"/>
                    </a:lnTo>
                    <a:lnTo>
                      <a:pt x="32209" y="24318"/>
                    </a:lnTo>
                    <a:lnTo>
                      <a:pt x="32582" y="25228"/>
                    </a:lnTo>
                    <a:lnTo>
                      <a:pt x="33030" y="26093"/>
                    </a:lnTo>
                    <a:lnTo>
                      <a:pt x="33582" y="26944"/>
                    </a:lnTo>
                    <a:lnTo>
                      <a:pt x="34208" y="27734"/>
                    </a:lnTo>
                    <a:lnTo>
                      <a:pt x="34566" y="28107"/>
                    </a:lnTo>
                    <a:lnTo>
                      <a:pt x="34954" y="28450"/>
                    </a:lnTo>
                    <a:lnTo>
                      <a:pt x="35745" y="29077"/>
                    </a:lnTo>
                    <a:lnTo>
                      <a:pt x="36580" y="29614"/>
                    </a:lnTo>
                    <a:lnTo>
                      <a:pt x="37461" y="30047"/>
                    </a:lnTo>
                    <a:lnTo>
                      <a:pt x="38356" y="30405"/>
                    </a:lnTo>
                    <a:lnTo>
                      <a:pt x="39281" y="30673"/>
                    </a:lnTo>
                    <a:lnTo>
                      <a:pt x="40236" y="30852"/>
                    </a:lnTo>
                    <a:lnTo>
                      <a:pt x="41190" y="30942"/>
                    </a:lnTo>
                    <a:lnTo>
                      <a:pt x="42145" y="30942"/>
                    </a:lnTo>
                    <a:lnTo>
                      <a:pt x="43100" y="30852"/>
                    </a:lnTo>
                    <a:lnTo>
                      <a:pt x="44040" y="30673"/>
                    </a:lnTo>
                    <a:lnTo>
                      <a:pt x="44980" y="30405"/>
                    </a:lnTo>
                    <a:lnTo>
                      <a:pt x="45875" y="30047"/>
                    </a:lnTo>
                    <a:lnTo>
                      <a:pt x="46755" y="29614"/>
                    </a:lnTo>
                    <a:lnTo>
                      <a:pt x="47590" y="29077"/>
                    </a:lnTo>
                    <a:lnTo>
                      <a:pt x="48381" y="28450"/>
                    </a:lnTo>
                    <a:lnTo>
                      <a:pt x="48769" y="28107"/>
                    </a:lnTo>
                    <a:lnTo>
                      <a:pt x="49112" y="27734"/>
                    </a:lnTo>
                    <a:lnTo>
                      <a:pt x="49754" y="26944"/>
                    </a:lnTo>
                    <a:lnTo>
                      <a:pt x="50306" y="26093"/>
                    </a:lnTo>
                    <a:lnTo>
                      <a:pt x="50753" y="25228"/>
                    </a:lnTo>
                    <a:lnTo>
                      <a:pt x="51111" y="24318"/>
                    </a:lnTo>
                    <a:lnTo>
                      <a:pt x="51395" y="23378"/>
                    </a:lnTo>
                    <a:lnTo>
                      <a:pt x="51574" y="22438"/>
                    </a:lnTo>
                    <a:lnTo>
                      <a:pt x="51663" y="21469"/>
                    </a:lnTo>
                    <a:lnTo>
                      <a:pt x="51663" y="20514"/>
                    </a:lnTo>
                    <a:lnTo>
                      <a:pt x="51574" y="19559"/>
                    </a:lnTo>
                    <a:lnTo>
                      <a:pt x="51395" y="18604"/>
                    </a:lnTo>
                    <a:lnTo>
                      <a:pt x="51111" y="17664"/>
                    </a:lnTo>
                    <a:lnTo>
                      <a:pt x="50753" y="16769"/>
                    </a:lnTo>
                    <a:lnTo>
                      <a:pt x="50306" y="15889"/>
                    </a:lnTo>
                    <a:lnTo>
                      <a:pt x="49754" y="15054"/>
                    </a:lnTo>
                    <a:lnTo>
                      <a:pt x="49112" y="14248"/>
                    </a:lnTo>
                    <a:lnTo>
                      <a:pt x="48769" y="13875"/>
                    </a:lnTo>
                    <a:lnTo>
                      <a:pt x="48381" y="13532"/>
                    </a:lnTo>
                    <a:lnTo>
                      <a:pt x="47590" y="12905"/>
                    </a:lnTo>
                    <a:lnTo>
                      <a:pt x="46755" y="12383"/>
                    </a:lnTo>
                    <a:lnTo>
                      <a:pt x="45875" y="11936"/>
                    </a:lnTo>
                    <a:lnTo>
                      <a:pt x="44980" y="11578"/>
                    </a:lnTo>
                    <a:lnTo>
                      <a:pt x="44040" y="11309"/>
                    </a:lnTo>
                    <a:lnTo>
                      <a:pt x="43100" y="11130"/>
                    </a:lnTo>
                    <a:lnTo>
                      <a:pt x="42145" y="11040"/>
                    </a:lnTo>
                    <a:close/>
                    <a:moveTo>
                      <a:pt x="63031" y="11040"/>
                    </a:moveTo>
                    <a:lnTo>
                      <a:pt x="62076" y="11130"/>
                    </a:lnTo>
                    <a:lnTo>
                      <a:pt x="61121" y="11309"/>
                    </a:lnTo>
                    <a:lnTo>
                      <a:pt x="60197" y="11578"/>
                    </a:lnTo>
                    <a:lnTo>
                      <a:pt x="59286" y="11936"/>
                    </a:lnTo>
                    <a:lnTo>
                      <a:pt x="58421" y="12383"/>
                    </a:lnTo>
                    <a:lnTo>
                      <a:pt x="57586" y="12905"/>
                    </a:lnTo>
                    <a:lnTo>
                      <a:pt x="56780" y="13532"/>
                    </a:lnTo>
                    <a:lnTo>
                      <a:pt x="56407" y="13875"/>
                    </a:lnTo>
                    <a:lnTo>
                      <a:pt x="56049" y="14248"/>
                    </a:lnTo>
                    <a:lnTo>
                      <a:pt x="55408" y="15054"/>
                    </a:lnTo>
                    <a:lnTo>
                      <a:pt x="54871" y="15889"/>
                    </a:lnTo>
                    <a:lnTo>
                      <a:pt x="54408" y="16769"/>
                    </a:lnTo>
                    <a:lnTo>
                      <a:pt x="54050" y="17664"/>
                    </a:lnTo>
                    <a:lnTo>
                      <a:pt x="53782" y="18604"/>
                    </a:lnTo>
                    <a:lnTo>
                      <a:pt x="53603" y="19559"/>
                    </a:lnTo>
                    <a:lnTo>
                      <a:pt x="53513" y="20514"/>
                    </a:lnTo>
                    <a:lnTo>
                      <a:pt x="53513" y="21469"/>
                    </a:lnTo>
                    <a:lnTo>
                      <a:pt x="53603" y="22438"/>
                    </a:lnTo>
                    <a:lnTo>
                      <a:pt x="53782" y="23378"/>
                    </a:lnTo>
                    <a:lnTo>
                      <a:pt x="54050" y="24318"/>
                    </a:lnTo>
                    <a:lnTo>
                      <a:pt x="54408" y="25228"/>
                    </a:lnTo>
                    <a:lnTo>
                      <a:pt x="54871" y="26093"/>
                    </a:lnTo>
                    <a:lnTo>
                      <a:pt x="55408" y="26944"/>
                    </a:lnTo>
                    <a:lnTo>
                      <a:pt x="56049" y="27734"/>
                    </a:lnTo>
                    <a:lnTo>
                      <a:pt x="56407" y="28107"/>
                    </a:lnTo>
                    <a:lnTo>
                      <a:pt x="56780" y="28450"/>
                    </a:lnTo>
                    <a:lnTo>
                      <a:pt x="57586" y="29077"/>
                    </a:lnTo>
                    <a:lnTo>
                      <a:pt x="58421" y="29614"/>
                    </a:lnTo>
                    <a:lnTo>
                      <a:pt x="59286" y="30047"/>
                    </a:lnTo>
                    <a:lnTo>
                      <a:pt x="60197" y="30405"/>
                    </a:lnTo>
                    <a:lnTo>
                      <a:pt x="61121" y="30673"/>
                    </a:lnTo>
                    <a:lnTo>
                      <a:pt x="62076" y="30852"/>
                    </a:lnTo>
                    <a:lnTo>
                      <a:pt x="63031" y="30942"/>
                    </a:lnTo>
                    <a:lnTo>
                      <a:pt x="63986" y="30942"/>
                    </a:lnTo>
                    <a:lnTo>
                      <a:pt x="64941" y="30852"/>
                    </a:lnTo>
                    <a:lnTo>
                      <a:pt x="65880" y="30673"/>
                    </a:lnTo>
                    <a:lnTo>
                      <a:pt x="66805" y="30405"/>
                    </a:lnTo>
                    <a:lnTo>
                      <a:pt x="67715" y="30047"/>
                    </a:lnTo>
                    <a:lnTo>
                      <a:pt x="68596" y="29614"/>
                    </a:lnTo>
                    <a:lnTo>
                      <a:pt x="69431" y="29077"/>
                    </a:lnTo>
                    <a:lnTo>
                      <a:pt x="70222" y="28450"/>
                    </a:lnTo>
                    <a:lnTo>
                      <a:pt x="70595" y="28107"/>
                    </a:lnTo>
                    <a:lnTo>
                      <a:pt x="70953" y="27734"/>
                    </a:lnTo>
                    <a:lnTo>
                      <a:pt x="71594" y="26944"/>
                    </a:lnTo>
                    <a:lnTo>
                      <a:pt x="72131" y="26093"/>
                    </a:lnTo>
                    <a:lnTo>
                      <a:pt x="72594" y="25228"/>
                    </a:lnTo>
                    <a:lnTo>
                      <a:pt x="72952" y="24318"/>
                    </a:lnTo>
                    <a:lnTo>
                      <a:pt x="73220" y="23378"/>
                    </a:lnTo>
                    <a:lnTo>
                      <a:pt x="73414" y="22438"/>
                    </a:lnTo>
                    <a:lnTo>
                      <a:pt x="73504" y="21469"/>
                    </a:lnTo>
                    <a:lnTo>
                      <a:pt x="73504" y="20514"/>
                    </a:lnTo>
                    <a:lnTo>
                      <a:pt x="73414" y="19559"/>
                    </a:lnTo>
                    <a:lnTo>
                      <a:pt x="73220" y="18604"/>
                    </a:lnTo>
                    <a:lnTo>
                      <a:pt x="72952" y="17664"/>
                    </a:lnTo>
                    <a:lnTo>
                      <a:pt x="72594" y="16769"/>
                    </a:lnTo>
                    <a:lnTo>
                      <a:pt x="72131" y="15889"/>
                    </a:lnTo>
                    <a:lnTo>
                      <a:pt x="71594" y="15054"/>
                    </a:lnTo>
                    <a:lnTo>
                      <a:pt x="70953" y="14248"/>
                    </a:lnTo>
                    <a:lnTo>
                      <a:pt x="70595" y="13875"/>
                    </a:lnTo>
                    <a:lnTo>
                      <a:pt x="70222" y="13532"/>
                    </a:lnTo>
                    <a:lnTo>
                      <a:pt x="69431" y="12905"/>
                    </a:lnTo>
                    <a:lnTo>
                      <a:pt x="68596" y="12383"/>
                    </a:lnTo>
                    <a:lnTo>
                      <a:pt x="67715" y="11936"/>
                    </a:lnTo>
                    <a:lnTo>
                      <a:pt x="66805" y="11578"/>
                    </a:lnTo>
                    <a:lnTo>
                      <a:pt x="65880" y="11309"/>
                    </a:lnTo>
                    <a:lnTo>
                      <a:pt x="64941" y="11130"/>
                    </a:lnTo>
                    <a:lnTo>
                      <a:pt x="63986" y="11040"/>
                    </a:lnTo>
                    <a:close/>
                    <a:moveTo>
                      <a:pt x="14919" y="1"/>
                    </a:moveTo>
                    <a:lnTo>
                      <a:pt x="13382" y="150"/>
                    </a:lnTo>
                    <a:lnTo>
                      <a:pt x="11890" y="433"/>
                    </a:lnTo>
                    <a:lnTo>
                      <a:pt x="10413" y="866"/>
                    </a:lnTo>
                    <a:lnTo>
                      <a:pt x="9011" y="1448"/>
                    </a:lnTo>
                    <a:lnTo>
                      <a:pt x="7653" y="2164"/>
                    </a:lnTo>
                    <a:lnTo>
                      <a:pt x="6385" y="3014"/>
                    </a:lnTo>
                    <a:lnTo>
                      <a:pt x="5192" y="3999"/>
                    </a:lnTo>
                    <a:lnTo>
                      <a:pt x="4640" y="4536"/>
                    </a:lnTo>
                    <a:lnTo>
                      <a:pt x="4252" y="4924"/>
                    </a:lnTo>
                    <a:lnTo>
                      <a:pt x="3715" y="5506"/>
                    </a:lnTo>
                    <a:lnTo>
                      <a:pt x="2760" y="6714"/>
                    </a:lnTo>
                    <a:lnTo>
                      <a:pt x="1954" y="7997"/>
                    </a:lnTo>
                    <a:lnTo>
                      <a:pt x="1283" y="9325"/>
                    </a:lnTo>
                    <a:lnTo>
                      <a:pt x="746" y="10712"/>
                    </a:lnTo>
                    <a:lnTo>
                      <a:pt x="358" y="12129"/>
                    </a:lnTo>
                    <a:lnTo>
                      <a:pt x="105" y="13562"/>
                    </a:lnTo>
                    <a:lnTo>
                      <a:pt x="0" y="15024"/>
                    </a:lnTo>
                    <a:lnTo>
                      <a:pt x="15" y="16486"/>
                    </a:lnTo>
                    <a:lnTo>
                      <a:pt x="179" y="17933"/>
                    </a:lnTo>
                    <a:lnTo>
                      <a:pt x="492" y="19365"/>
                    </a:lnTo>
                    <a:lnTo>
                      <a:pt x="940" y="20767"/>
                    </a:lnTo>
                    <a:lnTo>
                      <a:pt x="1507" y="22125"/>
                    </a:lnTo>
                    <a:lnTo>
                      <a:pt x="2238" y="23438"/>
                    </a:lnTo>
                    <a:lnTo>
                      <a:pt x="3088" y="24676"/>
                    </a:lnTo>
                    <a:lnTo>
                      <a:pt x="4088" y="25855"/>
                    </a:lnTo>
                    <a:lnTo>
                      <a:pt x="4640" y="26407"/>
                    </a:lnTo>
                    <a:lnTo>
                      <a:pt x="5192" y="26959"/>
                    </a:lnTo>
                    <a:lnTo>
                      <a:pt x="6385" y="27943"/>
                    </a:lnTo>
                    <a:lnTo>
                      <a:pt x="7653" y="28794"/>
                    </a:lnTo>
                    <a:lnTo>
                      <a:pt x="8996" y="29510"/>
                    </a:lnTo>
                    <a:lnTo>
                      <a:pt x="10413" y="30091"/>
                    </a:lnTo>
                    <a:lnTo>
                      <a:pt x="11875" y="30539"/>
                    </a:lnTo>
                    <a:lnTo>
                      <a:pt x="13382" y="30822"/>
                    </a:lnTo>
                    <a:lnTo>
                      <a:pt x="14919" y="30957"/>
                    </a:lnTo>
                    <a:lnTo>
                      <a:pt x="15694" y="30957"/>
                    </a:lnTo>
                    <a:lnTo>
                      <a:pt x="16515" y="30942"/>
                    </a:lnTo>
                    <a:lnTo>
                      <a:pt x="18096" y="30808"/>
                    </a:lnTo>
                    <a:lnTo>
                      <a:pt x="19603" y="30539"/>
                    </a:lnTo>
                    <a:lnTo>
                      <a:pt x="21035" y="30136"/>
                    </a:lnTo>
                    <a:lnTo>
                      <a:pt x="22378" y="29599"/>
                    </a:lnTo>
                    <a:lnTo>
                      <a:pt x="23646" y="28928"/>
                    </a:lnTo>
                    <a:lnTo>
                      <a:pt x="24825" y="28107"/>
                    </a:lnTo>
                    <a:lnTo>
                      <a:pt x="25944" y="27167"/>
                    </a:lnTo>
                    <a:lnTo>
                      <a:pt x="26451" y="26630"/>
                    </a:lnTo>
                    <a:lnTo>
                      <a:pt x="26913" y="26168"/>
                    </a:lnTo>
                    <a:lnTo>
                      <a:pt x="27704" y="25168"/>
                    </a:lnTo>
                    <a:lnTo>
                      <a:pt x="28390" y="24094"/>
                    </a:lnTo>
                    <a:lnTo>
                      <a:pt x="28972" y="22945"/>
                    </a:lnTo>
                    <a:lnTo>
                      <a:pt x="29434" y="21707"/>
                    </a:lnTo>
                    <a:lnTo>
                      <a:pt x="29778" y="20379"/>
                    </a:lnTo>
                    <a:lnTo>
                      <a:pt x="30001" y="18977"/>
                    </a:lnTo>
                    <a:lnTo>
                      <a:pt x="30121" y="17500"/>
                    </a:lnTo>
                    <a:lnTo>
                      <a:pt x="30136" y="16739"/>
                    </a:lnTo>
                    <a:lnTo>
                      <a:pt x="30136" y="16068"/>
                    </a:lnTo>
                    <a:lnTo>
                      <a:pt x="30016" y="14740"/>
                    </a:lnTo>
                    <a:lnTo>
                      <a:pt x="29912" y="14084"/>
                    </a:lnTo>
                    <a:lnTo>
                      <a:pt x="15680" y="14084"/>
                    </a:lnTo>
                    <a:lnTo>
                      <a:pt x="15680" y="18321"/>
                    </a:lnTo>
                    <a:lnTo>
                      <a:pt x="25809" y="18321"/>
                    </a:lnTo>
                    <a:lnTo>
                      <a:pt x="25675" y="19171"/>
                    </a:lnTo>
                    <a:lnTo>
                      <a:pt x="25287" y="20693"/>
                    </a:lnTo>
                    <a:lnTo>
                      <a:pt x="24705" y="22020"/>
                    </a:lnTo>
                    <a:lnTo>
                      <a:pt x="23959" y="23154"/>
                    </a:lnTo>
                    <a:lnTo>
                      <a:pt x="23512" y="23632"/>
                    </a:lnTo>
                    <a:lnTo>
                      <a:pt x="23124" y="24005"/>
                    </a:lnTo>
                    <a:lnTo>
                      <a:pt x="22288" y="24691"/>
                    </a:lnTo>
                    <a:lnTo>
                      <a:pt x="21423" y="25273"/>
                    </a:lnTo>
                    <a:lnTo>
                      <a:pt x="20498" y="25750"/>
                    </a:lnTo>
                    <a:lnTo>
                      <a:pt x="19514" y="26138"/>
                    </a:lnTo>
                    <a:lnTo>
                      <a:pt x="18499" y="26436"/>
                    </a:lnTo>
                    <a:lnTo>
                      <a:pt x="17410" y="26630"/>
                    </a:lnTo>
                    <a:lnTo>
                      <a:pt x="16291" y="26720"/>
                    </a:lnTo>
                    <a:lnTo>
                      <a:pt x="15694" y="26735"/>
                    </a:lnTo>
                    <a:lnTo>
                      <a:pt x="15142" y="26735"/>
                    </a:lnTo>
                    <a:lnTo>
                      <a:pt x="14039" y="26630"/>
                    </a:lnTo>
                    <a:lnTo>
                      <a:pt x="12964" y="26421"/>
                    </a:lnTo>
                    <a:lnTo>
                      <a:pt x="11920" y="26108"/>
                    </a:lnTo>
                    <a:lnTo>
                      <a:pt x="10921" y="25690"/>
                    </a:lnTo>
                    <a:lnTo>
                      <a:pt x="9966" y="25168"/>
                    </a:lnTo>
                    <a:lnTo>
                      <a:pt x="9056" y="24557"/>
                    </a:lnTo>
                    <a:lnTo>
                      <a:pt x="8220" y="23841"/>
                    </a:lnTo>
                    <a:lnTo>
                      <a:pt x="7832" y="23453"/>
                    </a:lnTo>
                    <a:lnTo>
                      <a:pt x="7430" y="23020"/>
                    </a:lnTo>
                    <a:lnTo>
                      <a:pt x="6728" y="22125"/>
                    </a:lnTo>
                    <a:lnTo>
                      <a:pt x="6117" y="21185"/>
                    </a:lnTo>
                    <a:lnTo>
                      <a:pt x="5610" y="20200"/>
                    </a:lnTo>
                    <a:lnTo>
                      <a:pt x="5207" y="19186"/>
                    </a:lnTo>
                    <a:lnTo>
                      <a:pt x="4908" y="18142"/>
                    </a:lnTo>
                    <a:lnTo>
                      <a:pt x="4714" y="17082"/>
                    </a:lnTo>
                    <a:lnTo>
                      <a:pt x="4610" y="16008"/>
                    </a:lnTo>
                    <a:lnTo>
                      <a:pt x="4610" y="14934"/>
                    </a:lnTo>
                    <a:lnTo>
                      <a:pt x="4714" y="13860"/>
                    </a:lnTo>
                    <a:lnTo>
                      <a:pt x="4908" y="12786"/>
                    </a:lnTo>
                    <a:lnTo>
                      <a:pt x="5207" y="11742"/>
                    </a:lnTo>
                    <a:lnTo>
                      <a:pt x="5610" y="10727"/>
                    </a:lnTo>
                    <a:lnTo>
                      <a:pt x="6117" y="9757"/>
                    </a:lnTo>
                    <a:lnTo>
                      <a:pt x="6728" y="8818"/>
                    </a:lnTo>
                    <a:lnTo>
                      <a:pt x="7430" y="7922"/>
                    </a:lnTo>
                    <a:lnTo>
                      <a:pt x="7832" y="7505"/>
                    </a:lnTo>
                    <a:lnTo>
                      <a:pt x="8220" y="7102"/>
                    </a:lnTo>
                    <a:lnTo>
                      <a:pt x="9056" y="6386"/>
                    </a:lnTo>
                    <a:lnTo>
                      <a:pt x="9966" y="5774"/>
                    </a:lnTo>
                    <a:lnTo>
                      <a:pt x="10921" y="5252"/>
                    </a:lnTo>
                    <a:lnTo>
                      <a:pt x="11920" y="4834"/>
                    </a:lnTo>
                    <a:lnTo>
                      <a:pt x="12964" y="4521"/>
                    </a:lnTo>
                    <a:lnTo>
                      <a:pt x="14039" y="4312"/>
                    </a:lnTo>
                    <a:lnTo>
                      <a:pt x="15142" y="4223"/>
                    </a:lnTo>
                    <a:lnTo>
                      <a:pt x="16232" y="4223"/>
                    </a:lnTo>
                    <a:lnTo>
                      <a:pt x="17291" y="4312"/>
                    </a:lnTo>
                    <a:lnTo>
                      <a:pt x="18320" y="4506"/>
                    </a:lnTo>
                    <a:lnTo>
                      <a:pt x="19335" y="4804"/>
                    </a:lnTo>
                    <a:lnTo>
                      <a:pt x="20304" y="5192"/>
                    </a:lnTo>
                    <a:lnTo>
                      <a:pt x="21229" y="5670"/>
                    </a:lnTo>
                    <a:lnTo>
                      <a:pt x="22109" y="6237"/>
                    </a:lnTo>
                    <a:lnTo>
                      <a:pt x="22945" y="6893"/>
                    </a:lnTo>
                    <a:lnTo>
                      <a:pt x="23333" y="7266"/>
                    </a:lnTo>
                    <a:lnTo>
                      <a:pt x="26316" y="4282"/>
                    </a:lnTo>
                    <a:lnTo>
                      <a:pt x="25779" y="3760"/>
                    </a:lnTo>
                    <a:lnTo>
                      <a:pt x="24631" y="2835"/>
                    </a:lnTo>
                    <a:lnTo>
                      <a:pt x="23407" y="2030"/>
                    </a:lnTo>
                    <a:lnTo>
                      <a:pt x="22109" y="1358"/>
                    </a:lnTo>
                    <a:lnTo>
                      <a:pt x="20752" y="806"/>
                    </a:lnTo>
                    <a:lnTo>
                      <a:pt x="19350" y="404"/>
                    </a:lnTo>
                    <a:lnTo>
                      <a:pt x="17917" y="135"/>
                    </a:lnTo>
                    <a:lnTo>
                      <a:pt x="16440" y="1"/>
                    </a:lnTo>
                    <a:close/>
                    <a:moveTo>
                      <a:pt x="112874" y="11011"/>
                    </a:moveTo>
                    <a:lnTo>
                      <a:pt x="111934" y="11085"/>
                    </a:lnTo>
                    <a:lnTo>
                      <a:pt x="111024" y="11264"/>
                    </a:lnTo>
                    <a:lnTo>
                      <a:pt x="110144" y="11533"/>
                    </a:lnTo>
                    <a:lnTo>
                      <a:pt x="109279" y="11891"/>
                    </a:lnTo>
                    <a:lnTo>
                      <a:pt x="108473" y="12338"/>
                    </a:lnTo>
                    <a:lnTo>
                      <a:pt x="107712" y="12861"/>
                    </a:lnTo>
                    <a:lnTo>
                      <a:pt x="106996" y="13472"/>
                    </a:lnTo>
                    <a:lnTo>
                      <a:pt x="106668" y="13800"/>
                    </a:lnTo>
                    <a:lnTo>
                      <a:pt x="106325" y="14158"/>
                    </a:lnTo>
                    <a:lnTo>
                      <a:pt x="105728" y="14904"/>
                    </a:lnTo>
                    <a:lnTo>
                      <a:pt x="105221" y="15710"/>
                    </a:lnTo>
                    <a:lnTo>
                      <a:pt x="104788" y="16545"/>
                    </a:lnTo>
                    <a:lnTo>
                      <a:pt x="104445" y="17440"/>
                    </a:lnTo>
                    <a:lnTo>
                      <a:pt x="104191" y="18395"/>
                    </a:lnTo>
                    <a:lnTo>
                      <a:pt x="104012" y="19395"/>
                    </a:lnTo>
                    <a:lnTo>
                      <a:pt x="103923" y="20439"/>
                    </a:lnTo>
                    <a:lnTo>
                      <a:pt x="103923" y="20991"/>
                    </a:lnTo>
                    <a:lnTo>
                      <a:pt x="103923" y="21483"/>
                    </a:lnTo>
                    <a:lnTo>
                      <a:pt x="103997" y="22468"/>
                    </a:lnTo>
                    <a:lnTo>
                      <a:pt x="104176" y="23438"/>
                    </a:lnTo>
                    <a:lnTo>
                      <a:pt x="104445" y="24378"/>
                    </a:lnTo>
                    <a:lnTo>
                      <a:pt x="104803" y="25273"/>
                    </a:lnTo>
                    <a:lnTo>
                      <a:pt x="105251" y="26138"/>
                    </a:lnTo>
                    <a:lnTo>
                      <a:pt x="105788" y="26959"/>
                    </a:lnTo>
                    <a:lnTo>
                      <a:pt x="106414" y="27734"/>
                    </a:lnTo>
                    <a:lnTo>
                      <a:pt x="106757" y="28092"/>
                    </a:lnTo>
                    <a:lnTo>
                      <a:pt x="107115" y="28435"/>
                    </a:lnTo>
                    <a:lnTo>
                      <a:pt x="107876" y="29077"/>
                    </a:lnTo>
                    <a:lnTo>
                      <a:pt x="108682" y="29614"/>
                    </a:lnTo>
                    <a:lnTo>
                      <a:pt x="109547" y="30077"/>
                    </a:lnTo>
                    <a:lnTo>
                      <a:pt x="110457" y="30435"/>
                    </a:lnTo>
                    <a:lnTo>
                      <a:pt x="111382" y="30718"/>
                    </a:lnTo>
                    <a:lnTo>
                      <a:pt x="112352" y="30897"/>
                    </a:lnTo>
                    <a:lnTo>
                      <a:pt x="113336" y="30972"/>
                    </a:lnTo>
                    <a:lnTo>
                      <a:pt x="113829" y="30957"/>
                    </a:lnTo>
                    <a:lnTo>
                      <a:pt x="114500" y="30972"/>
                    </a:lnTo>
                    <a:lnTo>
                      <a:pt x="115828" y="30808"/>
                    </a:lnTo>
                    <a:lnTo>
                      <a:pt x="117111" y="30464"/>
                    </a:lnTo>
                    <a:lnTo>
                      <a:pt x="118334" y="29927"/>
                    </a:lnTo>
                    <a:lnTo>
                      <a:pt x="118916" y="29584"/>
                    </a:lnTo>
                    <a:lnTo>
                      <a:pt x="119378" y="29286"/>
                    </a:lnTo>
                    <a:lnTo>
                      <a:pt x="120259" y="28600"/>
                    </a:lnTo>
                    <a:lnTo>
                      <a:pt x="121064" y="27824"/>
                    </a:lnTo>
                    <a:lnTo>
                      <a:pt x="121795" y="26973"/>
                    </a:lnTo>
                    <a:lnTo>
                      <a:pt x="122123" y="26526"/>
                    </a:lnTo>
                    <a:lnTo>
                      <a:pt x="118722" y="24258"/>
                    </a:lnTo>
                    <a:lnTo>
                      <a:pt x="118498" y="24601"/>
                    </a:lnTo>
                    <a:lnTo>
                      <a:pt x="117991" y="25213"/>
                    </a:lnTo>
                    <a:lnTo>
                      <a:pt x="117439" y="25720"/>
                    </a:lnTo>
                    <a:lnTo>
                      <a:pt x="116872" y="26153"/>
                    </a:lnTo>
                    <a:lnTo>
                      <a:pt x="116260" y="26496"/>
                    </a:lnTo>
                    <a:lnTo>
                      <a:pt x="115604" y="26765"/>
                    </a:lnTo>
                    <a:lnTo>
                      <a:pt x="114918" y="26929"/>
                    </a:lnTo>
                    <a:lnTo>
                      <a:pt x="114202" y="27018"/>
                    </a:lnTo>
                    <a:lnTo>
                      <a:pt x="113829" y="27033"/>
                    </a:lnTo>
                    <a:lnTo>
                      <a:pt x="113426" y="27018"/>
                    </a:lnTo>
                    <a:lnTo>
                      <a:pt x="112650" y="26929"/>
                    </a:lnTo>
                    <a:lnTo>
                      <a:pt x="111949" y="26735"/>
                    </a:lnTo>
                    <a:lnTo>
                      <a:pt x="111278" y="26451"/>
                    </a:lnTo>
                    <a:lnTo>
                      <a:pt x="110681" y="26078"/>
                    </a:lnTo>
                    <a:lnTo>
                      <a:pt x="110129" y="25601"/>
                    </a:lnTo>
                    <a:lnTo>
                      <a:pt x="109637" y="25034"/>
                    </a:lnTo>
                    <a:lnTo>
                      <a:pt x="109189" y="24378"/>
                    </a:lnTo>
                    <a:lnTo>
                      <a:pt x="108995" y="24005"/>
                    </a:lnTo>
                    <a:lnTo>
                      <a:pt x="122332" y="18470"/>
                    </a:lnTo>
                    <a:lnTo>
                      <a:pt x="121885" y="17336"/>
                    </a:lnTo>
                    <a:lnTo>
                      <a:pt x="121661" y="16829"/>
                    </a:lnTo>
                    <a:lnTo>
                      <a:pt x="121184" y="15844"/>
                    </a:lnTo>
                    <a:lnTo>
                      <a:pt x="120900" y="15367"/>
                    </a:lnTo>
                    <a:lnTo>
                      <a:pt x="120527" y="14830"/>
                    </a:lnTo>
                    <a:lnTo>
                      <a:pt x="119722" y="13830"/>
                    </a:lnTo>
                    <a:lnTo>
                      <a:pt x="119274" y="13353"/>
                    </a:lnTo>
                    <a:lnTo>
                      <a:pt x="118991" y="13084"/>
                    </a:lnTo>
                    <a:lnTo>
                      <a:pt x="118379" y="12607"/>
                    </a:lnTo>
                    <a:lnTo>
                      <a:pt x="117737" y="12174"/>
                    </a:lnTo>
                    <a:lnTo>
                      <a:pt x="117051" y="11816"/>
                    </a:lnTo>
                    <a:lnTo>
                      <a:pt x="116693" y="11667"/>
                    </a:lnTo>
                    <a:lnTo>
                      <a:pt x="116290" y="11503"/>
                    </a:lnTo>
                    <a:lnTo>
                      <a:pt x="115470" y="11249"/>
                    </a:lnTo>
                    <a:lnTo>
                      <a:pt x="114634" y="11085"/>
                    </a:lnTo>
                    <a:lnTo>
                      <a:pt x="113769" y="11011"/>
                    </a:lnTo>
                    <a:close/>
                    <a:moveTo>
                      <a:pt x="84872" y="11026"/>
                    </a:moveTo>
                    <a:lnTo>
                      <a:pt x="84394" y="11040"/>
                    </a:lnTo>
                    <a:lnTo>
                      <a:pt x="83469" y="11130"/>
                    </a:lnTo>
                    <a:lnTo>
                      <a:pt x="82574" y="11309"/>
                    </a:lnTo>
                    <a:lnTo>
                      <a:pt x="81709" y="11578"/>
                    </a:lnTo>
                    <a:lnTo>
                      <a:pt x="80874" y="11950"/>
                    </a:lnTo>
                    <a:lnTo>
                      <a:pt x="80083" y="12398"/>
                    </a:lnTo>
                    <a:lnTo>
                      <a:pt x="79292" y="12950"/>
                    </a:lnTo>
                    <a:lnTo>
                      <a:pt x="78546" y="13592"/>
                    </a:lnTo>
                    <a:lnTo>
                      <a:pt x="78188" y="13950"/>
                    </a:lnTo>
                    <a:lnTo>
                      <a:pt x="77845" y="14308"/>
                    </a:lnTo>
                    <a:lnTo>
                      <a:pt x="77219" y="15068"/>
                    </a:lnTo>
                    <a:lnTo>
                      <a:pt x="76682" y="15874"/>
                    </a:lnTo>
                    <a:lnTo>
                      <a:pt x="76234" y="16739"/>
                    </a:lnTo>
                    <a:lnTo>
                      <a:pt x="75861" y="17634"/>
                    </a:lnTo>
                    <a:lnTo>
                      <a:pt x="75592" y="18574"/>
                    </a:lnTo>
                    <a:lnTo>
                      <a:pt x="75399" y="19529"/>
                    </a:lnTo>
                    <a:lnTo>
                      <a:pt x="75324" y="20514"/>
                    </a:lnTo>
                    <a:lnTo>
                      <a:pt x="75324" y="21006"/>
                    </a:lnTo>
                    <a:lnTo>
                      <a:pt x="75324" y="21498"/>
                    </a:lnTo>
                    <a:lnTo>
                      <a:pt x="75399" y="22483"/>
                    </a:lnTo>
                    <a:lnTo>
                      <a:pt x="75578" y="23438"/>
                    </a:lnTo>
                    <a:lnTo>
                      <a:pt x="75861" y="24363"/>
                    </a:lnTo>
                    <a:lnTo>
                      <a:pt x="76219" y="25258"/>
                    </a:lnTo>
                    <a:lnTo>
                      <a:pt x="76682" y="26123"/>
                    </a:lnTo>
                    <a:lnTo>
                      <a:pt x="77219" y="26929"/>
                    </a:lnTo>
                    <a:lnTo>
                      <a:pt x="77845" y="27675"/>
                    </a:lnTo>
                    <a:lnTo>
                      <a:pt x="78188" y="28033"/>
                    </a:lnTo>
                    <a:lnTo>
                      <a:pt x="78546" y="28391"/>
                    </a:lnTo>
                    <a:lnTo>
                      <a:pt x="79292" y="29032"/>
                    </a:lnTo>
                    <a:lnTo>
                      <a:pt x="80068" y="29569"/>
                    </a:lnTo>
                    <a:lnTo>
                      <a:pt x="80874" y="30032"/>
                    </a:lnTo>
                    <a:lnTo>
                      <a:pt x="81709" y="30390"/>
                    </a:lnTo>
                    <a:lnTo>
                      <a:pt x="82574" y="30658"/>
                    </a:lnTo>
                    <a:lnTo>
                      <a:pt x="83469" y="30837"/>
                    </a:lnTo>
                    <a:lnTo>
                      <a:pt x="84394" y="30927"/>
                    </a:lnTo>
                    <a:lnTo>
                      <a:pt x="84872" y="30942"/>
                    </a:lnTo>
                    <a:lnTo>
                      <a:pt x="85290" y="30942"/>
                    </a:lnTo>
                    <a:lnTo>
                      <a:pt x="86095" y="30867"/>
                    </a:lnTo>
                    <a:lnTo>
                      <a:pt x="86841" y="30733"/>
                    </a:lnTo>
                    <a:lnTo>
                      <a:pt x="87542" y="30509"/>
                    </a:lnTo>
                    <a:lnTo>
                      <a:pt x="88199" y="30241"/>
                    </a:lnTo>
                    <a:lnTo>
                      <a:pt x="88810" y="29883"/>
                    </a:lnTo>
                    <a:lnTo>
                      <a:pt x="89362" y="29465"/>
                    </a:lnTo>
                    <a:lnTo>
                      <a:pt x="89870" y="28958"/>
                    </a:lnTo>
                    <a:lnTo>
                      <a:pt x="90108" y="28689"/>
                    </a:lnTo>
                    <a:lnTo>
                      <a:pt x="90257" y="28689"/>
                    </a:lnTo>
                    <a:lnTo>
                      <a:pt x="90257" y="30121"/>
                    </a:lnTo>
                    <a:lnTo>
                      <a:pt x="90242" y="30822"/>
                    </a:lnTo>
                    <a:lnTo>
                      <a:pt x="90078" y="32076"/>
                    </a:lnTo>
                    <a:lnTo>
                      <a:pt x="89735" y="33165"/>
                    </a:lnTo>
                    <a:lnTo>
                      <a:pt x="89198" y="34090"/>
                    </a:lnTo>
                    <a:lnTo>
                      <a:pt x="88855" y="34477"/>
                    </a:lnTo>
                    <a:lnTo>
                      <a:pt x="88482" y="34850"/>
                    </a:lnTo>
                    <a:lnTo>
                      <a:pt x="87647" y="35417"/>
                    </a:lnTo>
                    <a:lnTo>
                      <a:pt x="86662" y="35790"/>
                    </a:lnTo>
                    <a:lnTo>
                      <a:pt x="85543" y="35984"/>
                    </a:lnTo>
                    <a:lnTo>
                      <a:pt x="84946" y="35999"/>
                    </a:lnTo>
                    <a:lnTo>
                      <a:pt x="84514" y="35984"/>
                    </a:lnTo>
                    <a:lnTo>
                      <a:pt x="83678" y="35865"/>
                    </a:lnTo>
                    <a:lnTo>
                      <a:pt x="82873" y="35596"/>
                    </a:lnTo>
                    <a:lnTo>
                      <a:pt x="82142" y="35194"/>
                    </a:lnTo>
                    <a:lnTo>
                      <a:pt x="81814" y="34940"/>
                    </a:lnTo>
                    <a:lnTo>
                      <a:pt x="81500" y="34671"/>
                    </a:lnTo>
                    <a:lnTo>
                      <a:pt x="80948" y="34105"/>
                    </a:lnTo>
                    <a:lnTo>
                      <a:pt x="80486" y="33478"/>
                    </a:lnTo>
                    <a:lnTo>
                      <a:pt x="80083" y="32792"/>
                    </a:lnTo>
                    <a:lnTo>
                      <a:pt x="79919" y="32434"/>
                    </a:lnTo>
                    <a:lnTo>
                      <a:pt x="76100" y="34015"/>
                    </a:lnTo>
                    <a:lnTo>
                      <a:pt x="76383" y="34627"/>
                    </a:lnTo>
                    <a:lnTo>
                      <a:pt x="77054" y="35760"/>
                    </a:lnTo>
                    <a:lnTo>
                      <a:pt x="77875" y="36805"/>
                    </a:lnTo>
                    <a:lnTo>
                      <a:pt x="78815" y="37730"/>
                    </a:lnTo>
                    <a:lnTo>
                      <a:pt x="79352" y="38147"/>
                    </a:lnTo>
                    <a:lnTo>
                      <a:pt x="79919" y="38565"/>
                    </a:lnTo>
                    <a:lnTo>
                      <a:pt x="81187" y="39222"/>
                    </a:lnTo>
                    <a:lnTo>
                      <a:pt x="82589" y="39669"/>
                    </a:lnTo>
                    <a:lnTo>
                      <a:pt x="84111" y="39893"/>
                    </a:lnTo>
                    <a:lnTo>
                      <a:pt x="84946" y="39908"/>
                    </a:lnTo>
                    <a:lnTo>
                      <a:pt x="85454" y="39908"/>
                    </a:lnTo>
                    <a:lnTo>
                      <a:pt x="86438" y="39818"/>
                    </a:lnTo>
                    <a:lnTo>
                      <a:pt x="87393" y="39669"/>
                    </a:lnTo>
                    <a:lnTo>
                      <a:pt x="88288" y="39416"/>
                    </a:lnTo>
                    <a:lnTo>
                      <a:pt x="89139" y="39102"/>
                    </a:lnTo>
                    <a:lnTo>
                      <a:pt x="89944" y="38699"/>
                    </a:lnTo>
                    <a:lnTo>
                      <a:pt x="90705" y="38207"/>
                    </a:lnTo>
                    <a:lnTo>
                      <a:pt x="91406" y="37640"/>
                    </a:lnTo>
                    <a:lnTo>
                      <a:pt x="91749" y="37327"/>
                    </a:lnTo>
                    <a:lnTo>
                      <a:pt x="92077" y="36984"/>
                    </a:lnTo>
                    <a:lnTo>
                      <a:pt x="92659" y="36268"/>
                    </a:lnTo>
                    <a:lnTo>
                      <a:pt x="93152" y="35447"/>
                    </a:lnTo>
                    <a:lnTo>
                      <a:pt x="93569" y="34567"/>
                    </a:lnTo>
                    <a:lnTo>
                      <a:pt x="93898" y="33582"/>
                    </a:lnTo>
                    <a:lnTo>
                      <a:pt x="94151" y="32523"/>
                    </a:lnTo>
                    <a:lnTo>
                      <a:pt x="94315" y="31389"/>
                    </a:lnTo>
                    <a:lnTo>
                      <a:pt x="94405" y="30166"/>
                    </a:lnTo>
                    <a:lnTo>
                      <a:pt x="94420" y="29525"/>
                    </a:lnTo>
                    <a:lnTo>
                      <a:pt x="94420" y="11622"/>
                    </a:lnTo>
                    <a:lnTo>
                      <a:pt x="90257" y="11622"/>
                    </a:lnTo>
                    <a:lnTo>
                      <a:pt x="90257" y="13248"/>
                    </a:lnTo>
                    <a:lnTo>
                      <a:pt x="90108" y="13248"/>
                    </a:lnTo>
                    <a:lnTo>
                      <a:pt x="89870" y="12995"/>
                    </a:lnTo>
                    <a:lnTo>
                      <a:pt x="89377" y="12547"/>
                    </a:lnTo>
                    <a:lnTo>
                      <a:pt x="88840" y="12144"/>
                    </a:lnTo>
                    <a:lnTo>
                      <a:pt x="88258" y="11801"/>
                    </a:lnTo>
                    <a:lnTo>
                      <a:pt x="87945" y="11667"/>
                    </a:lnTo>
                    <a:lnTo>
                      <a:pt x="87572" y="11503"/>
                    </a:lnTo>
                    <a:lnTo>
                      <a:pt x="86826" y="11264"/>
                    </a:lnTo>
                    <a:lnTo>
                      <a:pt x="86050" y="11100"/>
                    </a:lnTo>
                    <a:lnTo>
                      <a:pt x="85260" y="11026"/>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7"/>
              <p:cNvGrpSpPr/>
              <p:nvPr/>
            </p:nvGrpSpPr>
            <p:grpSpPr>
              <a:xfrm>
                <a:off x="2430468" y="2536041"/>
                <a:ext cx="644676" cy="193720"/>
                <a:chOff x="2430468" y="2536041"/>
                <a:chExt cx="644676" cy="193720"/>
              </a:xfrm>
            </p:grpSpPr>
            <p:sp>
              <p:nvSpPr>
                <p:cNvPr id="443" name="Google Shape;443;p27"/>
                <p:cNvSpPr/>
                <p:nvPr/>
              </p:nvSpPr>
              <p:spPr>
                <a:xfrm>
                  <a:off x="2430468" y="2536041"/>
                  <a:ext cx="169523" cy="193515"/>
                </a:xfrm>
                <a:custGeom>
                  <a:rect b="b" l="l" r="r" t="t"/>
                  <a:pathLst>
                    <a:path extrusionOk="0" h="28271" w="24766">
                      <a:moveTo>
                        <a:pt x="14069" y="0"/>
                      </a:moveTo>
                      <a:lnTo>
                        <a:pt x="13323" y="15"/>
                      </a:lnTo>
                      <a:lnTo>
                        <a:pt x="11891" y="149"/>
                      </a:lnTo>
                      <a:lnTo>
                        <a:pt x="10518" y="403"/>
                      </a:lnTo>
                      <a:lnTo>
                        <a:pt x="9205" y="776"/>
                      </a:lnTo>
                      <a:lnTo>
                        <a:pt x="7952" y="1283"/>
                      </a:lnTo>
                      <a:lnTo>
                        <a:pt x="6759" y="1910"/>
                      </a:lnTo>
                      <a:lnTo>
                        <a:pt x="5625" y="2670"/>
                      </a:lnTo>
                      <a:lnTo>
                        <a:pt x="4566" y="3551"/>
                      </a:lnTo>
                      <a:lnTo>
                        <a:pt x="4059" y="4058"/>
                      </a:lnTo>
                      <a:lnTo>
                        <a:pt x="3551" y="4565"/>
                      </a:lnTo>
                      <a:lnTo>
                        <a:pt x="2671" y="5639"/>
                      </a:lnTo>
                      <a:lnTo>
                        <a:pt x="1910" y="6773"/>
                      </a:lnTo>
                      <a:lnTo>
                        <a:pt x="1284" y="7967"/>
                      </a:lnTo>
                      <a:lnTo>
                        <a:pt x="776" y="9235"/>
                      </a:lnTo>
                      <a:lnTo>
                        <a:pt x="389" y="10562"/>
                      </a:lnTo>
                      <a:lnTo>
                        <a:pt x="135" y="11935"/>
                      </a:lnTo>
                      <a:lnTo>
                        <a:pt x="16" y="13382"/>
                      </a:lnTo>
                      <a:lnTo>
                        <a:pt x="1" y="14143"/>
                      </a:lnTo>
                      <a:lnTo>
                        <a:pt x="16" y="14889"/>
                      </a:lnTo>
                      <a:lnTo>
                        <a:pt x="150" y="16336"/>
                      </a:lnTo>
                      <a:lnTo>
                        <a:pt x="403" y="17723"/>
                      </a:lnTo>
                      <a:lnTo>
                        <a:pt x="776" y="19051"/>
                      </a:lnTo>
                      <a:lnTo>
                        <a:pt x="1284" y="20319"/>
                      </a:lnTo>
                      <a:lnTo>
                        <a:pt x="1910" y="21513"/>
                      </a:lnTo>
                      <a:lnTo>
                        <a:pt x="2671" y="22646"/>
                      </a:lnTo>
                      <a:lnTo>
                        <a:pt x="3551" y="23721"/>
                      </a:lnTo>
                      <a:lnTo>
                        <a:pt x="4059" y="24228"/>
                      </a:lnTo>
                      <a:lnTo>
                        <a:pt x="4566" y="24720"/>
                      </a:lnTo>
                      <a:lnTo>
                        <a:pt x="5640" y="25615"/>
                      </a:lnTo>
                      <a:lnTo>
                        <a:pt x="6774" y="26376"/>
                      </a:lnTo>
                      <a:lnTo>
                        <a:pt x="7967" y="27003"/>
                      </a:lnTo>
                      <a:lnTo>
                        <a:pt x="9220" y="27510"/>
                      </a:lnTo>
                      <a:lnTo>
                        <a:pt x="10518" y="27883"/>
                      </a:lnTo>
                      <a:lnTo>
                        <a:pt x="11891" y="28136"/>
                      </a:lnTo>
                      <a:lnTo>
                        <a:pt x="13323" y="28271"/>
                      </a:lnTo>
                      <a:lnTo>
                        <a:pt x="14860" y="28271"/>
                      </a:lnTo>
                      <a:lnTo>
                        <a:pt x="16411" y="28107"/>
                      </a:lnTo>
                      <a:lnTo>
                        <a:pt x="17933" y="27763"/>
                      </a:lnTo>
                      <a:lnTo>
                        <a:pt x="19410" y="27256"/>
                      </a:lnTo>
                      <a:lnTo>
                        <a:pt x="20126" y="26928"/>
                      </a:lnTo>
                      <a:lnTo>
                        <a:pt x="20797" y="26615"/>
                      </a:lnTo>
                      <a:lnTo>
                        <a:pt x="22050" y="25869"/>
                      </a:lnTo>
                      <a:lnTo>
                        <a:pt x="23214" y="24974"/>
                      </a:lnTo>
                      <a:lnTo>
                        <a:pt x="24288" y="23959"/>
                      </a:lnTo>
                      <a:lnTo>
                        <a:pt x="24765" y="23407"/>
                      </a:lnTo>
                      <a:lnTo>
                        <a:pt x="22349" y="20990"/>
                      </a:lnTo>
                      <a:lnTo>
                        <a:pt x="21916" y="21468"/>
                      </a:lnTo>
                      <a:lnTo>
                        <a:pt x="21021" y="22333"/>
                      </a:lnTo>
                      <a:lnTo>
                        <a:pt x="20066" y="23064"/>
                      </a:lnTo>
                      <a:lnTo>
                        <a:pt x="19082" y="23676"/>
                      </a:lnTo>
                      <a:lnTo>
                        <a:pt x="18037" y="24168"/>
                      </a:lnTo>
                      <a:lnTo>
                        <a:pt x="16948" y="24541"/>
                      </a:lnTo>
                      <a:lnTo>
                        <a:pt x="15829" y="24780"/>
                      </a:lnTo>
                      <a:lnTo>
                        <a:pt x="14651" y="24914"/>
                      </a:lnTo>
                      <a:lnTo>
                        <a:pt x="13517" y="24914"/>
                      </a:lnTo>
                      <a:lnTo>
                        <a:pt x="12488" y="24839"/>
                      </a:lnTo>
                      <a:lnTo>
                        <a:pt x="11473" y="24645"/>
                      </a:lnTo>
                      <a:lnTo>
                        <a:pt x="10488" y="24377"/>
                      </a:lnTo>
                      <a:lnTo>
                        <a:pt x="9534" y="23989"/>
                      </a:lnTo>
                      <a:lnTo>
                        <a:pt x="8624" y="23512"/>
                      </a:lnTo>
                      <a:lnTo>
                        <a:pt x="7773" y="22945"/>
                      </a:lnTo>
                      <a:lnTo>
                        <a:pt x="6968" y="22303"/>
                      </a:lnTo>
                      <a:lnTo>
                        <a:pt x="6595" y="21930"/>
                      </a:lnTo>
                      <a:lnTo>
                        <a:pt x="6207" y="21557"/>
                      </a:lnTo>
                      <a:lnTo>
                        <a:pt x="5550" y="20752"/>
                      </a:lnTo>
                      <a:lnTo>
                        <a:pt x="4983" y="19886"/>
                      </a:lnTo>
                      <a:lnTo>
                        <a:pt x="4506" y="18976"/>
                      </a:lnTo>
                      <a:lnTo>
                        <a:pt x="4118" y="17992"/>
                      </a:lnTo>
                      <a:lnTo>
                        <a:pt x="3835" y="16962"/>
                      </a:lnTo>
                      <a:lnTo>
                        <a:pt x="3656" y="15873"/>
                      </a:lnTo>
                      <a:lnTo>
                        <a:pt x="3551" y="14725"/>
                      </a:lnTo>
                      <a:lnTo>
                        <a:pt x="3551" y="14128"/>
                      </a:lnTo>
                      <a:lnTo>
                        <a:pt x="3551" y="13516"/>
                      </a:lnTo>
                      <a:lnTo>
                        <a:pt x="3656" y="12368"/>
                      </a:lnTo>
                      <a:lnTo>
                        <a:pt x="3835" y="11278"/>
                      </a:lnTo>
                      <a:lnTo>
                        <a:pt x="4118" y="10249"/>
                      </a:lnTo>
                      <a:lnTo>
                        <a:pt x="4506" y="9264"/>
                      </a:lnTo>
                      <a:lnTo>
                        <a:pt x="4983" y="8354"/>
                      </a:lnTo>
                      <a:lnTo>
                        <a:pt x="5550" y="7489"/>
                      </a:lnTo>
                      <a:lnTo>
                        <a:pt x="6207" y="6684"/>
                      </a:lnTo>
                      <a:lnTo>
                        <a:pt x="6595" y="6311"/>
                      </a:lnTo>
                      <a:lnTo>
                        <a:pt x="6968" y="5938"/>
                      </a:lnTo>
                      <a:lnTo>
                        <a:pt x="7773" y="5296"/>
                      </a:lnTo>
                      <a:lnTo>
                        <a:pt x="8624" y="4729"/>
                      </a:lnTo>
                      <a:lnTo>
                        <a:pt x="9534" y="4252"/>
                      </a:lnTo>
                      <a:lnTo>
                        <a:pt x="10488" y="3864"/>
                      </a:lnTo>
                      <a:lnTo>
                        <a:pt x="11473" y="3595"/>
                      </a:lnTo>
                      <a:lnTo>
                        <a:pt x="12488" y="3401"/>
                      </a:lnTo>
                      <a:lnTo>
                        <a:pt x="13517" y="3327"/>
                      </a:lnTo>
                      <a:lnTo>
                        <a:pt x="14636" y="3327"/>
                      </a:lnTo>
                      <a:lnTo>
                        <a:pt x="15755" y="3446"/>
                      </a:lnTo>
                      <a:lnTo>
                        <a:pt x="16829" y="3655"/>
                      </a:lnTo>
                      <a:lnTo>
                        <a:pt x="17828" y="3968"/>
                      </a:lnTo>
                      <a:lnTo>
                        <a:pt x="18768" y="4401"/>
                      </a:lnTo>
                      <a:lnTo>
                        <a:pt x="19648" y="4938"/>
                      </a:lnTo>
                      <a:lnTo>
                        <a:pt x="20454" y="5580"/>
                      </a:lnTo>
                      <a:lnTo>
                        <a:pt x="21215" y="6340"/>
                      </a:lnTo>
                      <a:lnTo>
                        <a:pt x="21558" y="6758"/>
                      </a:lnTo>
                      <a:lnTo>
                        <a:pt x="23990" y="4401"/>
                      </a:lnTo>
                      <a:lnTo>
                        <a:pt x="23497" y="3864"/>
                      </a:lnTo>
                      <a:lnTo>
                        <a:pt x="22483" y="2909"/>
                      </a:lnTo>
                      <a:lnTo>
                        <a:pt x="21394" y="2074"/>
                      </a:lnTo>
                      <a:lnTo>
                        <a:pt x="20215" y="1387"/>
                      </a:lnTo>
                      <a:lnTo>
                        <a:pt x="18977" y="835"/>
                      </a:lnTo>
                      <a:lnTo>
                        <a:pt x="17664" y="433"/>
                      </a:lnTo>
                      <a:lnTo>
                        <a:pt x="16277" y="149"/>
                      </a:lnTo>
                      <a:lnTo>
                        <a:pt x="14830" y="15"/>
                      </a:lnTo>
                      <a:lnTo>
                        <a:pt x="14069"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2621430" y="2540429"/>
                  <a:ext cx="23800" cy="185041"/>
                </a:xfrm>
                <a:custGeom>
                  <a:rect b="b" l="l" r="r" t="t"/>
                  <a:pathLst>
                    <a:path extrusionOk="0" h="27033" w="3477">
                      <a:moveTo>
                        <a:pt x="0" y="1"/>
                      </a:moveTo>
                      <a:lnTo>
                        <a:pt x="0" y="27033"/>
                      </a:lnTo>
                      <a:lnTo>
                        <a:pt x="3476" y="27033"/>
                      </a:lnTo>
                      <a:lnTo>
                        <a:pt x="3476"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2665546" y="2594655"/>
                  <a:ext cx="130411" cy="135107"/>
                </a:xfrm>
                <a:custGeom>
                  <a:rect b="b" l="l" r="r" t="t"/>
                  <a:pathLst>
                    <a:path extrusionOk="0" h="19738" w="19052">
                      <a:moveTo>
                        <a:pt x="9101" y="3193"/>
                      </a:moveTo>
                      <a:lnTo>
                        <a:pt x="10219" y="3223"/>
                      </a:lnTo>
                      <a:lnTo>
                        <a:pt x="11308" y="3461"/>
                      </a:lnTo>
                      <a:lnTo>
                        <a:pt x="12353" y="3924"/>
                      </a:lnTo>
                      <a:lnTo>
                        <a:pt x="13308" y="4595"/>
                      </a:lnTo>
                      <a:lnTo>
                        <a:pt x="13740" y="5013"/>
                      </a:lnTo>
                      <a:lnTo>
                        <a:pt x="14173" y="5490"/>
                      </a:lnTo>
                      <a:lnTo>
                        <a:pt x="14829" y="6550"/>
                      </a:lnTo>
                      <a:lnTo>
                        <a:pt x="15292" y="7758"/>
                      </a:lnTo>
                      <a:lnTo>
                        <a:pt x="15516" y="9116"/>
                      </a:lnTo>
                      <a:lnTo>
                        <a:pt x="15530" y="9861"/>
                      </a:lnTo>
                      <a:lnTo>
                        <a:pt x="15516" y="10607"/>
                      </a:lnTo>
                      <a:lnTo>
                        <a:pt x="15292" y="11965"/>
                      </a:lnTo>
                      <a:lnTo>
                        <a:pt x="14844" y="13173"/>
                      </a:lnTo>
                      <a:lnTo>
                        <a:pt x="14173" y="14248"/>
                      </a:lnTo>
                      <a:lnTo>
                        <a:pt x="13740" y="14710"/>
                      </a:lnTo>
                      <a:lnTo>
                        <a:pt x="13516" y="14934"/>
                      </a:lnTo>
                      <a:lnTo>
                        <a:pt x="13069" y="15337"/>
                      </a:lnTo>
                      <a:lnTo>
                        <a:pt x="12069" y="15948"/>
                      </a:lnTo>
                      <a:lnTo>
                        <a:pt x="11010" y="16351"/>
                      </a:lnTo>
                      <a:lnTo>
                        <a:pt x="9891" y="16530"/>
                      </a:lnTo>
                      <a:lnTo>
                        <a:pt x="8772" y="16500"/>
                      </a:lnTo>
                      <a:lnTo>
                        <a:pt x="7668" y="16262"/>
                      </a:lnTo>
                      <a:lnTo>
                        <a:pt x="6639" y="15799"/>
                      </a:lnTo>
                      <a:lnTo>
                        <a:pt x="5684" y="15143"/>
                      </a:lnTo>
                      <a:lnTo>
                        <a:pt x="5252" y="14710"/>
                      </a:lnTo>
                      <a:lnTo>
                        <a:pt x="4819" y="14248"/>
                      </a:lnTo>
                      <a:lnTo>
                        <a:pt x="4148" y="13173"/>
                      </a:lnTo>
                      <a:lnTo>
                        <a:pt x="3700" y="11965"/>
                      </a:lnTo>
                      <a:lnTo>
                        <a:pt x="3476" y="10607"/>
                      </a:lnTo>
                      <a:lnTo>
                        <a:pt x="3461" y="9861"/>
                      </a:lnTo>
                      <a:lnTo>
                        <a:pt x="3476" y="9116"/>
                      </a:lnTo>
                      <a:lnTo>
                        <a:pt x="3700" y="7758"/>
                      </a:lnTo>
                      <a:lnTo>
                        <a:pt x="4148" y="6550"/>
                      </a:lnTo>
                      <a:lnTo>
                        <a:pt x="4819" y="5490"/>
                      </a:lnTo>
                      <a:lnTo>
                        <a:pt x="5252" y="5013"/>
                      </a:lnTo>
                      <a:lnTo>
                        <a:pt x="5475" y="4789"/>
                      </a:lnTo>
                      <a:lnTo>
                        <a:pt x="5923" y="4401"/>
                      </a:lnTo>
                      <a:lnTo>
                        <a:pt x="6922" y="3775"/>
                      </a:lnTo>
                      <a:lnTo>
                        <a:pt x="7982" y="3372"/>
                      </a:lnTo>
                      <a:lnTo>
                        <a:pt x="9101" y="3193"/>
                      </a:lnTo>
                      <a:close/>
                      <a:moveTo>
                        <a:pt x="9011" y="0"/>
                      </a:moveTo>
                      <a:lnTo>
                        <a:pt x="8011" y="90"/>
                      </a:lnTo>
                      <a:lnTo>
                        <a:pt x="7057" y="269"/>
                      </a:lnTo>
                      <a:lnTo>
                        <a:pt x="6162" y="537"/>
                      </a:lnTo>
                      <a:lnTo>
                        <a:pt x="5311" y="880"/>
                      </a:lnTo>
                      <a:lnTo>
                        <a:pt x="4491" y="1328"/>
                      </a:lnTo>
                      <a:lnTo>
                        <a:pt x="3730" y="1850"/>
                      </a:lnTo>
                      <a:lnTo>
                        <a:pt x="3014" y="2477"/>
                      </a:lnTo>
                      <a:lnTo>
                        <a:pt x="2686" y="2820"/>
                      </a:lnTo>
                      <a:lnTo>
                        <a:pt x="2357" y="3178"/>
                      </a:lnTo>
                      <a:lnTo>
                        <a:pt x="1776" y="3924"/>
                      </a:lnTo>
                      <a:lnTo>
                        <a:pt x="1268" y="4715"/>
                      </a:lnTo>
                      <a:lnTo>
                        <a:pt x="851" y="5550"/>
                      </a:lnTo>
                      <a:lnTo>
                        <a:pt x="507" y="6430"/>
                      </a:lnTo>
                      <a:lnTo>
                        <a:pt x="254" y="7355"/>
                      </a:lnTo>
                      <a:lnTo>
                        <a:pt x="90" y="8325"/>
                      </a:lnTo>
                      <a:lnTo>
                        <a:pt x="0" y="9339"/>
                      </a:lnTo>
                      <a:lnTo>
                        <a:pt x="0" y="9861"/>
                      </a:lnTo>
                      <a:lnTo>
                        <a:pt x="0" y="10399"/>
                      </a:lnTo>
                      <a:lnTo>
                        <a:pt x="90" y="11413"/>
                      </a:lnTo>
                      <a:lnTo>
                        <a:pt x="254" y="12383"/>
                      </a:lnTo>
                      <a:lnTo>
                        <a:pt x="507" y="13308"/>
                      </a:lnTo>
                      <a:lnTo>
                        <a:pt x="836" y="14188"/>
                      </a:lnTo>
                      <a:lnTo>
                        <a:pt x="1253" y="15023"/>
                      </a:lnTo>
                      <a:lnTo>
                        <a:pt x="1761" y="15814"/>
                      </a:lnTo>
                      <a:lnTo>
                        <a:pt x="2342" y="16560"/>
                      </a:lnTo>
                      <a:lnTo>
                        <a:pt x="2686" y="16918"/>
                      </a:lnTo>
                      <a:lnTo>
                        <a:pt x="3014" y="17261"/>
                      </a:lnTo>
                      <a:lnTo>
                        <a:pt x="3730" y="17873"/>
                      </a:lnTo>
                      <a:lnTo>
                        <a:pt x="4491" y="18410"/>
                      </a:lnTo>
                      <a:lnTo>
                        <a:pt x="5311" y="18842"/>
                      </a:lnTo>
                      <a:lnTo>
                        <a:pt x="6162" y="19200"/>
                      </a:lnTo>
                      <a:lnTo>
                        <a:pt x="7057" y="19454"/>
                      </a:lnTo>
                      <a:lnTo>
                        <a:pt x="8011" y="19633"/>
                      </a:lnTo>
                      <a:lnTo>
                        <a:pt x="9011" y="19723"/>
                      </a:lnTo>
                      <a:lnTo>
                        <a:pt x="9518" y="19738"/>
                      </a:lnTo>
                      <a:lnTo>
                        <a:pt x="10040" y="19723"/>
                      </a:lnTo>
                      <a:lnTo>
                        <a:pt x="11040" y="19633"/>
                      </a:lnTo>
                      <a:lnTo>
                        <a:pt x="11980" y="19454"/>
                      </a:lnTo>
                      <a:lnTo>
                        <a:pt x="12890" y="19200"/>
                      </a:lnTo>
                      <a:lnTo>
                        <a:pt x="13740" y="18842"/>
                      </a:lnTo>
                      <a:lnTo>
                        <a:pt x="14546" y="18410"/>
                      </a:lnTo>
                      <a:lnTo>
                        <a:pt x="15307" y="17873"/>
                      </a:lnTo>
                      <a:lnTo>
                        <a:pt x="16023" y="17261"/>
                      </a:lnTo>
                      <a:lnTo>
                        <a:pt x="16366" y="16918"/>
                      </a:lnTo>
                      <a:lnTo>
                        <a:pt x="16694" y="16560"/>
                      </a:lnTo>
                      <a:lnTo>
                        <a:pt x="17276" y="15814"/>
                      </a:lnTo>
                      <a:lnTo>
                        <a:pt x="17783" y="15023"/>
                      </a:lnTo>
                      <a:lnTo>
                        <a:pt x="18201" y="14188"/>
                      </a:lnTo>
                      <a:lnTo>
                        <a:pt x="18544" y="13308"/>
                      </a:lnTo>
                      <a:lnTo>
                        <a:pt x="18798" y="12383"/>
                      </a:lnTo>
                      <a:lnTo>
                        <a:pt x="18962" y="11413"/>
                      </a:lnTo>
                      <a:lnTo>
                        <a:pt x="19051" y="10399"/>
                      </a:lnTo>
                      <a:lnTo>
                        <a:pt x="19051" y="9861"/>
                      </a:lnTo>
                      <a:lnTo>
                        <a:pt x="19051" y="9339"/>
                      </a:lnTo>
                      <a:lnTo>
                        <a:pt x="18962" y="8325"/>
                      </a:lnTo>
                      <a:lnTo>
                        <a:pt x="18798" y="7355"/>
                      </a:lnTo>
                      <a:lnTo>
                        <a:pt x="18544" y="6430"/>
                      </a:lnTo>
                      <a:lnTo>
                        <a:pt x="18201" y="5550"/>
                      </a:lnTo>
                      <a:lnTo>
                        <a:pt x="17783" y="4715"/>
                      </a:lnTo>
                      <a:lnTo>
                        <a:pt x="17276" y="3924"/>
                      </a:lnTo>
                      <a:lnTo>
                        <a:pt x="16694" y="3178"/>
                      </a:lnTo>
                      <a:lnTo>
                        <a:pt x="16366" y="2820"/>
                      </a:lnTo>
                      <a:lnTo>
                        <a:pt x="16023" y="2477"/>
                      </a:lnTo>
                      <a:lnTo>
                        <a:pt x="15307" y="1850"/>
                      </a:lnTo>
                      <a:lnTo>
                        <a:pt x="14546" y="1328"/>
                      </a:lnTo>
                      <a:lnTo>
                        <a:pt x="13740" y="880"/>
                      </a:lnTo>
                      <a:lnTo>
                        <a:pt x="12890" y="537"/>
                      </a:lnTo>
                      <a:lnTo>
                        <a:pt x="11980" y="269"/>
                      </a:lnTo>
                      <a:lnTo>
                        <a:pt x="11040" y="90"/>
                      </a:lnTo>
                      <a:lnTo>
                        <a:pt x="10040"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2815349" y="2598741"/>
                  <a:ext cx="112135" cy="130815"/>
                </a:xfrm>
                <a:custGeom>
                  <a:rect b="b" l="l" r="r" t="t"/>
                  <a:pathLst>
                    <a:path extrusionOk="0" h="19111" w="16382">
                      <a:moveTo>
                        <a:pt x="12905" y="0"/>
                      </a:moveTo>
                      <a:lnTo>
                        <a:pt x="12905" y="10204"/>
                      </a:lnTo>
                      <a:lnTo>
                        <a:pt x="12890" y="10741"/>
                      </a:lnTo>
                      <a:lnTo>
                        <a:pt x="12726" y="11816"/>
                      </a:lnTo>
                      <a:lnTo>
                        <a:pt x="12383" y="12830"/>
                      </a:lnTo>
                      <a:lnTo>
                        <a:pt x="11861" y="13770"/>
                      </a:lnTo>
                      <a:lnTo>
                        <a:pt x="11548" y="14217"/>
                      </a:lnTo>
                      <a:lnTo>
                        <a:pt x="11219" y="14620"/>
                      </a:lnTo>
                      <a:lnTo>
                        <a:pt x="10444" y="15262"/>
                      </a:lnTo>
                      <a:lnTo>
                        <a:pt x="9534" y="15709"/>
                      </a:lnTo>
                      <a:lnTo>
                        <a:pt x="8549" y="15933"/>
                      </a:lnTo>
                      <a:lnTo>
                        <a:pt x="8042" y="15948"/>
                      </a:lnTo>
                      <a:lnTo>
                        <a:pt x="7475" y="15933"/>
                      </a:lnTo>
                      <a:lnTo>
                        <a:pt x="6475" y="15769"/>
                      </a:lnTo>
                      <a:lnTo>
                        <a:pt x="5625" y="15441"/>
                      </a:lnTo>
                      <a:lnTo>
                        <a:pt x="4909" y="14963"/>
                      </a:lnTo>
                      <a:lnTo>
                        <a:pt x="4342" y="14322"/>
                      </a:lnTo>
                      <a:lnTo>
                        <a:pt x="3909" y="13516"/>
                      </a:lnTo>
                      <a:lnTo>
                        <a:pt x="3626" y="12547"/>
                      </a:lnTo>
                      <a:lnTo>
                        <a:pt x="3477" y="11413"/>
                      </a:lnTo>
                      <a:lnTo>
                        <a:pt x="3477" y="10786"/>
                      </a:lnTo>
                      <a:lnTo>
                        <a:pt x="3477" y="15"/>
                      </a:lnTo>
                      <a:lnTo>
                        <a:pt x="1" y="15"/>
                      </a:lnTo>
                      <a:lnTo>
                        <a:pt x="1" y="11338"/>
                      </a:lnTo>
                      <a:lnTo>
                        <a:pt x="16" y="12218"/>
                      </a:lnTo>
                      <a:lnTo>
                        <a:pt x="239" y="13800"/>
                      </a:lnTo>
                      <a:lnTo>
                        <a:pt x="687" y="15217"/>
                      </a:lnTo>
                      <a:lnTo>
                        <a:pt x="1179" y="16157"/>
                      </a:lnTo>
                      <a:lnTo>
                        <a:pt x="1567" y="16739"/>
                      </a:lnTo>
                      <a:lnTo>
                        <a:pt x="1791" y="17007"/>
                      </a:lnTo>
                      <a:lnTo>
                        <a:pt x="2015" y="17261"/>
                      </a:lnTo>
                      <a:lnTo>
                        <a:pt x="2522" y="17723"/>
                      </a:lnTo>
                      <a:lnTo>
                        <a:pt x="3074" y="18111"/>
                      </a:lnTo>
                      <a:lnTo>
                        <a:pt x="3671" y="18454"/>
                      </a:lnTo>
                      <a:lnTo>
                        <a:pt x="4327" y="18708"/>
                      </a:lnTo>
                      <a:lnTo>
                        <a:pt x="5043" y="18917"/>
                      </a:lnTo>
                      <a:lnTo>
                        <a:pt x="5804" y="19036"/>
                      </a:lnTo>
                      <a:lnTo>
                        <a:pt x="6625" y="19111"/>
                      </a:lnTo>
                      <a:lnTo>
                        <a:pt x="7505" y="19111"/>
                      </a:lnTo>
                      <a:lnTo>
                        <a:pt x="8385" y="18991"/>
                      </a:lnTo>
                      <a:lnTo>
                        <a:pt x="9250" y="18753"/>
                      </a:lnTo>
                      <a:lnTo>
                        <a:pt x="10086" y="18410"/>
                      </a:lnTo>
                      <a:lnTo>
                        <a:pt x="10488" y="18186"/>
                      </a:lnTo>
                      <a:lnTo>
                        <a:pt x="10847" y="17977"/>
                      </a:lnTo>
                      <a:lnTo>
                        <a:pt x="11533" y="17499"/>
                      </a:lnTo>
                      <a:lnTo>
                        <a:pt x="12144" y="16933"/>
                      </a:lnTo>
                      <a:lnTo>
                        <a:pt x="12667" y="16291"/>
                      </a:lnTo>
                      <a:lnTo>
                        <a:pt x="12905" y="15948"/>
                      </a:lnTo>
                      <a:lnTo>
                        <a:pt x="13054" y="15948"/>
                      </a:lnTo>
                      <a:lnTo>
                        <a:pt x="13054" y="18514"/>
                      </a:lnTo>
                      <a:lnTo>
                        <a:pt x="16381" y="18514"/>
                      </a:lnTo>
                      <a:lnTo>
                        <a:pt x="16366"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2947697" y="2540018"/>
                  <a:ext cx="127447" cy="189538"/>
                </a:xfrm>
                <a:custGeom>
                  <a:rect b="b" l="l" r="r" t="t"/>
                  <a:pathLst>
                    <a:path extrusionOk="0" h="27690" w="18619">
                      <a:moveTo>
                        <a:pt x="9071" y="11175"/>
                      </a:moveTo>
                      <a:lnTo>
                        <a:pt x="10160" y="11205"/>
                      </a:lnTo>
                      <a:lnTo>
                        <a:pt x="11219" y="11458"/>
                      </a:lnTo>
                      <a:lnTo>
                        <a:pt x="12233" y="11906"/>
                      </a:lnTo>
                      <a:lnTo>
                        <a:pt x="13158" y="12562"/>
                      </a:lnTo>
                      <a:lnTo>
                        <a:pt x="13561" y="12980"/>
                      </a:lnTo>
                      <a:lnTo>
                        <a:pt x="13964" y="13442"/>
                      </a:lnTo>
                      <a:lnTo>
                        <a:pt x="14605" y="14517"/>
                      </a:lnTo>
                      <a:lnTo>
                        <a:pt x="15038" y="15725"/>
                      </a:lnTo>
                      <a:lnTo>
                        <a:pt x="15262" y="17098"/>
                      </a:lnTo>
                      <a:lnTo>
                        <a:pt x="15277" y="17843"/>
                      </a:lnTo>
                      <a:lnTo>
                        <a:pt x="15262" y="18589"/>
                      </a:lnTo>
                      <a:lnTo>
                        <a:pt x="15038" y="19962"/>
                      </a:lnTo>
                      <a:lnTo>
                        <a:pt x="14605" y="21185"/>
                      </a:lnTo>
                      <a:lnTo>
                        <a:pt x="13964" y="22244"/>
                      </a:lnTo>
                      <a:lnTo>
                        <a:pt x="13561" y="22722"/>
                      </a:lnTo>
                      <a:lnTo>
                        <a:pt x="13143" y="23140"/>
                      </a:lnTo>
                      <a:lnTo>
                        <a:pt x="12189" y="23811"/>
                      </a:lnTo>
                      <a:lnTo>
                        <a:pt x="11129" y="24273"/>
                      </a:lnTo>
                      <a:lnTo>
                        <a:pt x="9981" y="24512"/>
                      </a:lnTo>
                      <a:lnTo>
                        <a:pt x="9384" y="24527"/>
                      </a:lnTo>
                      <a:lnTo>
                        <a:pt x="8787" y="24512"/>
                      </a:lnTo>
                      <a:lnTo>
                        <a:pt x="7653" y="24273"/>
                      </a:lnTo>
                      <a:lnTo>
                        <a:pt x="6579" y="23811"/>
                      </a:lnTo>
                      <a:lnTo>
                        <a:pt x="5639" y="23125"/>
                      </a:lnTo>
                      <a:lnTo>
                        <a:pt x="5222" y="22692"/>
                      </a:lnTo>
                      <a:lnTo>
                        <a:pt x="4804" y="22230"/>
                      </a:lnTo>
                      <a:lnTo>
                        <a:pt x="4162" y="21170"/>
                      </a:lnTo>
                      <a:lnTo>
                        <a:pt x="3730" y="19947"/>
                      </a:lnTo>
                      <a:lnTo>
                        <a:pt x="3506" y="18589"/>
                      </a:lnTo>
                      <a:lnTo>
                        <a:pt x="3491" y="17843"/>
                      </a:lnTo>
                      <a:lnTo>
                        <a:pt x="3506" y="17098"/>
                      </a:lnTo>
                      <a:lnTo>
                        <a:pt x="3730" y="15740"/>
                      </a:lnTo>
                      <a:lnTo>
                        <a:pt x="4162" y="14532"/>
                      </a:lnTo>
                      <a:lnTo>
                        <a:pt x="4804" y="13472"/>
                      </a:lnTo>
                      <a:lnTo>
                        <a:pt x="5222" y="12995"/>
                      </a:lnTo>
                      <a:lnTo>
                        <a:pt x="5371" y="12831"/>
                      </a:lnTo>
                      <a:lnTo>
                        <a:pt x="5550" y="12682"/>
                      </a:lnTo>
                      <a:lnTo>
                        <a:pt x="5983" y="12294"/>
                      </a:lnTo>
                      <a:lnTo>
                        <a:pt x="6952" y="11712"/>
                      </a:lnTo>
                      <a:lnTo>
                        <a:pt x="7982" y="11339"/>
                      </a:lnTo>
                      <a:lnTo>
                        <a:pt x="9071" y="11175"/>
                      </a:lnTo>
                      <a:close/>
                      <a:moveTo>
                        <a:pt x="15143" y="1"/>
                      </a:moveTo>
                      <a:lnTo>
                        <a:pt x="15143" y="8549"/>
                      </a:lnTo>
                      <a:lnTo>
                        <a:pt x="15292" y="11115"/>
                      </a:lnTo>
                      <a:lnTo>
                        <a:pt x="15143" y="11115"/>
                      </a:lnTo>
                      <a:lnTo>
                        <a:pt x="14904" y="10757"/>
                      </a:lnTo>
                      <a:lnTo>
                        <a:pt x="14352" y="10116"/>
                      </a:lnTo>
                      <a:lnTo>
                        <a:pt x="13710" y="9549"/>
                      </a:lnTo>
                      <a:lnTo>
                        <a:pt x="13009" y="9056"/>
                      </a:lnTo>
                      <a:lnTo>
                        <a:pt x="12636" y="8862"/>
                      </a:lnTo>
                      <a:lnTo>
                        <a:pt x="12189" y="8639"/>
                      </a:lnTo>
                      <a:lnTo>
                        <a:pt x="11249" y="8296"/>
                      </a:lnTo>
                      <a:lnTo>
                        <a:pt x="10294" y="8072"/>
                      </a:lnTo>
                      <a:lnTo>
                        <a:pt x="9309" y="7967"/>
                      </a:lnTo>
                      <a:lnTo>
                        <a:pt x="8355" y="7967"/>
                      </a:lnTo>
                      <a:lnTo>
                        <a:pt x="7489" y="8057"/>
                      </a:lnTo>
                      <a:lnTo>
                        <a:pt x="6654" y="8236"/>
                      </a:lnTo>
                      <a:lnTo>
                        <a:pt x="5848" y="8504"/>
                      </a:lnTo>
                      <a:lnTo>
                        <a:pt x="5087" y="8862"/>
                      </a:lnTo>
                      <a:lnTo>
                        <a:pt x="4341" y="9295"/>
                      </a:lnTo>
                      <a:lnTo>
                        <a:pt x="3625" y="9832"/>
                      </a:lnTo>
                      <a:lnTo>
                        <a:pt x="2939" y="10459"/>
                      </a:lnTo>
                      <a:lnTo>
                        <a:pt x="2611" y="10802"/>
                      </a:lnTo>
                      <a:lnTo>
                        <a:pt x="2298" y="11160"/>
                      </a:lnTo>
                      <a:lnTo>
                        <a:pt x="1731" y="11906"/>
                      </a:lnTo>
                      <a:lnTo>
                        <a:pt x="1238" y="12711"/>
                      </a:lnTo>
                      <a:lnTo>
                        <a:pt x="836" y="13547"/>
                      </a:lnTo>
                      <a:lnTo>
                        <a:pt x="507" y="14427"/>
                      </a:lnTo>
                      <a:lnTo>
                        <a:pt x="254" y="15337"/>
                      </a:lnTo>
                      <a:lnTo>
                        <a:pt x="90" y="16307"/>
                      </a:lnTo>
                      <a:lnTo>
                        <a:pt x="15" y="17306"/>
                      </a:lnTo>
                      <a:lnTo>
                        <a:pt x="0" y="17829"/>
                      </a:lnTo>
                      <a:lnTo>
                        <a:pt x="15" y="18351"/>
                      </a:lnTo>
                      <a:lnTo>
                        <a:pt x="90" y="19350"/>
                      </a:lnTo>
                      <a:lnTo>
                        <a:pt x="254" y="20320"/>
                      </a:lnTo>
                      <a:lnTo>
                        <a:pt x="507" y="21245"/>
                      </a:lnTo>
                      <a:lnTo>
                        <a:pt x="836" y="22125"/>
                      </a:lnTo>
                      <a:lnTo>
                        <a:pt x="1238" y="22961"/>
                      </a:lnTo>
                      <a:lnTo>
                        <a:pt x="1731" y="23751"/>
                      </a:lnTo>
                      <a:lnTo>
                        <a:pt x="2298" y="24497"/>
                      </a:lnTo>
                      <a:lnTo>
                        <a:pt x="2611" y="24855"/>
                      </a:lnTo>
                      <a:lnTo>
                        <a:pt x="2939" y="25198"/>
                      </a:lnTo>
                      <a:lnTo>
                        <a:pt x="3625" y="25825"/>
                      </a:lnTo>
                      <a:lnTo>
                        <a:pt x="4341" y="26362"/>
                      </a:lnTo>
                      <a:lnTo>
                        <a:pt x="5087" y="26795"/>
                      </a:lnTo>
                      <a:lnTo>
                        <a:pt x="5848" y="27153"/>
                      </a:lnTo>
                      <a:lnTo>
                        <a:pt x="6654" y="27421"/>
                      </a:lnTo>
                      <a:lnTo>
                        <a:pt x="7489" y="27600"/>
                      </a:lnTo>
                      <a:lnTo>
                        <a:pt x="8355" y="27690"/>
                      </a:lnTo>
                      <a:lnTo>
                        <a:pt x="9294" y="27690"/>
                      </a:lnTo>
                      <a:lnTo>
                        <a:pt x="10279" y="27570"/>
                      </a:lnTo>
                      <a:lnTo>
                        <a:pt x="11234" y="27332"/>
                      </a:lnTo>
                      <a:lnTo>
                        <a:pt x="12159" y="26959"/>
                      </a:lnTo>
                      <a:lnTo>
                        <a:pt x="12606" y="26720"/>
                      </a:lnTo>
                      <a:lnTo>
                        <a:pt x="12994" y="26526"/>
                      </a:lnTo>
                      <a:lnTo>
                        <a:pt x="13695" y="26049"/>
                      </a:lnTo>
                      <a:lnTo>
                        <a:pt x="14337" y="25482"/>
                      </a:lnTo>
                      <a:lnTo>
                        <a:pt x="14889" y="24825"/>
                      </a:lnTo>
                      <a:lnTo>
                        <a:pt x="15128" y="24467"/>
                      </a:lnTo>
                      <a:lnTo>
                        <a:pt x="15277" y="24467"/>
                      </a:lnTo>
                      <a:lnTo>
                        <a:pt x="15277" y="27048"/>
                      </a:lnTo>
                      <a:lnTo>
                        <a:pt x="18619" y="27048"/>
                      </a:lnTo>
                      <a:lnTo>
                        <a:pt x="18619"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7"/>
            <p:cNvSpPr/>
            <p:nvPr/>
          </p:nvSpPr>
          <p:spPr>
            <a:xfrm>
              <a:off x="1325450" y="2304375"/>
              <a:ext cx="1956061" cy="643048"/>
            </a:xfrm>
            <a:custGeom>
              <a:rect b="b" l="l" r="r" t="t"/>
              <a:pathLst>
                <a:path extrusionOk="0" h="6132" w="285765">
                  <a:moveTo>
                    <a:pt x="0" y="0"/>
                  </a:moveTo>
                  <a:lnTo>
                    <a:pt x="0" y="6132"/>
                  </a:lnTo>
                  <a:lnTo>
                    <a:pt x="285765" y="6132"/>
                  </a:lnTo>
                  <a:lnTo>
                    <a:pt x="285765"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Title + photo">
  <p:cSld name="CUSTOM_1">
    <p:spTree>
      <p:nvGrpSpPr>
        <p:cNvPr id="49" name="Shape 49"/>
        <p:cNvGrpSpPr/>
        <p:nvPr/>
      </p:nvGrpSpPr>
      <p:grpSpPr>
        <a:xfrm>
          <a:off x="0" y="0"/>
          <a:ext cx="0" cy="0"/>
          <a:chOff x="0" y="0"/>
          <a:chExt cx="0" cy="0"/>
        </a:xfrm>
      </p:grpSpPr>
      <p:sp>
        <p:nvSpPr>
          <p:cNvPr id="50" name="Google Shape;50;p4"/>
          <p:cNvSpPr txBox="1"/>
          <p:nvPr>
            <p:ph type="title"/>
          </p:nvPr>
        </p:nvSpPr>
        <p:spPr>
          <a:xfrm>
            <a:off x="761950" y="2219400"/>
            <a:ext cx="3174900" cy="1762200"/>
          </a:xfrm>
          <a:prstGeom prst="rect">
            <a:avLst/>
          </a:prstGeom>
        </p:spPr>
        <p:txBody>
          <a:bodyPr anchorCtr="0" anchor="t" bIns="0" lIns="0" spcFirstLastPara="1" rIns="228600" wrap="square" tIns="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_Break">
  <p:cSld name="CUSTOM_2">
    <p:spTree>
      <p:nvGrpSpPr>
        <p:cNvPr id="51" name="Shape 51"/>
        <p:cNvGrpSpPr/>
        <p:nvPr/>
      </p:nvGrpSpPr>
      <p:grpSpPr>
        <a:xfrm>
          <a:off x="0" y="0"/>
          <a:ext cx="0" cy="0"/>
          <a:chOff x="0" y="0"/>
          <a:chExt cx="0" cy="0"/>
        </a:xfrm>
      </p:grpSpPr>
      <p:sp>
        <p:nvSpPr>
          <p:cNvPr id="52" name="Google Shape;52;p5"/>
          <p:cNvSpPr txBox="1"/>
          <p:nvPr>
            <p:ph type="title"/>
          </p:nvPr>
        </p:nvSpPr>
        <p:spPr>
          <a:xfrm>
            <a:off x="761950" y="809375"/>
            <a:ext cx="5080200" cy="1762500"/>
          </a:xfrm>
          <a:prstGeom prst="rect">
            <a:avLst/>
          </a:prstGeom>
        </p:spPr>
        <p:txBody>
          <a:bodyPr anchorCtr="0" anchor="b" bIns="0" lIns="0" spcFirstLastPara="1" rIns="228600" wrap="square" tIns="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53" name="Google Shape;53;p5"/>
          <p:cNvGrpSpPr/>
          <p:nvPr/>
        </p:nvGrpSpPr>
        <p:grpSpPr>
          <a:xfrm>
            <a:off x="614120" y="4568626"/>
            <a:ext cx="1565658" cy="245350"/>
            <a:chOff x="614120" y="4568626"/>
            <a:chExt cx="1565658" cy="245350"/>
          </a:xfrm>
        </p:grpSpPr>
        <p:grpSp>
          <p:nvGrpSpPr>
            <p:cNvPr id="54" name="Google Shape;54;p5"/>
            <p:cNvGrpSpPr/>
            <p:nvPr/>
          </p:nvGrpSpPr>
          <p:grpSpPr>
            <a:xfrm>
              <a:off x="614120" y="4568626"/>
              <a:ext cx="290167" cy="233377"/>
              <a:chOff x="614120" y="4568626"/>
              <a:chExt cx="290167" cy="233377"/>
            </a:xfrm>
          </p:grpSpPr>
          <p:sp>
            <p:nvSpPr>
              <p:cNvPr id="55" name="Google Shape;55;p5"/>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989660" y="4603434"/>
              <a:ext cx="1190118" cy="210542"/>
              <a:chOff x="989660" y="4603434"/>
              <a:chExt cx="1190118" cy="210542"/>
            </a:xfrm>
          </p:grpSpPr>
          <p:sp>
            <p:nvSpPr>
              <p:cNvPr id="60" name="Google Shape;60;p5"/>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a:off x="1682774" y="4617610"/>
                <a:ext cx="497005" cy="149188"/>
                <a:chOff x="1682774" y="4617610"/>
                <a:chExt cx="497005" cy="149188"/>
              </a:xfrm>
            </p:grpSpPr>
            <p:sp>
              <p:nvSpPr>
                <p:cNvPr id="62" name="Google Shape;62;p5"/>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67" name="Shape 67"/>
        <p:cNvGrpSpPr/>
        <p:nvPr/>
      </p:nvGrpSpPr>
      <p:grpSpPr>
        <a:xfrm>
          <a:off x="0" y="0"/>
          <a:ext cx="0" cy="0"/>
          <a:chOff x="0" y="0"/>
          <a:chExt cx="0" cy="0"/>
        </a:xfrm>
      </p:grpSpPr>
      <p:sp>
        <p:nvSpPr>
          <p:cNvPr id="68" name="Google Shape;68;p6"/>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b="0">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69" name="Google Shape;69;p6"/>
          <p:cNvGrpSpPr/>
          <p:nvPr/>
        </p:nvGrpSpPr>
        <p:grpSpPr>
          <a:xfrm>
            <a:off x="502528" y="4542252"/>
            <a:ext cx="1539938" cy="287844"/>
            <a:chOff x="238125" y="2182350"/>
            <a:chExt cx="7149200" cy="1336325"/>
          </a:xfrm>
        </p:grpSpPr>
        <p:sp>
          <p:nvSpPr>
            <p:cNvPr id="70" name="Google Shape;70;p6"/>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6"/>
          <p:cNvGrpSpPr/>
          <p:nvPr/>
        </p:nvGrpSpPr>
        <p:grpSpPr>
          <a:xfrm>
            <a:off x="8169169" y="4514914"/>
            <a:ext cx="425774" cy="342471"/>
            <a:chOff x="6294751" y="783425"/>
            <a:chExt cx="5020925" cy="4038575"/>
          </a:xfrm>
        </p:grpSpPr>
        <p:sp>
          <p:nvSpPr>
            <p:cNvPr id="83" name="Google Shape;83;p6"/>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6"/>
          <p:cNvSpPr txBox="1"/>
          <p:nvPr/>
        </p:nvSpPr>
        <p:spPr>
          <a:xfrm>
            <a:off x="761950" y="2219400"/>
            <a:ext cx="1740900" cy="13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t/>
            </a:r>
            <a:endParaRPr sz="1000"/>
          </a:p>
        </p:txBody>
      </p:sp>
      <p:sp>
        <p:nvSpPr>
          <p:cNvPr id="88" name="Google Shape;88;p6"/>
          <p:cNvSpPr txBox="1"/>
          <p:nvPr/>
        </p:nvSpPr>
        <p:spPr>
          <a:xfrm>
            <a:off x="2707204" y="2219400"/>
            <a:ext cx="1740900" cy="13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t/>
            </a:r>
            <a:endParaRPr sz="1000"/>
          </a:p>
        </p:txBody>
      </p:sp>
      <p:sp>
        <p:nvSpPr>
          <p:cNvPr id="89" name="Google Shape;89;p6"/>
          <p:cNvSpPr txBox="1"/>
          <p:nvPr/>
        </p:nvSpPr>
        <p:spPr>
          <a:xfrm>
            <a:off x="4674206" y="2219400"/>
            <a:ext cx="1740900" cy="13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t/>
            </a:r>
            <a:endParaRPr sz="1000"/>
          </a:p>
        </p:txBody>
      </p:sp>
      <p:sp>
        <p:nvSpPr>
          <p:cNvPr id="90" name="Google Shape;90;p6"/>
          <p:cNvSpPr txBox="1"/>
          <p:nvPr/>
        </p:nvSpPr>
        <p:spPr>
          <a:xfrm>
            <a:off x="6641207" y="2219400"/>
            <a:ext cx="1740900" cy="13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t/>
            </a:r>
            <a:endParaRPr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_Two columns">
  <p:cSld name="CUSTOM_2_2">
    <p:spTree>
      <p:nvGrpSpPr>
        <p:cNvPr id="91" name="Shape 91"/>
        <p:cNvGrpSpPr/>
        <p:nvPr/>
      </p:nvGrpSpPr>
      <p:grpSpPr>
        <a:xfrm>
          <a:off x="0" y="0"/>
          <a:ext cx="0" cy="0"/>
          <a:chOff x="0" y="0"/>
          <a:chExt cx="0" cy="0"/>
        </a:xfrm>
      </p:grpSpPr>
      <p:sp>
        <p:nvSpPr>
          <p:cNvPr id="92" name="Google Shape;92;p7"/>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b="0">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3" name="Google Shape;93;p7"/>
          <p:cNvSpPr txBox="1"/>
          <p:nvPr>
            <p:ph idx="1" type="body"/>
          </p:nvPr>
        </p:nvSpPr>
        <p:spPr>
          <a:xfrm>
            <a:off x="762025" y="1514225"/>
            <a:ext cx="3810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7"/>
          <p:cNvSpPr txBox="1"/>
          <p:nvPr>
            <p:ph idx="2" type="body"/>
          </p:nvPr>
        </p:nvSpPr>
        <p:spPr>
          <a:xfrm>
            <a:off x="4571950" y="1514225"/>
            <a:ext cx="3810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95" name="Google Shape;95;p7"/>
          <p:cNvGrpSpPr/>
          <p:nvPr/>
        </p:nvGrpSpPr>
        <p:grpSpPr>
          <a:xfrm>
            <a:off x="502528" y="4542252"/>
            <a:ext cx="1539938" cy="287844"/>
            <a:chOff x="238125" y="2182350"/>
            <a:chExt cx="7149200" cy="1336325"/>
          </a:xfrm>
        </p:grpSpPr>
        <p:sp>
          <p:nvSpPr>
            <p:cNvPr id="96" name="Google Shape;96;p7"/>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7"/>
          <p:cNvGrpSpPr/>
          <p:nvPr/>
        </p:nvGrpSpPr>
        <p:grpSpPr>
          <a:xfrm>
            <a:off x="8169169" y="4514914"/>
            <a:ext cx="425774" cy="342471"/>
            <a:chOff x="6294751" y="783425"/>
            <a:chExt cx="5020925" cy="4038575"/>
          </a:xfrm>
        </p:grpSpPr>
        <p:sp>
          <p:nvSpPr>
            <p:cNvPr id="109" name="Google Shape;109;p7"/>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hree columns">
  <p:cSld name="CUSTOM_3">
    <p:spTree>
      <p:nvGrpSpPr>
        <p:cNvPr id="113" name="Shape 113"/>
        <p:cNvGrpSpPr/>
        <p:nvPr/>
      </p:nvGrpSpPr>
      <p:grpSpPr>
        <a:xfrm>
          <a:off x="0" y="0"/>
          <a:ext cx="0" cy="0"/>
          <a:chOff x="0" y="0"/>
          <a:chExt cx="0" cy="0"/>
        </a:xfrm>
      </p:grpSpPr>
      <p:sp>
        <p:nvSpPr>
          <p:cNvPr id="114" name="Google Shape;114;p8"/>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5" name="Google Shape;115;p8"/>
          <p:cNvSpPr txBox="1"/>
          <p:nvPr>
            <p:ph idx="1" type="body"/>
          </p:nvPr>
        </p:nvSpPr>
        <p:spPr>
          <a:xfrm>
            <a:off x="76195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6" name="Google Shape;116;p8"/>
          <p:cNvSpPr txBox="1"/>
          <p:nvPr>
            <p:ph idx="2" type="body"/>
          </p:nvPr>
        </p:nvSpPr>
        <p:spPr>
          <a:xfrm>
            <a:off x="330195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7" name="Google Shape;117;p8"/>
          <p:cNvSpPr txBox="1"/>
          <p:nvPr>
            <p:ph idx="3" type="body"/>
          </p:nvPr>
        </p:nvSpPr>
        <p:spPr>
          <a:xfrm>
            <a:off x="584190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118" name="Google Shape;118;p8"/>
          <p:cNvGrpSpPr/>
          <p:nvPr/>
        </p:nvGrpSpPr>
        <p:grpSpPr>
          <a:xfrm>
            <a:off x="502528" y="4542252"/>
            <a:ext cx="1539938" cy="287844"/>
            <a:chOff x="238125" y="2182350"/>
            <a:chExt cx="7149200" cy="1336325"/>
          </a:xfrm>
        </p:grpSpPr>
        <p:sp>
          <p:nvSpPr>
            <p:cNvPr id="119" name="Google Shape;119;p8"/>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8"/>
          <p:cNvGrpSpPr/>
          <p:nvPr/>
        </p:nvGrpSpPr>
        <p:grpSpPr>
          <a:xfrm>
            <a:off x="8169169" y="4514914"/>
            <a:ext cx="425774" cy="342471"/>
            <a:chOff x="6294751" y="783425"/>
            <a:chExt cx="5020925" cy="4038575"/>
          </a:xfrm>
        </p:grpSpPr>
        <p:sp>
          <p:nvSpPr>
            <p:cNvPr id="132" name="Google Shape;132;p8"/>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Quote">
  <p:cSld name="CUSTOM_3_1_1_1_1_1_2">
    <p:spTree>
      <p:nvGrpSpPr>
        <p:cNvPr id="136" name="Shape 136"/>
        <p:cNvGrpSpPr/>
        <p:nvPr/>
      </p:nvGrpSpPr>
      <p:grpSpPr>
        <a:xfrm>
          <a:off x="0" y="0"/>
          <a:ext cx="0" cy="0"/>
          <a:chOff x="0" y="0"/>
          <a:chExt cx="0" cy="0"/>
        </a:xfrm>
      </p:grpSpPr>
      <p:sp>
        <p:nvSpPr>
          <p:cNvPr id="137" name="Google Shape;137;p9"/>
          <p:cNvSpPr txBox="1"/>
          <p:nvPr>
            <p:ph type="title"/>
          </p:nvPr>
        </p:nvSpPr>
        <p:spPr>
          <a:xfrm>
            <a:off x="761950" y="1161825"/>
            <a:ext cx="5715000" cy="1762200"/>
          </a:xfrm>
          <a:prstGeom prst="rect">
            <a:avLst/>
          </a:prstGeom>
        </p:spPr>
        <p:txBody>
          <a:bodyPr anchorCtr="0" anchor="b" bIns="0" lIns="0" spcFirstLastPara="1" rIns="228600" wrap="square" tIns="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38" name="Google Shape;138;p9"/>
          <p:cNvSpPr txBox="1"/>
          <p:nvPr>
            <p:ph idx="1" type="body"/>
          </p:nvPr>
        </p:nvSpPr>
        <p:spPr>
          <a:xfrm>
            <a:off x="762000" y="3276400"/>
            <a:ext cx="2540100" cy="1057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139" name="Google Shape;139;p9"/>
          <p:cNvGrpSpPr/>
          <p:nvPr/>
        </p:nvGrpSpPr>
        <p:grpSpPr>
          <a:xfrm>
            <a:off x="502528" y="4542252"/>
            <a:ext cx="1539938" cy="287844"/>
            <a:chOff x="238125" y="2182350"/>
            <a:chExt cx="7149200" cy="1336325"/>
          </a:xfrm>
        </p:grpSpPr>
        <p:sp>
          <p:nvSpPr>
            <p:cNvPr id="140" name="Google Shape;140;p9"/>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9"/>
          <p:cNvGrpSpPr/>
          <p:nvPr/>
        </p:nvGrpSpPr>
        <p:grpSpPr>
          <a:xfrm>
            <a:off x="8169169" y="4514914"/>
            <a:ext cx="425774" cy="342471"/>
            <a:chOff x="6294751" y="783425"/>
            <a:chExt cx="5020925" cy="4038575"/>
          </a:xfrm>
        </p:grpSpPr>
        <p:sp>
          <p:nvSpPr>
            <p:cNvPr id="153" name="Google Shape;153;p9"/>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One image">
  <p:cSld name="CUSTOM_3_1_1_1_1">
    <p:spTree>
      <p:nvGrpSpPr>
        <p:cNvPr id="157" name="Shape 157"/>
        <p:cNvGrpSpPr/>
        <p:nvPr/>
      </p:nvGrpSpPr>
      <p:grpSpPr>
        <a:xfrm>
          <a:off x="0" y="0"/>
          <a:ext cx="0" cy="0"/>
          <a:chOff x="0" y="0"/>
          <a:chExt cx="0" cy="0"/>
        </a:xfrm>
      </p:grpSpPr>
      <p:sp>
        <p:nvSpPr>
          <p:cNvPr id="158" name="Google Shape;158;p10"/>
          <p:cNvSpPr txBox="1"/>
          <p:nvPr>
            <p:ph type="title"/>
          </p:nvPr>
        </p:nvSpPr>
        <p:spPr>
          <a:xfrm>
            <a:off x="761950" y="809425"/>
            <a:ext cx="3174900" cy="14097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9" name="Google Shape;159;p10"/>
          <p:cNvSpPr txBox="1"/>
          <p:nvPr>
            <p:ph idx="1" type="body"/>
          </p:nvPr>
        </p:nvSpPr>
        <p:spPr>
          <a:xfrm>
            <a:off x="762002" y="2571750"/>
            <a:ext cx="2540100" cy="17619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160" name="Google Shape;160;p10"/>
          <p:cNvGrpSpPr/>
          <p:nvPr/>
        </p:nvGrpSpPr>
        <p:grpSpPr>
          <a:xfrm>
            <a:off x="502528" y="4542252"/>
            <a:ext cx="1539938" cy="287844"/>
            <a:chOff x="238125" y="2182350"/>
            <a:chExt cx="7149200" cy="1336325"/>
          </a:xfrm>
        </p:grpSpPr>
        <p:sp>
          <p:nvSpPr>
            <p:cNvPr id="161" name="Google Shape;161;p10"/>
            <p:cNvSpPr/>
            <p:nvPr/>
          </p:nvSpPr>
          <p:spPr>
            <a:xfrm>
              <a:off x="3329700" y="2212350"/>
              <a:ext cx="437400" cy="832500"/>
            </a:xfrm>
            <a:custGeom>
              <a:rect b="b" l="l" r="r" t="t"/>
              <a:pathLst>
                <a:path extrusionOk="0" h="33300" w="17496">
                  <a:moveTo>
                    <a:pt x="8775" y="0"/>
                  </a:moveTo>
                  <a:cubicBezTo>
                    <a:pt x="3924" y="0"/>
                    <a:pt x="0" y="3924"/>
                    <a:pt x="0" y="8775"/>
                  </a:cubicBezTo>
                  <a:lnTo>
                    <a:pt x="0" y="33300"/>
                  </a:lnTo>
                  <a:lnTo>
                    <a:pt x="17495" y="33300"/>
                  </a:lnTo>
                  <a:lnTo>
                    <a:pt x="17495" y="8775"/>
                  </a:lnTo>
                  <a:cubicBezTo>
                    <a:pt x="17495" y="3924"/>
                    <a:pt x="13571" y="0"/>
                    <a:pt x="8775"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a:off x="2919575" y="3042100"/>
              <a:ext cx="847525" cy="422400"/>
            </a:xfrm>
            <a:custGeom>
              <a:rect b="b" l="l" r="r" t="t"/>
              <a:pathLst>
                <a:path extrusionOk="0" h="16896" w="33901">
                  <a:moveTo>
                    <a:pt x="0" y="1"/>
                  </a:moveTo>
                  <a:cubicBezTo>
                    <a:pt x="0" y="9320"/>
                    <a:pt x="7631" y="16896"/>
                    <a:pt x="16950" y="16896"/>
                  </a:cubicBezTo>
                  <a:cubicBezTo>
                    <a:pt x="26325" y="16896"/>
                    <a:pt x="33900" y="9320"/>
                    <a:pt x="33900"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p:nvPr/>
          </p:nvSpPr>
          <p:spPr>
            <a:xfrm>
              <a:off x="4325700" y="2182350"/>
              <a:ext cx="1169075" cy="1088675"/>
            </a:xfrm>
            <a:custGeom>
              <a:rect b="b" l="l" r="r" t="t"/>
              <a:pathLst>
                <a:path extrusionOk="0" h="43547" w="46763">
                  <a:moveTo>
                    <a:pt x="23264" y="1"/>
                  </a:moveTo>
                  <a:cubicBezTo>
                    <a:pt x="21554" y="1"/>
                    <a:pt x="19845" y="914"/>
                    <a:pt x="19022" y="2726"/>
                  </a:cubicBezTo>
                  <a:lnTo>
                    <a:pt x="1" y="43547"/>
                  </a:lnTo>
                  <a:lnTo>
                    <a:pt x="46763" y="43547"/>
                  </a:lnTo>
                  <a:lnTo>
                    <a:pt x="27469" y="2672"/>
                  </a:lnTo>
                  <a:cubicBezTo>
                    <a:pt x="26631" y="887"/>
                    <a:pt x="24947" y="1"/>
                    <a:pt x="23264" y="1"/>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a:off x="4748100" y="2761425"/>
              <a:ext cx="671750" cy="630875"/>
            </a:xfrm>
            <a:custGeom>
              <a:rect b="b" l="l" r="r" t="t"/>
              <a:pathLst>
                <a:path extrusionOk="0" h="25235" w="26870">
                  <a:moveTo>
                    <a:pt x="0" y="1"/>
                  </a:moveTo>
                  <a:lnTo>
                    <a:pt x="0" y="25234"/>
                  </a:lnTo>
                  <a:lnTo>
                    <a:pt x="26869"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a:off x="6588875" y="2193275"/>
              <a:ext cx="628150" cy="1068225"/>
            </a:xfrm>
            <a:custGeom>
              <a:rect b="b" l="l" r="r" t="t"/>
              <a:pathLst>
                <a:path extrusionOk="0" h="42729" w="25126">
                  <a:moveTo>
                    <a:pt x="12590" y="0"/>
                  </a:moveTo>
                  <a:cubicBezTo>
                    <a:pt x="5614" y="0"/>
                    <a:pt x="0" y="5614"/>
                    <a:pt x="0" y="12535"/>
                  </a:cubicBezTo>
                  <a:lnTo>
                    <a:pt x="0" y="42728"/>
                  </a:lnTo>
                  <a:lnTo>
                    <a:pt x="25125" y="42728"/>
                  </a:lnTo>
                  <a:lnTo>
                    <a:pt x="25125" y="12535"/>
                  </a:lnTo>
                  <a:cubicBezTo>
                    <a:pt x="25125" y="5614"/>
                    <a:pt x="19512" y="0"/>
                    <a:pt x="12590"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5964825" y="2193275"/>
              <a:ext cx="628150" cy="1068225"/>
            </a:xfrm>
            <a:custGeom>
              <a:rect b="b" l="l" r="r" t="t"/>
              <a:pathLst>
                <a:path extrusionOk="0" h="42729" w="25126">
                  <a:moveTo>
                    <a:pt x="12591" y="0"/>
                  </a:moveTo>
                  <a:cubicBezTo>
                    <a:pt x="5614" y="0"/>
                    <a:pt x="1" y="5614"/>
                    <a:pt x="1" y="12535"/>
                  </a:cubicBezTo>
                  <a:lnTo>
                    <a:pt x="1" y="42728"/>
                  </a:lnTo>
                  <a:lnTo>
                    <a:pt x="25126" y="42728"/>
                  </a:lnTo>
                  <a:lnTo>
                    <a:pt x="25126" y="12535"/>
                  </a:lnTo>
                  <a:cubicBezTo>
                    <a:pt x="25126" y="5614"/>
                    <a:pt x="19512" y="0"/>
                    <a:pt x="12591" y="0"/>
                  </a:cubicBez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6676075" y="2870775"/>
              <a:ext cx="711250" cy="647900"/>
            </a:xfrm>
            <a:custGeom>
              <a:rect b="b" l="l" r="r" t="t"/>
              <a:pathLst>
                <a:path extrusionOk="0" h="25916" w="28450">
                  <a:moveTo>
                    <a:pt x="14225" y="0"/>
                  </a:moveTo>
                  <a:cubicBezTo>
                    <a:pt x="10914" y="0"/>
                    <a:pt x="7603" y="1268"/>
                    <a:pt x="5069" y="3802"/>
                  </a:cubicBezTo>
                  <a:cubicBezTo>
                    <a:pt x="0" y="8870"/>
                    <a:pt x="0" y="17045"/>
                    <a:pt x="5069" y="22114"/>
                  </a:cubicBezTo>
                  <a:cubicBezTo>
                    <a:pt x="7603" y="24648"/>
                    <a:pt x="10914" y="25915"/>
                    <a:pt x="14225" y="25915"/>
                  </a:cubicBezTo>
                  <a:cubicBezTo>
                    <a:pt x="17536" y="25915"/>
                    <a:pt x="20847" y="24648"/>
                    <a:pt x="23381" y="22114"/>
                  </a:cubicBezTo>
                  <a:cubicBezTo>
                    <a:pt x="28450" y="17045"/>
                    <a:pt x="28450" y="8870"/>
                    <a:pt x="23381" y="3802"/>
                  </a:cubicBezTo>
                  <a:cubicBezTo>
                    <a:pt x="20847" y="1268"/>
                    <a:pt x="17536" y="0"/>
                    <a:pt x="142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238125" y="2532175"/>
              <a:ext cx="421025" cy="643475"/>
            </a:xfrm>
            <a:custGeom>
              <a:rect b="b" l="l" r="r" t="t"/>
              <a:pathLst>
                <a:path extrusionOk="0" h="25739" w="16841">
                  <a:moveTo>
                    <a:pt x="8858" y="1"/>
                  </a:moveTo>
                  <a:cubicBezTo>
                    <a:pt x="8704" y="1"/>
                    <a:pt x="8549" y="5"/>
                    <a:pt x="8393" y="15"/>
                  </a:cubicBezTo>
                  <a:cubicBezTo>
                    <a:pt x="8258" y="7"/>
                    <a:pt x="8123" y="4"/>
                    <a:pt x="7988" y="4"/>
                  </a:cubicBezTo>
                  <a:cubicBezTo>
                    <a:pt x="6115" y="4"/>
                    <a:pt x="4316" y="706"/>
                    <a:pt x="2943" y="1977"/>
                  </a:cubicBezTo>
                  <a:cubicBezTo>
                    <a:pt x="1635" y="3121"/>
                    <a:pt x="872" y="4811"/>
                    <a:pt x="872" y="6555"/>
                  </a:cubicBezTo>
                  <a:cubicBezTo>
                    <a:pt x="818" y="8135"/>
                    <a:pt x="1417" y="9661"/>
                    <a:pt x="2562" y="10751"/>
                  </a:cubicBezTo>
                  <a:cubicBezTo>
                    <a:pt x="3979" y="12005"/>
                    <a:pt x="5668" y="12931"/>
                    <a:pt x="7521" y="13422"/>
                  </a:cubicBezTo>
                  <a:cubicBezTo>
                    <a:pt x="9156" y="13858"/>
                    <a:pt x="10737" y="14566"/>
                    <a:pt x="12154" y="15547"/>
                  </a:cubicBezTo>
                  <a:cubicBezTo>
                    <a:pt x="13135" y="16256"/>
                    <a:pt x="13680" y="17455"/>
                    <a:pt x="13625" y="18708"/>
                  </a:cubicBezTo>
                  <a:cubicBezTo>
                    <a:pt x="13625" y="19853"/>
                    <a:pt x="13080" y="20943"/>
                    <a:pt x="12099" y="21597"/>
                  </a:cubicBezTo>
                  <a:cubicBezTo>
                    <a:pt x="11180" y="22261"/>
                    <a:pt x="10022" y="22637"/>
                    <a:pt x="8848" y="22637"/>
                  </a:cubicBezTo>
                  <a:cubicBezTo>
                    <a:pt x="8769" y="22637"/>
                    <a:pt x="8690" y="22636"/>
                    <a:pt x="8611" y="22632"/>
                  </a:cubicBezTo>
                  <a:cubicBezTo>
                    <a:pt x="8543" y="22635"/>
                    <a:pt x="8475" y="22636"/>
                    <a:pt x="8407" y="22636"/>
                  </a:cubicBezTo>
                  <a:cubicBezTo>
                    <a:pt x="7123" y="22636"/>
                    <a:pt x="5946" y="22150"/>
                    <a:pt x="5014" y="21270"/>
                  </a:cubicBezTo>
                  <a:cubicBezTo>
                    <a:pt x="3979" y="20398"/>
                    <a:pt x="3216" y="19199"/>
                    <a:pt x="2889" y="17891"/>
                  </a:cubicBezTo>
                  <a:lnTo>
                    <a:pt x="0" y="19035"/>
                  </a:lnTo>
                  <a:cubicBezTo>
                    <a:pt x="436" y="21052"/>
                    <a:pt x="1635" y="22796"/>
                    <a:pt x="3325" y="23995"/>
                  </a:cubicBezTo>
                  <a:cubicBezTo>
                    <a:pt x="4905" y="25085"/>
                    <a:pt x="6704" y="25684"/>
                    <a:pt x="8611" y="25739"/>
                  </a:cubicBezTo>
                  <a:cubicBezTo>
                    <a:pt x="9592" y="25739"/>
                    <a:pt x="10573" y="25575"/>
                    <a:pt x="11500" y="25303"/>
                  </a:cubicBezTo>
                  <a:cubicBezTo>
                    <a:pt x="12426" y="25030"/>
                    <a:pt x="13353" y="24594"/>
                    <a:pt x="14116" y="24049"/>
                  </a:cubicBezTo>
                  <a:cubicBezTo>
                    <a:pt x="14988" y="23450"/>
                    <a:pt x="15642" y="22687"/>
                    <a:pt x="16078" y="21815"/>
                  </a:cubicBezTo>
                  <a:cubicBezTo>
                    <a:pt x="16623" y="20834"/>
                    <a:pt x="16841" y="19744"/>
                    <a:pt x="16841" y="18599"/>
                  </a:cubicBezTo>
                  <a:cubicBezTo>
                    <a:pt x="16841" y="17509"/>
                    <a:pt x="16623" y="16474"/>
                    <a:pt x="16187" y="15438"/>
                  </a:cubicBezTo>
                  <a:cubicBezTo>
                    <a:pt x="15751" y="14566"/>
                    <a:pt x="15097" y="13749"/>
                    <a:pt x="14334" y="13204"/>
                  </a:cubicBezTo>
                  <a:cubicBezTo>
                    <a:pt x="13516" y="12604"/>
                    <a:pt x="12699" y="12114"/>
                    <a:pt x="11827" y="11732"/>
                  </a:cubicBezTo>
                  <a:cubicBezTo>
                    <a:pt x="10846" y="11296"/>
                    <a:pt x="9810" y="10915"/>
                    <a:pt x="8775" y="10588"/>
                  </a:cubicBezTo>
                  <a:cubicBezTo>
                    <a:pt x="7521" y="10206"/>
                    <a:pt x="6322" y="9661"/>
                    <a:pt x="5287" y="8898"/>
                  </a:cubicBezTo>
                  <a:cubicBezTo>
                    <a:pt x="4524" y="8353"/>
                    <a:pt x="4088" y="7481"/>
                    <a:pt x="4088" y="6555"/>
                  </a:cubicBezTo>
                  <a:cubicBezTo>
                    <a:pt x="4088" y="5574"/>
                    <a:pt x="4578" y="4647"/>
                    <a:pt x="5396" y="4048"/>
                  </a:cubicBezTo>
                  <a:cubicBezTo>
                    <a:pt x="6205" y="3390"/>
                    <a:pt x="7203" y="3061"/>
                    <a:pt x="8258" y="3061"/>
                  </a:cubicBezTo>
                  <a:cubicBezTo>
                    <a:pt x="8339" y="3061"/>
                    <a:pt x="8420" y="3063"/>
                    <a:pt x="8502" y="3067"/>
                  </a:cubicBezTo>
                  <a:cubicBezTo>
                    <a:pt x="8626" y="3054"/>
                    <a:pt x="8751" y="3048"/>
                    <a:pt x="8877" y="3048"/>
                  </a:cubicBezTo>
                  <a:cubicBezTo>
                    <a:pt x="9850" y="3048"/>
                    <a:pt x="10836" y="3414"/>
                    <a:pt x="11609" y="3993"/>
                  </a:cubicBezTo>
                  <a:cubicBezTo>
                    <a:pt x="12372" y="4538"/>
                    <a:pt x="12862" y="5301"/>
                    <a:pt x="13135" y="6173"/>
                  </a:cubicBezTo>
                  <a:lnTo>
                    <a:pt x="16023" y="4974"/>
                  </a:lnTo>
                  <a:cubicBezTo>
                    <a:pt x="15533" y="3612"/>
                    <a:pt x="14661" y="2413"/>
                    <a:pt x="13516" y="1541"/>
                  </a:cubicBezTo>
                  <a:cubicBezTo>
                    <a:pt x="12168" y="542"/>
                    <a:pt x="10546" y="1"/>
                    <a:pt x="8858"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709550" y="2611550"/>
              <a:ext cx="273900" cy="557650"/>
            </a:xfrm>
            <a:custGeom>
              <a:rect b="b" l="l" r="r" t="t"/>
              <a:pathLst>
                <a:path extrusionOk="0" h="22306" w="10956">
                  <a:moveTo>
                    <a:pt x="2943" y="1"/>
                  </a:moveTo>
                  <a:lnTo>
                    <a:pt x="2943" y="5124"/>
                  </a:lnTo>
                  <a:lnTo>
                    <a:pt x="0" y="5124"/>
                  </a:lnTo>
                  <a:lnTo>
                    <a:pt x="0" y="8067"/>
                  </a:lnTo>
                  <a:lnTo>
                    <a:pt x="2943" y="8067"/>
                  </a:lnTo>
                  <a:lnTo>
                    <a:pt x="2943" y="16896"/>
                  </a:lnTo>
                  <a:cubicBezTo>
                    <a:pt x="2834" y="18367"/>
                    <a:pt x="3380" y="19784"/>
                    <a:pt x="4361" y="20874"/>
                  </a:cubicBezTo>
                  <a:cubicBezTo>
                    <a:pt x="5358" y="21772"/>
                    <a:pt x="6676" y="22305"/>
                    <a:pt x="8021" y="22305"/>
                  </a:cubicBezTo>
                  <a:cubicBezTo>
                    <a:pt x="8145" y="22305"/>
                    <a:pt x="8269" y="22301"/>
                    <a:pt x="8394" y="22291"/>
                  </a:cubicBezTo>
                  <a:cubicBezTo>
                    <a:pt x="9266" y="22291"/>
                    <a:pt x="10138" y="22128"/>
                    <a:pt x="10955" y="21801"/>
                  </a:cubicBezTo>
                  <a:lnTo>
                    <a:pt x="9865" y="19076"/>
                  </a:lnTo>
                  <a:cubicBezTo>
                    <a:pt x="9375" y="19294"/>
                    <a:pt x="8884" y="19348"/>
                    <a:pt x="8394" y="19348"/>
                  </a:cubicBezTo>
                  <a:cubicBezTo>
                    <a:pt x="6868" y="19348"/>
                    <a:pt x="6105" y="18476"/>
                    <a:pt x="6105" y="16623"/>
                  </a:cubicBezTo>
                  <a:lnTo>
                    <a:pt x="6105" y="8067"/>
                  </a:lnTo>
                  <a:lnTo>
                    <a:pt x="10247" y="8067"/>
                  </a:lnTo>
                  <a:lnTo>
                    <a:pt x="10247" y="5124"/>
                  </a:lnTo>
                  <a:lnTo>
                    <a:pt x="6105" y="5124"/>
                  </a:lnTo>
                  <a:lnTo>
                    <a:pt x="61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1052900" y="2739625"/>
              <a:ext cx="376100" cy="436025"/>
            </a:xfrm>
            <a:custGeom>
              <a:rect b="b" l="l" r="r" t="t"/>
              <a:pathLst>
                <a:path extrusionOk="0" h="17441" w="15044">
                  <a:moveTo>
                    <a:pt x="110" y="1"/>
                  </a:moveTo>
                  <a:lnTo>
                    <a:pt x="110" y="10356"/>
                  </a:lnTo>
                  <a:cubicBezTo>
                    <a:pt x="1" y="12209"/>
                    <a:pt x="600" y="14007"/>
                    <a:pt x="1745" y="15479"/>
                  </a:cubicBezTo>
                  <a:cubicBezTo>
                    <a:pt x="2835" y="16787"/>
                    <a:pt x="4415" y="17441"/>
                    <a:pt x="6541" y="17441"/>
                  </a:cubicBezTo>
                  <a:cubicBezTo>
                    <a:pt x="7631" y="17441"/>
                    <a:pt x="8721" y="17114"/>
                    <a:pt x="9647" y="16569"/>
                  </a:cubicBezTo>
                  <a:cubicBezTo>
                    <a:pt x="10574" y="16078"/>
                    <a:pt x="11337" y="15424"/>
                    <a:pt x="11882" y="14552"/>
                  </a:cubicBezTo>
                  <a:lnTo>
                    <a:pt x="11991" y="14552"/>
                  </a:lnTo>
                  <a:lnTo>
                    <a:pt x="11991" y="16896"/>
                  </a:lnTo>
                  <a:lnTo>
                    <a:pt x="15043" y="16896"/>
                  </a:lnTo>
                  <a:lnTo>
                    <a:pt x="15043" y="1"/>
                  </a:lnTo>
                  <a:lnTo>
                    <a:pt x="11882" y="1"/>
                  </a:lnTo>
                  <a:lnTo>
                    <a:pt x="11882" y="9320"/>
                  </a:lnTo>
                  <a:cubicBezTo>
                    <a:pt x="11882" y="10628"/>
                    <a:pt x="11446" y="11936"/>
                    <a:pt x="10628" y="12972"/>
                  </a:cubicBezTo>
                  <a:cubicBezTo>
                    <a:pt x="9920" y="13953"/>
                    <a:pt x="8721" y="14552"/>
                    <a:pt x="7467" y="14552"/>
                  </a:cubicBezTo>
                  <a:cubicBezTo>
                    <a:pt x="4688" y="14552"/>
                    <a:pt x="3271" y="12972"/>
                    <a:pt x="3271" y="9811"/>
                  </a:cubicBezTo>
                  <a:lnTo>
                    <a:pt x="3271"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1512075" y="2546150"/>
              <a:ext cx="425150" cy="629500"/>
            </a:xfrm>
            <a:custGeom>
              <a:rect b="b" l="l" r="r" t="t"/>
              <a:pathLst>
                <a:path extrusionOk="0" h="25180" w="17006">
                  <a:moveTo>
                    <a:pt x="8612" y="10097"/>
                  </a:moveTo>
                  <a:cubicBezTo>
                    <a:pt x="10002" y="10097"/>
                    <a:pt x="11391" y="10655"/>
                    <a:pt x="12427" y="11773"/>
                  </a:cubicBezTo>
                  <a:cubicBezTo>
                    <a:pt x="13462" y="12972"/>
                    <a:pt x="14062" y="14552"/>
                    <a:pt x="13953" y="16187"/>
                  </a:cubicBezTo>
                  <a:cubicBezTo>
                    <a:pt x="14062" y="17822"/>
                    <a:pt x="13462" y="19403"/>
                    <a:pt x="12427" y="20656"/>
                  </a:cubicBezTo>
                  <a:cubicBezTo>
                    <a:pt x="11446" y="21692"/>
                    <a:pt x="10029" y="22291"/>
                    <a:pt x="8612" y="22291"/>
                  </a:cubicBezTo>
                  <a:cubicBezTo>
                    <a:pt x="7140" y="22291"/>
                    <a:pt x="5778" y="21692"/>
                    <a:pt x="4797" y="20602"/>
                  </a:cubicBezTo>
                  <a:cubicBezTo>
                    <a:pt x="3707" y="19403"/>
                    <a:pt x="3162" y="17822"/>
                    <a:pt x="3216" y="16187"/>
                  </a:cubicBezTo>
                  <a:cubicBezTo>
                    <a:pt x="3162" y="14552"/>
                    <a:pt x="3707" y="12972"/>
                    <a:pt x="4797" y="11773"/>
                  </a:cubicBezTo>
                  <a:cubicBezTo>
                    <a:pt x="5832" y="10655"/>
                    <a:pt x="7222" y="10097"/>
                    <a:pt x="8612" y="10097"/>
                  </a:cubicBezTo>
                  <a:close/>
                  <a:moveTo>
                    <a:pt x="13844" y="1"/>
                  </a:moveTo>
                  <a:lnTo>
                    <a:pt x="13844" y="7740"/>
                  </a:lnTo>
                  <a:lnTo>
                    <a:pt x="13953" y="10083"/>
                  </a:lnTo>
                  <a:lnTo>
                    <a:pt x="13844" y="10083"/>
                  </a:lnTo>
                  <a:cubicBezTo>
                    <a:pt x="13244" y="9211"/>
                    <a:pt x="12481" y="8503"/>
                    <a:pt x="11555" y="8012"/>
                  </a:cubicBezTo>
                  <a:cubicBezTo>
                    <a:pt x="10465" y="7467"/>
                    <a:pt x="9266" y="7195"/>
                    <a:pt x="8067" y="7195"/>
                  </a:cubicBezTo>
                  <a:cubicBezTo>
                    <a:pt x="5887" y="7195"/>
                    <a:pt x="3870" y="8121"/>
                    <a:pt x="2453" y="9811"/>
                  </a:cubicBezTo>
                  <a:cubicBezTo>
                    <a:pt x="818" y="11555"/>
                    <a:pt x="1" y="13844"/>
                    <a:pt x="55" y="16187"/>
                  </a:cubicBezTo>
                  <a:cubicBezTo>
                    <a:pt x="1" y="18531"/>
                    <a:pt x="818" y="20820"/>
                    <a:pt x="2453" y="22618"/>
                  </a:cubicBezTo>
                  <a:cubicBezTo>
                    <a:pt x="3870" y="24253"/>
                    <a:pt x="5887" y="25180"/>
                    <a:pt x="8067" y="25180"/>
                  </a:cubicBezTo>
                  <a:cubicBezTo>
                    <a:pt x="9266" y="25180"/>
                    <a:pt x="10465" y="24907"/>
                    <a:pt x="11555" y="24308"/>
                  </a:cubicBezTo>
                  <a:cubicBezTo>
                    <a:pt x="12481" y="23872"/>
                    <a:pt x="13244" y="23163"/>
                    <a:pt x="13844" y="22291"/>
                  </a:cubicBezTo>
                  <a:lnTo>
                    <a:pt x="13953" y="22291"/>
                  </a:lnTo>
                  <a:lnTo>
                    <a:pt x="13953" y="24635"/>
                  </a:lnTo>
                  <a:lnTo>
                    <a:pt x="17005" y="24635"/>
                  </a:lnTo>
                  <a:lnTo>
                    <a:pt x="17005"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2006675" y="2739625"/>
              <a:ext cx="419675" cy="607700"/>
            </a:xfrm>
            <a:custGeom>
              <a:rect b="b" l="l" r="r" t="t"/>
              <a:pathLst>
                <a:path extrusionOk="0" h="24308" w="16787">
                  <a:moveTo>
                    <a:pt x="1" y="1"/>
                  </a:moveTo>
                  <a:lnTo>
                    <a:pt x="6922" y="15806"/>
                  </a:lnTo>
                  <a:lnTo>
                    <a:pt x="2998" y="24308"/>
                  </a:lnTo>
                  <a:lnTo>
                    <a:pt x="6268" y="24308"/>
                  </a:lnTo>
                  <a:lnTo>
                    <a:pt x="16787" y="1"/>
                  </a:lnTo>
                  <a:lnTo>
                    <a:pt x="13353" y="1"/>
                  </a:lnTo>
                  <a:lnTo>
                    <a:pt x="8448" y="12154"/>
                  </a:lnTo>
                  <a:lnTo>
                    <a:pt x="8394" y="12154"/>
                  </a:lnTo>
                  <a:lnTo>
                    <a:pt x="3380"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0"/>
          <p:cNvGrpSpPr/>
          <p:nvPr/>
        </p:nvGrpSpPr>
        <p:grpSpPr>
          <a:xfrm>
            <a:off x="8169169" y="4514914"/>
            <a:ext cx="425774" cy="342471"/>
            <a:chOff x="6294751" y="783425"/>
            <a:chExt cx="5020925" cy="4038575"/>
          </a:xfrm>
        </p:grpSpPr>
        <p:sp>
          <p:nvSpPr>
            <p:cNvPr id="174" name="Google Shape;174;p10"/>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1950" y="457175"/>
            <a:ext cx="5080200" cy="352200"/>
          </a:xfrm>
          <a:prstGeom prst="rect">
            <a:avLst/>
          </a:prstGeom>
          <a:noFill/>
          <a:ln>
            <a:noFill/>
          </a:ln>
        </p:spPr>
        <p:txBody>
          <a:bodyPr anchorCtr="0" anchor="t" bIns="0" lIns="0" spcFirstLastPara="1" rIns="228600" wrap="square" tIns="0">
            <a:noAutofit/>
          </a:bodyPr>
          <a:lstStyle>
            <a:lvl1pPr lvl="0" rtl="0">
              <a:spcBef>
                <a:spcPts val="0"/>
              </a:spcBef>
              <a:spcAft>
                <a:spcPts val="0"/>
              </a:spcAft>
              <a:buNone/>
              <a:defRPr sz="2400">
                <a:solidFill>
                  <a:schemeClr val="dk1"/>
                </a:solidFill>
                <a:latin typeface="Google Sans Medium"/>
                <a:ea typeface="Google Sans Medium"/>
                <a:cs typeface="Google Sans Medium"/>
                <a:sym typeface="Google Sans Medium"/>
              </a:defRPr>
            </a:lvl1pPr>
            <a:lvl2pPr lvl="1" rtl="0">
              <a:spcBef>
                <a:spcPts val="0"/>
              </a:spcBef>
              <a:spcAft>
                <a:spcPts val="0"/>
              </a:spcAft>
              <a:buNone/>
              <a:defRPr b="1" sz="2400">
                <a:solidFill>
                  <a:schemeClr val="dk1"/>
                </a:solidFill>
                <a:latin typeface="Google Sans"/>
                <a:ea typeface="Google Sans"/>
                <a:cs typeface="Google Sans"/>
                <a:sym typeface="Google Sans"/>
              </a:defRPr>
            </a:lvl2pPr>
            <a:lvl3pPr lvl="2" rtl="0">
              <a:spcBef>
                <a:spcPts val="0"/>
              </a:spcBef>
              <a:spcAft>
                <a:spcPts val="0"/>
              </a:spcAft>
              <a:buNone/>
              <a:defRPr b="1" sz="2400">
                <a:solidFill>
                  <a:schemeClr val="dk1"/>
                </a:solidFill>
                <a:latin typeface="Google Sans"/>
                <a:ea typeface="Google Sans"/>
                <a:cs typeface="Google Sans"/>
                <a:sym typeface="Google Sans"/>
              </a:defRPr>
            </a:lvl3pPr>
            <a:lvl4pPr lvl="3" rtl="0">
              <a:spcBef>
                <a:spcPts val="0"/>
              </a:spcBef>
              <a:spcAft>
                <a:spcPts val="0"/>
              </a:spcAft>
              <a:buNone/>
              <a:defRPr b="1" sz="2400">
                <a:solidFill>
                  <a:schemeClr val="dk1"/>
                </a:solidFill>
                <a:latin typeface="Google Sans"/>
                <a:ea typeface="Google Sans"/>
                <a:cs typeface="Google Sans"/>
                <a:sym typeface="Google Sans"/>
              </a:defRPr>
            </a:lvl4pPr>
            <a:lvl5pPr lvl="4" rtl="0">
              <a:spcBef>
                <a:spcPts val="0"/>
              </a:spcBef>
              <a:spcAft>
                <a:spcPts val="0"/>
              </a:spcAft>
              <a:buNone/>
              <a:defRPr b="1" sz="2400">
                <a:solidFill>
                  <a:schemeClr val="dk1"/>
                </a:solidFill>
                <a:latin typeface="Google Sans"/>
                <a:ea typeface="Google Sans"/>
                <a:cs typeface="Google Sans"/>
                <a:sym typeface="Google Sans"/>
              </a:defRPr>
            </a:lvl5pPr>
            <a:lvl6pPr lvl="5" rtl="0">
              <a:spcBef>
                <a:spcPts val="0"/>
              </a:spcBef>
              <a:spcAft>
                <a:spcPts val="0"/>
              </a:spcAft>
              <a:buNone/>
              <a:defRPr b="1" sz="2400">
                <a:solidFill>
                  <a:schemeClr val="dk1"/>
                </a:solidFill>
                <a:latin typeface="Google Sans"/>
                <a:ea typeface="Google Sans"/>
                <a:cs typeface="Google Sans"/>
                <a:sym typeface="Google Sans"/>
              </a:defRPr>
            </a:lvl6pPr>
            <a:lvl7pPr lvl="6" rtl="0">
              <a:spcBef>
                <a:spcPts val="0"/>
              </a:spcBef>
              <a:spcAft>
                <a:spcPts val="0"/>
              </a:spcAft>
              <a:buNone/>
              <a:defRPr b="1" sz="2400">
                <a:solidFill>
                  <a:schemeClr val="dk1"/>
                </a:solidFill>
                <a:latin typeface="Google Sans"/>
                <a:ea typeface="Google Sans"/>
                <a:cs typeface="Google Sans"/>
                <a:sym typeface="Google Sans"/>
              </a:defRPr>
            </a:lvl7pPr>
            <a:lvl8pPr lvl="7" rtl="0">
              <a:spcBef>
                <a:spcPts val="0"/>
              </a:spcBef>
              <a:spcAft>
                <a:spcPts val="0"/>
              </a:spcAft>
              <a:buNone/>
              <a:defRPr b="1" sz="2400">
                <a:solidFill>
                  <a:schemeClr val="dk1"/>
                </a:solidFill>
                <a:latin typeface="Google Sans"/>
                <a:ea typeface="Google Sans"/>
                <a:cs typeface="Google Sans"/>
                <a:sym typeface="Google Sans"/>
              </a:defRPr>
            </a:lvl8pPr>
            <a:lvl9pPr lvl="8" rtl="0">
              <a:spcBef>
                <a:spcPts val="0"/>
              </a:spcBef>
              <a:spcAft>
                <a:spcPts val="0"/>
              </a:spcAft>
              <a:buNone/>
              <a:defRPr b="1" sz="2400">
                <a:solidFill>
                  <a:schemeClr val="dk1"/>
                </a:solidFill>
                <a:latin typeface="Google Sans"/>
                <a:ea typeface="Google Sans"/>
                <a:cs typeface="Google Sans"/>
                <a:sym typeface="Google Sans"/>
              </a:defRPr>
            </a:lvl9pPr>
          </a:lstStyle>
          <a:p/>
        </p:txBody>
      </p:sp>
      <p:sp>
        <p:nvSpPr>
          <p:cNvPr id="7" name="Google Shape;7;p1"/>
          <p:cNvSpPr txBox="1"/>
          <p:nvPr>
            <p:ph idx="1" type="body"/>
          </p:nvPr>
        </p:nvSpPr>
        <p:spPr>
          <a:xfrm>
            <a:off x="761825" y="1161825"/>
            <a:ext cx="5080200" cy="3171900"/>
          </a:xfrm>
          <a:prstGeom prst="rect">
            <a:avLst/>
          </a:prstGeom>
          <a:noFill/>
          <a:ln>
            <a:noFill/>
          </a:ln>
        </p:spPr>
        <p:txBody>
          <a:bodyPr anchorCtr="0" anchor="t" bIns="0" lIns="0" spcFirstLastPara="1" rIns="228600" wrap="square" tIns="0">
            <a:noAutofit/>
          </a:bodyPr>
          <a:lstStyle>
            <a:lvl1pPr indent="-298450" lvl="0" marL="457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indent="-298450" lvl="1" marL="9144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indent="-298450" lvl="2" marL="13716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indent="-298450" lvl="3" marL="18288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indent="-298450" lvl="4" marL="22860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indent="-298450" lvl="5" marL="2743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indent="-298450" lvl="6" marL="32004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indent="-298450" lvl="7" marL="36576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indent="-298450" lvl="8" marL="41148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9pPr>
          </a:lstStyle>
          <a:p/>
        </p:txBody>
      </p:sp>
      <p:sp>
        <p:nvSpPr>
          <p:cNvPr id="8" name="Google Shape;8;p1"/>
          <p:cNvSpPr/>
          <p:nvPr/>
        </p:nvSpPr>
        <p:spPr>
          <a:xfrm>
            <a:off x="-456900" y="0"/>
            <a:ext cx="456900" cy="45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10">
          <p15:clr>
            <a:srgbClr val="F06B4A"/>
          </p15:clr>
        </p15:guide>
        <p15:guide id="2" orient="horz" pos="732">
          <p15:clr>
            <a:srgbClr val="F06B4A"/>
          </p15:clr>
        </p15:guide>
        <p15:guide id="3" orient="horz" pos="954">
          <p15:clr>
            <a:srgbClr val="F06B4A"/>
          </p15:clr>
        </p15:guide>
        <p15:guide id="4" orient="horz" pos="1176">
          <p15:clr>
            <a:srgbClr val="F06B4A"/>
          </p15:clr>
        </p15:guide>
        <p15:guide id="5" orient="horz" pos="1398">
          <p15:clr>
            <a:srgbClr val="F06B4A"/>
          </p15:clr>
        </p15:guide>
        <p15:guide id="6" orient="horz" pos="1620">
          <p15:clr>
            <a:srgbClr val="F06B4A"/>
          </p15:clr>
        </p15:guide>
        <p15:guide id="7" orient="horz" pos="1842">
          <p15:clr>
            <a:srgbClr val="F06B4A"/>
          </p15:clr>
        </p15:guide>
        <p15:guide id="8" orient="horz" pos="2064">
          <p15:clr>
            <a:srgbClr val="F06B4A"/>
          </p15:clr>
        </p15:guide>
        <p15:guide id="9" orient="horz" pos="2286">
          <p15:clr>
            <a:srgbClr val="F06B4A"/>
          </p15:clr>
        </p15:guide>
        <p15:guide id="10" orient="horz" pos="2508">
          <p15:clr>
            <a:srgbClr val="F06B4A"/>
          </p15:clr>
        </p15:guide>
        <p15:guide id="11" orient="horz" pos="2730">
          <p15:clr>
            <a:srgbClr val="F06B4A"/>
          </p15:clr>
        </p15:guide>
        <p15:guide id="12" orient="horz" pos="2952">
          <p15:clr>
            <a:srgbClr val="F06B4A"/>
          </p15:clr>
        </p15:guide>
        <p15:guide id="13" orient="horz" pos="288">
          <p15:clr>
            <a:srgbClr val="F06B4A"/>
          </p15:clr>
        </p15:guide>
        <p15:guide id="14" pos="480">
          <p15:clr>
            <a:srgbClr val="F06B4A"/>
          </p15:clr>
        </p15:guide>
        <p15:guide id="15" pos="880">
          <p15:clr>
            <a:srgbClr val="F06B4A"/>
          </p15:clr>
        </p15:guide>
        <p15:guide id="16" pos="1280">
          <p15:clr>
            <a:srgbClr val="F06B4A"/>
          </p15:clr>
        </p15:guide>
        <p15:guide id="17" pos="1680">
          <p15:clr>
            <a:srgbClr val="F06B4A"/>
          </p15:clr>
        </p15:guide>
        <p15:guide id="18" pos="2080">
          <p15:clr>
            <a:srgbClr val="F06B4A"/>
          </p15:clr>
        </p15:guide>
        <p15:guide id="19" pos="2480">
          <p15:clr>
            <a:srgbClr val="F06B4A"/>
          </p15:clr>
        </p15:guide>
        <p15:guide id="20" pos="2880">
          <p15:clr>
            <a:srgbClr val="F06B4A"/>
          </p15:clr>
        </p15:guide>
        <p15:guide id="21" pos="3280">
          <p15:clr>
            <a:srgbClr val="F06B4A"/>
          </p15:clr>
        </p15:guide>
        <p15:guide id="22" pos="3680">
          <p15:clr>
            <a:srgbClr val="F06B4A"/>
          </p15:clr>
        </p15:guide>
        <p15:guide id="23" pos="4080">
          <p15:clr>
            <a:srgbClr val="F06B4A"/>
          </p15:clr>
        </p15:guide>
        <p15:guide id="24" pos="4480">
          <p15:clr>
            <a:srgbClr val="F06B4A"/>
          </p15:clr>
        </p15:guide>
        <p15:guide id="25" pos="4880">
          <p15:clr>
            <a:srgbClr val="F06B4A"/>
          </p15:clr>
        </p15:guide>
        <p15:guide id="26" pos="528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hyperlink" Target="https://google.qwiklabs.com/quests/120?utm_source=google&amp;utm_medium=lp&amp;utm_campaign=gcpskills" TargetMode="External"/><Relationship Id="rId9" Type="http://schemas.openxmlformats.org/officeDocument/2006/relationships/hyperlink" Target="https://google.qwiklabs.com/quests/126?utm_source=google&amp;utm_medium=lp&amp;utm_campaign=gcpskills" TargetMode="External"/><Relationship Id="rId5" Type="http://schemas.openxmlformats.org/officeDocument/2006/relationships/hyperlink" Target="https://google.qwiklabs.com/quests/117?utm_source=google&amp;utm_medium=lp&amp;utm_campaign=gcpskills" TargetMode="External"/><Relationship Id="rId6" Type="http://schemas.openxmlformats.org/officeDocument/2006/relationships/hyperlink" Target="https://google.qwiklabs.com/quests/123?utm_source=google&amp;utm_medium=lp&amp;utm_campaign=gcpskills" TargetMode="External"/><Relationship Id="rId7" Type="http://schemas.openxmlformats.org/officeDocument/2006/relationships/hyperlink" Target="https://google.qwiklabs.com/quests/132?utm_source=google&amp;utm_medium=lp&amp;utm_campaign=gcpskills" TargetMode="External"/><Relationship Id="rId8" Type="http://schemas.openxmlformats.org/officeDocument/2006/relationships/hyperlink" Target="https://google.qwiklabs.com/quests/136?utm_source=google&amp;utm_medium=lp&amp;utm_campaign=gcpskills" TargetMode="External"/><Relationship Id="rId10"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9.jpg"/><Relationship Id="rId5" Type="http://schemas.openxmlformats.org/officeDocument/2006/relationships/image" Target="../media/image18.jpg"/><Relationship Id="rId6"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hyperlink" Target="https://google.qwiklabs.com/quests/120?utm_source=google&amp;utm_medium=lp&amp;utm_campaign=gcpskills" TargetMode="External"/><Relationship Id="rId9" Type="http://schemas.openxmlformats.org/officeDocument/2006/relationships/hyperlink" Target="https://google.qwiklabs.com/quests/116?utm_source=google&amp;utm_medium=lp&amp;utm_campaign=gcpskills" TargetMode="External"/><Relationship Id="rId5" Type="http://schemas.openxmlformats.org/officeDocument/2006/relationships/hyperlink" Target="https://google.qwiklabs.com/quests/118?utm_source=google&amp;utm_medium=lp&amp;utm_campaign=gcpskills" TargetMode="External"/><Relationship Id="rId6" Type="http://schemas.openxmlformats.org/officeDocument/2006/relationships/hyperlink" Target="https://google.qwiklabs.com/quests/119?utm_source=google&amp;utm_medium=lp&amp;utm_campaign=gcpskills" TargetMode="External"/><Relationship Id="rId7" Type="http://schemas.openxmlformats.org/officeDocument/2006/relationships/hyperlink" Target="https://google.qwiklabs.com/quests/121?utm_source=google&amp;utm_medium=lp&amp;utm_campaign=gcpskills" TargetMode="External"/><Relationship Id="rId8" Type="http://schemas.openxmlformats.org/officeDocument/2006/relationships/hyperlink" Target="https://google.qwiklabs.com/quests/128?utm_source=google&amp;utm_medium=lp&amp;utm_campaign=gcpskil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28"/>
          <p:cNvGrpSpPr/>
          <p:nvPr/>
        </p:nvGrpSpPr>
        <p:grpSpPr>
          <a:xfrm>
            <a:off x="7534534" y="4580072"/>
            <a:ext cx="422788" cy="475876"/>
            <a:chOff x="6750747" y="1940147"/>
            <a:chExt cx="422788" cy="475876"/>
          </a:xfrm>
        </p:grpSpPr>
        <p:sp>
          <p:nvSpPr>
            <p:cNvPr id="454" name="Google Shape;454;p28"/>
            <p:cNvSpPr/>
            <p:nvPr/>
          </p:nvSpPr>
          <p:spPr>
            <a:xfrm>
              <a:off x="6812935" y="1940147"/>
              <a:ext cx="295582" cy="269202"/>
            </a:xfrm>
            <a:custGeom>
              <a:rect b="b" l="l" r="r" t="t"/>
              <a:pathLst>
                <a:path extrusionOk="0" h="19787" w="21726">
                  <a:moveTo>
                    <a:pt x="10874" y="1"/>
                  </a:moveTo>
                  <a:cubicBezTo>
                    <a:pt x="4849" y="1"/>
                    <a:pt x="0" y="4918"/>
                    <a:pt x="93" y="10944"/>
                  </a:cubicBezTo>
                  <a:lnTo>
                    <a:pt x="93" y="19786"/>
                  </a:lnTo>
                  <a:lnTo>
                    <a:pt x="3856" y="19786"/>
                  </a:lnTo>
                  <a:lnTo>
                    <a:pt x="3856" y="10944"/>
                  </a:lnTo>
                  <a:cubicBezTo>
                    <a:pt x="3833" y="7065"/>
                    <a:pt x="6996" y="3926"/>
                    <a:pt x="10874" y="3926"/>
                  </a:cubicBezTo>
                  <a:cubicBezTo>
                    <a:pt x="14730" y="3926"/>
                    <a:pt x="17893" y="7065"/>
                    <a:pt x="17893" y="10944"/>
                  </a:cubicBezTo>
                  <a:lnTo>
                    <a:pt x="17893" y="19509"/>
                  </a:lnTo>
                  <a:lnTo>
                    <a:pt x="21633" y="19509"/>
                  </a:lnTo>
                  <a:lnTo>
                    <a:pt x="21633" y="10944"/>
                  </a:lnTo>
                  <a:cubicBezTo>
                    <a:pt x="21725" y="4918"/>
                    <a:pt x="16877" y="1"/>
                    <a:pt x="10874"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8"/>
            <p:cNvSpPr/>
            <p:nvPr/>
          </p:nvSpPr>
          <p:spPr>
            <a:xfrm>
              <a:off x="6983487" y="2178874"/>
              <a:ext cx="190048" cy="237149"/>
            </a:xfrm>
            <a:custGeom>
              <a:rect b="b" l="l" r="r" t="t"/>
              <a:pathLst>
                <a:path extrusionOk="0" h="17431" w="13969">
                  <a:moveTo>
                    <a:pt x="2425" y="0"/>
                  </a:moveTo>
                  <a:cubicBezTo>
                    <a:pt x="1086" y="0"/>
                    <a:pt x="1" y="1085"/>
                    <a:pt x="1" y="2424"/>
                  </a:cubicBezTo>
                  <a:lnTo>
                    <a:pt x="1" y="14984"/>
                  </a:lnTo>
                  <a:cubicBezTo>
                    <a:pt x="1" y="16346"/>
                    <a:pt x="1086" y="17431"/>
                    <a:pt x="2425" y="17431"/>
                  </a:cubicBezTo>
                  <a:lnTo>
                    <a:pt x="11544" y="17431"/>
                  </a:lnTo>
                  <a:cubicBezTo>
                    <a:pt x="12906" y="17431"/>
                    <a:pt x="13968" y="16346"/>
                    <a:pt x="13968" y="14984"/>
                  </a:cubicBezTo>
                  <a:lnTo>
                    <a:pt x="13968" y="2424"/>
                  </a:lnTo>
                  <a:cubicBezTo>
                    <a:pt x="13968" y="1085"/>
                    <a:pt x="12906" y="0"/>
                    <a:pt x="11544" y="0"/>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8"/>
            <p:cNvSpPr/>
            <p:nvPr/>
          </p:nvSpPr>
          <p:spPr>
            <a:xfrm>
              <a:off x="7025894" y="2233525"/>
              <a:ext cx="110581" cy="147641"/>
            </a:xfrm>
            <a:custGeom>
              <a:rect b="b" l="l" r="r" t="t"/>
              <a:pathLst>
                <a:path extrusionOk="0" h="10852" w="8128">
                  <a:moveTo>
                    <a:pt x="47" y="0"/>
                  </a:moveTo>
                  <a:cubicBezTo>
                    <a:pt x="23" y="0"/>
                    <a:pt x="0" y="23"/>
                    <a:pt x="0" y="46"/>
                  </a:cubicBezTo>
                  <a:lnTo>
                    <a:pt x="0" y="8704"/>
                  </a:lnTo>
                  <a:cubicBezTo>
                    <a:pt x="0" y="9881"/>
                    <a:pt x="970" y="10851"/>
                    <a:pt x="2148" y="10851"/>
                  </a:cubicBezTo>
                  <a:lnTo>
                    <a:pt x="6026" y="10851"/>
                  </a:lnTo>
                  <a:cubicBezTo>
                    <a:pt x="7181" y="10851"/>
                    <a:pt x="8127" y="9905"/>
                    <a:pt x="8127" y="8750"/>
                  </a:cubicBezTo>
                  <a:lnTo>
                    <a:pt x="8127"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8"/>
            <p:cNvSpPr/>
            <p:nvPr/>
          </p:nvSpPr>
          <p:spPr>
            <a:xfrm>
              <a:off x="6750747" y="2178874"/>
              <a:ext cx="185014" cy="237149"/>
            </a:xfrm>
            <a:custGeom>
              <a:rect b="b" l="l" r="r" t="t"/>
              <a:pathLst>
                <a:path extrusionOk="0" h="17431" w="13599">
                  <a:moveTo>
                    <a:pt x="2101" y="0"/>
                  </a:moveTo>
                  <a:cubicBezTo>
                    <a:pt x="947" y="0"/>
                    <a:pt x="0" y="923"/>
                    <a:pt x="0" y="2078"/>
                  </a:cubicBezTo>
                  <a:lnTo>
                    <a:pt x="0" y="15330"/>
                  </a:lnTo>
                  <a:cubicBezTo>
                    <a:pt x="0" y="16484"/>
                    <a:pt x="947" y="17431"/>
                    <a:pt x="2101" y="17431"/>
                  </a:cubicBezTo>
                  <a:lnTo>
                    <a:pt x="11521" y="17431"/>
                  </a:lnTo>
                  <a:cubicBezTo>
                    <a:pt x="12675" y="17431"/>
                    <a:pt x="13598" y="16484"/>
                    <a:pt x="13598" y="15330"/>
                  </a:cubicBezTo>
                  <a:lnTo>
                    <a:pt x="13598" y="2078"/>
                  </a:lnTo>
                  <a:cubicBezTo>
                    <a:pt x="13598" y="923"/>
                    <a:pt x="12675" y="0"/>
                    <a:pt x="11521" y="0"/>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8"/>
            <p:cNvSpPr/>
            <p:nvPr/>
          </p:nvSpPr>
          <p:spPr>
            <a:xfrm>
              <a:off x="7055730" y="2209336"/>
              <a:ext cx="23265" cy="11319"/>
            </a:xfrm>
            <a:custGeom>
              <a:rect b="b" l="l" r="r" t="t"/>
              <a:pathLst>
                <a:path extrusionOk="0" h="832" w="1710">
                  <a:moveTo>
                    <a:pt x="855" y="0"/>
                  </a:moveTo>
                  <a:cubicBezTo>
                    <a:pt x="428" y="0"/>
                    <a:pt x="1" y="278"/>
                    <a:pt x="1" y="832"/>
                  </a:cubicBezTo>
                  <a:lnTo>
                    <a:pt x="1709" y="832"/>
                  </a:lnTo>
                  <a:cubicBezTo>
                    <a:pt x="1709" y="278"/>
                    <a:pt x="1282" y="0"/>
                    <a:pt x="855"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8"/>
            <p:cNvSpPr/>
            <p:nvPr/>
          </p:nvSpPr>
          <p:spPr>
            <a:xfrm>
              <a:off x="7087620" y="2208792"/>
              <a:ext cx="23088" cy="11551"/>
            </a:xfrm>
            <a:custGeom>
              <a:rect b="b" l="l" r="r" t="t"/>
              <a:pathLst>
                <a:path extrusionOk="0" h="849" w="1697">
                  <a:moveTo>
                    <a:pt x="846" y="0"/>
                  </a:moveTo>
                  <a:cubicBezTo>
                    <a:pt x="421" y="0"/>
                    <a:pt x="0" y="283"/>
                    <a:pt x="12" y="849"/>
                  </a:cubicBezTo>
                  <a:lnTo>
                    <a:pt x="1697" y="849"/>
                  </a:lnTo>
                  <a:cubicBezTo>
                    <a:pt x="1697" y="283"/>
                    <a:pt x="1270" y="0"/>
                    <a:pt x="846"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28"/>
          <p:cNvSpPr/>
          <p:nvPr/>
        </p:nvSpPr>
        <p:spPr>
          <a:xfrm>
            <a:off x="7497664" y="1514586"/>
            <a:ext cx="506963" cy="253488"/>
          </a:xfrm>
          <a:custGeom>
            <a:rect b="b" l="l" r="r" t="t"/>
            <a:pathLst>
              <a:path extrusionOk="0" h="18632" w="37263">
                <a:moveTo>
                  <a:pt x="0" y="0"/>
                </a:moveTo>
                <a:cubicBezTo>
                  <a:pt x="0" y="10274"/>
                  <a:pt x="8335" y="18631"/>
                  <a:pt x="18632" y="18631"/>
                </a:cubicBezTo>
                <a:cubicBezTo>
                  <a:pt x="28928" y="18631"/>
                  <a:pt x="37263" y="10274"/>
                  <a:pt x="37263" y="0"/>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a:off x="7489487" y="1514273"/>
            <a:ext cx="255692" cy="238727"/>
          </a:xfrm>
          <a:custGeom>
            <a:rect b="b" l="l" r="r" t="t"/>
            <a:pathLst>
              <a:path extrusionOk="0" h="17547" w="18794">
                <a:moveTo>
                  <a:pt x="1" y="0"/>
                </a:moveTo>
                <a:lnTo>
                  <a:pt x="1" y="17546"/>
                </a:lnTo>
                <a:lnTo>
                  <a:pt x="18794"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8"/>
          <p:cNvSpPr/>
          <p:nvPr/>
        </p:nvSpPr>
        <p:spPr>
          <a:xfrm>
            <a:off x="7860768" y="1598760"/>
            <a:ext cx="32353" cy="32679"/>
          </a:xfrm>
          <a:custGeom>
            <a:rect b="b" l="l" r="r" t="t"/>
            <a:pathLst>
              <a:path extrusionOk="0" h="2402" w="2378">
                <a:moveTo>
                  <a:pt x="1177" y="0"/>
                </a:moveTo>
                <a:cubicBezTo>
                  <a:pt x="531" y="0"/>
                  <a:pt x="0" y="531"/>
                  <a:pt x="0" y="1201"/>
                </a:cubicBezTo>
                <a:cubicBezTo>
                  <a:pt x="0" y="1871"/>
                  <a:pt x="531" y="2402"/>
                  <a:pt x="1177" y="2402"/>
                </a:cubicBezTo>
                <a:cubicBezTo>
                  <a:pt x="1847" y="2402"/>
                  <a:pt x="2378" y="1871"/>
                  <a:pt x="2378" y="1201"/>
                </a:cubicBezTo>
                <a:cubicBezTo>
                  <a:pt x="2378" y="531"/>
                  <a:pt x="1847" y="0"/>
                  <a:pt x="1177"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8"/>
          <p:cNvSpPr/>
          <p:nvPr/>
        </p:nvSpPr>
        <p:spPr>
          <a:xfrm>
            <a:off x="7930806" y="1602529"/>
            <a:ext cx="29849" cy="29849"/>
          </a:xfrm>
          <a:custGeom>
            <a:rect b="b" l="l" r="r" t="t"/>
            <a:pathLst>
              <a:path extrusionOk="0" h="2194" w="2194">
                <a:moveTo>
                  <a:pt x="1109" y="1"/>
                </a:moveTo>
                <a:cubicBezTo>
                  <a:pt x="485" y="1"/>
                  <a:pt x="0" y="485"/>
                  <a:pt x="0" y="1109"/>
                </a:cubicBezTo>
                <a:cubicBezTo>
                  <a:pt x="0" y="1709"/>
                  <a:pt x="485" y="2194"/>
                  <a:pt x="1109" y="2194"/>
                </a:cubicBezTo>
                <a:cubicBezTo>
                  <a:pt x="1709" y="2194"/>
                  <a:pt x="2194" y="1709"/>
                  <a:pt x="2194" y="1109"/>
                </a:cubicBezTo>
                <a:cubicBezTo>
                  <a:pt x="2194" y="485"/>
                  <a:pt x="1709" y="1"/>
                  <a:pt x="1109"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8"/>
          <p:cNvSpPr/>
          <p:nvPr/>
        </p:nvSpPr>
        <p:spPr>
          <a:xfrm>
            <a:off x="7723820" y="1595304"/>
            <a:ext cx="258196" cy="79793"/>
          </a:xfrm>
          <a:custGeom>
            <a:rect b="b" l="l" r="r" t="t"/>
            <a:pathLst>
              <a:path extrusionOk="0" h="5865" w="18978">
                <a:moveTo>
                  <a:pt x="0" y="1"/>
                </a:moveTo>
                <a:cubicBezTo>
                  <a:pt x="0" y="4295"/>
                  <a:pt x="3417" y="5865"/>
                  <a:pt x="5703" y="5865"/>
                </a:cubicBezTo>
                <a:cubicBezTo>
                  <a:pt x="7757" y="5865"/>
                  <a:pt x="18862" y="5772"/>
                  <a:pt x="18978" y="5772"/>
                </a:cubicBezTo>
                <a:lnTo>
                  <a:pt x="18978" y="4918"/>
                </a:lnTo>
                <a:cubicBezTo>
                  <a:pt x="18862" y="4918"/>
                  <a:pt x="7757" y="5010"/>
                  <a:pt x="5703" y="5010"/>
                </a:cubicBezTo>
                <a:cubicBezTo>
                  <a:pt x="3763" y="5010"/>
                  <a:pt x="877" y="3671"/>
                  <a:pt x="877"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8"/>
          <p:cNvSpPr/>
          <p:nvPr/>
        </p:nvSpPr>
        <p:spPr>
          <a:xfrm>
            <a:off x="7818674" y="1597508"/>
            <a:ext cx="77902" cy="50583"/>
          </a:xfrm>
          <a:custGeom>
            <a:rect b="b" l="l" r="r" t="t"/>
            <a:pathLst>
              <a:path extrusionOk="0" h="3718" w="5726">
                <a:moveTo>
                  <a:pt x="4872" y="854"/>
                </a:moveTo>
                <a:cubicBezTo>
                  <a:pt x="4826" y="1939"/>
                  <a:pt x="3948" y="2794"/>
                  <a:pt x="2863" y="2794"/>
                </a:cubicBezTo>
                <a:cubicBezTo>
                  <a:pt x="1778" y="2794"/>
                  <a:pt x="901" y="1939"/>
                  <a:pt x="855" y="854"/>
                </a:cubicBezTo>
                <a:close/>
                <a:moveTo>
                  <a:pt x="0" y="0"/>
                </a:moveTo>
                <a:lnTo>
                  <a:pt x="0" y="831"/>
                </a:lnTo>
                <a:cubicBezTo>
                  <a:pt x="0" y="2424"/>
                  <a:pt x="1270" y="3694"/>
                  <a:pt x="2863" y="3717"/>
                </a:cubicBezTo>
                <a:cubicBezTo>
                  <a:pt x="4433" y="3694"/>
                  <a:pt x="5726" y="2424"/>
                  <a:pt x="5726" y="831"/>
                </a:cubicBezTo>
                <a:lnTo>
                  <a:pt x="5726"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8"/>
          <p:cNvSpPr/>
          <p:nvPr/>
        </p:nvSpPr>
        <p:spPr>
          <a:xfrm>
            <a:off x="7890916" y="1597508"/>
            <a:ext cx="77902" cy="54039"/>
          </a:xfrm>
          <a:custGeom>
            <a:rect b="b" l="l" r="r" t="t"/>
            <a:pathLst>
              <a:path extrusionOk="0" h="3972" w="5726">
                <a:moveTo>
                  <a:pt x="855" y="854"/>
                </a:moveTo>
                <a:lnTo>
                  <a:pt x="4872" y="877"/>
                </a:lnTo>
                <a:lnTo>
                  <a:pt x="4872" y="1108"/>
                </a:lnTo>
                <a:cubicBezTo>
                  <a:pt x="4826" y="2193"/>
                  <a:pt x="3948" y="3048"/>
                  <a:pt x="2863" y="3048"/>
                </a:cubicBezTo>
                <a:cubicBezTo>
                  <a:pt x="1778" y="3048"/>
                  <a:pt x="901" y="2193"/>
                  <a:pt x="855" y="1108"/>
                </a:cubicBezTo>
                <a:lnTo>
                  <a:pt x="855" y="854"/>
                </a:lnTo>
                <a:close/>
                <a:moveTo>
                  <a:pt x="0" y="0"/>
                </a:moveTo>
                <a:lnTo>
                  <a:pt x="0" y="1085"/>
                </a:lnTo>
                <a:cubicBezTo>
                  <a:pt x="0" y="2678"/>
                  <a:pt x="1270" y="3948"/>
                  <a:pt x="2863" y="3971"/>
                </a:cubicBezTo>
                <a:cubicBezTo>
                  <a:pt x="4433" y="3948"/>
                  <a:pt x="5726" y="2678"/>
                  <a:pt x="5726" y="1108"/>
                </a:cubicBezTo>
                <a:lnTo>
                  <a:pt x="5726"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8"/>
          <p:cNvSpPr/>
          <p:nvPr/>
        </p:nvSpPr>
        <p:spPr>
          <a:xfrm>
            <a:off x="7759301" y="1595304"/>
            <a:ext cx="209204" cy="11632"/>
          </a:xfrm>
          <a:custGeom>
            <a:rect b="b" l="l" r="r" t="t"/>
            <a:pathLst>
              <a:path extrusionOk="0" h="855" w="15377">
                <a:moveTo>
                  <a:pt x="1" y="1"/>
                </a:moveTo>
                <a:lnTo>
                  <a:pt x="1" y="855"/>
                </a:lnTo>
                <a:lnTo>
                  <a:pt x="15377" y="855"/>
                </a:lnTo>
                <a:lnTo>
                  <a:pt x="15377"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8"/>
          <p:cNvSpPr/>
          <p:nvPr/>
        </p:nvSpPr>
        <p:spPr>
          <a:xfrm>
            <a:off x="7859406" y="2076848"/>
            <a:ext cx="101242" cy="202484"/>
          </a:xfrm>
          <a:custGeom>
            <a:rect b="b" l="l" r="r" t="t"/>
            <a:pathLst>
              <a:path extrusionOk="0" h="15516" w="7758">
                <a:moveTo>
                  <a:pt x="0" y="0"/>
                </a:moveTo>
                <a:lnTo>
                  <a:pt x="0" y="2886"/>
                </a:lnTo>
                <a:cubicBezTo>
                  <a:pt x="2678" y="2886"/>
                  <a:pt x="4872" y="5080"/>
                  <a:pt x="4872" y="7758"/>
                </a:cubicBezTo>
                <a:cubicBezTo>
                  <a:pt x="4872" y="10436"/>
                  <a:pt x="2678" y="12629"/>
                  <a:pt x="0" y="12629"/>
                </a:cubicBezTo>
                <a:lnTo>
                  <a:pt x="0" y="15515"/>
                </a:lnTo>
                <a:cubicBezTo>
                  <a:pt x="4272" y="15515"/>
                  <a:pt x="7758" y="12029"/>
                  <a:pt x="7758" y="7758"/>
                </a:cubicBezTo>
                <a:cubicBezTo>
                  <a:pt x="7758" y="3487"/>
                  <a:pt x="4272" y="0"/>
                  <a:pt x="0"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8"/>
          <p:cNvSpPr/>
          <p:nvPr/>
        </p:nvSpPr>
        <p:spPr>
          <a:xfrm>
            <a:off x="7614754" y="2019598"/>
            <a:ext cx="266050" cy="366079"/>
          </a:xfrm>
          <a:custGeom>
            <a:rect b="b" l="l" r="r" t="t"/>
            <a:pathLst>
              <a:path extrusionOk="0" h="28052" w="20387">
                <a:moveTo>
                  <a:pt x="24" y="1"/>
                </a:moveTo>
                <a:lnTo>
                  <a:pt x="24" y="22349"/>
                </a:lnTo>
                <a:cubicBezTo>
                  <a:pt x="1" y="25512"/>
                  <a:pt x="2563" y="28052"/>
                  <a:pt x="5703" y="28052"/>
                </a:cubicBezTo>
                <a:lnTo>
                  <a:pt x="14684" y="28052"/>
                </a:lnTo>
                <a:cubicBezTo>
                  <a:pt x="17824" y="28052"/>
                  <a:pt x="20387" y="25512"/>
                  <a:pt x="20387" y="22349"/>
                </a:cubicBezTo>
                <a:lnTo>
                  <a:pt x="20387" y="1"/>
                </a:ln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8"/>
          <p:cNvSpPr/>
          <p:nvPr/>
        </p:nvSpPr>
        <p:spPr>
          <a:xfrm>
            <a:off x="7681336" y="2244058"/>
            <a:ext cx="25630" cy="25630"/>
          </a:xfrm>
          <a:custGeom>
            <a:rect b="b" l="l" r="r" t="t"/>
            <a:pathLst>
              <a:path extrusionOk="0" h="1964" w="1964">
                <a:moveTo>
                  <a:pt x="971" y="1"/>
                </a:moveTo>
                <a:cubicBezTo>
                  <a:pt x="440" y="1"/>
                  <a:pt x="1" y="440"/>
                  <a:pt x="1" y="994"/>
                </a:cubicBezTo>
                <a:cubicBezTo>
                  <a:pt x="1" y="1525"/>
                  <a:pt x="440" y="1963"/>
                  <a:pt x="971" y="1963"/>
                </a:cubicBezTo>
                <a:cubicBezTo>
                  <a:pt x="1525" y="1963"/>
                  <a:pt x="1963" y="1525"/>
                  <a:pt x="1963" y="994"/>
                </a:cubicBezTo>
                <a:cubicBezTo>
                  <a:pt x="1963" y="440"/>
                  <a:pt x="1525" y="1"/>
                  <a:pt x="971"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8"/>
          <p:cNvSpPr/>
          <p:nvPr/>
        </p:nvSpPr>
        <p:spPr>
          <a:xfrm>
            <a:off x="7637657" y="2244058"/>
            <a:ext cx="25617" cy="25630"/>
          </a:xfrm>
          <a:custGeom>
            <a:rect b="b" l="l" r="r" t="t"/>
            <a:pathLst>
              <a:path extrusionOk="0" h="1964" w="1963">
                <a:moveTo>
                  <a:pt x="993" y="1"/>
                </a:moveTo>
                <a:cubicBezTo>
                  <a:pt x="439" y="1"/>
                  <a:pt x="0" y="440"/>
                  <a:pt x="0" y="994"/>
                </a:cubicBezTo>
                <a:cubicBezTo>
                  <a:pt x="0" y="1525"/>
                  <a:pt x="439" y="1963"/>
                  <a:pt x="993" y="1963"/>
                </a:cubicBezTo>
                <a:cubicBezTo>
                  <a:pt x="1524" y="1963"/>
                  <a:pt x="1963" y="1525"/>
                  <a:pt x="1963" y="994"/>
                </a:cubicBezTo>
                <a:cubicBezTo>
                  <a:pt x="1963" y="440"/>
                  <a:pt x="1524" y="1"/>
                  <a:pt x="993"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8"/>
          <p:cNvSpPr/>
          <p:nvPr/>
        </p:nvSpPr>
        <p:spPr>
          <a:xfrm>
            <a:off x="7590950" y="2119626"/>
            <a:ext cx="206999" cy="178080"/>
          </a:xfrm>
          <a:custGeom>
            <a:rect b="b" l="l" r="r" t="t"/>
            <a:pathLst>
              <a:path extrusionOk="0" h="13646" w="15862">
                <a:moveTo>
                  <a:pt x="14892" y="1"/>
                </a:moveTo>
                <a:lnTo>
                  <a:pt x="14892" y="4526"/>
                </a:lnTo>
                <a:cubicBezTo>
                  <a:pt x="14892" y="4895"/>
                  <a:pt x="14892" y="5311"/>
                  <a:pt x="14892" y="5726"/>
                </a:cubicBezTo>
                <a:cubicBezTo>
                  <a:pt x="14938" y="7735"/>
                  <a:pt x="14984" y="9998"/>
                  <a:pt x="13599" y="11406"/>
                </a:cubicBezTo>
                <a:cubicBezTo>
                  <a:pt x="12722" y="12329"/>
                  <a:pt x="11290" y="12768"/>
                  <a:pt x="9282" y="12768"/>
                </a:cubicBezTo>
                <a:lnTo>
                  <a:pt x="1" y="12768"/>
                </a:lnTo>
                <a:lnTo>
                  <a:pt x="1" y="13645"/>
                </a:lnTo>
                <a:lnTo>
                  <a:pt x="9282" y="13645"/>
                </a:lnTo>
                <a:cubicBezTo>
                  <a:pt x="11544" y="13645"/>
                  <a:pt x="13160" y="13114"/>
                  <a:pt x="14222" y="12006"/>
                </a:cubicBezTo>
                <a:cubicBezTo>
                  <a:pt x="15862" y="10367"/>
                  <a:pt x="15815" y="7781"/>
                  <a:pt x="15769" y="5726"/>
                </a:cubicBezTo>
                <a:lnTo>
                  <a:pt x="15769" y="4526"/>
                </a:lnTo>
                <a:lnTo>
                  <a:pt x="15769"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8"/>
          <p:cNvSpPr/>
          <p:nvPr/>
        </p:nvSpPr>
        <p:spPr>
          <a:xfrm>
            <a:off x="7772035" y="2115711"/>
            <a:ext cx="37062" cy="11158"/>
          </a:xfrm>
          <a:custGeom>
            <a:rect b="b" l="l" r="r" t="t"/>
            <a:pathLst>
              <a:path extrusionOk="0" h="855" w="2840">
                <a:moveTo>
                  <a:pt x="0" y="1"/>
                </a:moveTo>
                <a:lnTo>
                  <a:pt x="0" y="855"/>
                </a:lnTo>
                <a:lnTo>
                  <a:pt x="2840" y="855"/>
                </a:lnTo>
                <a:lnTo>
                  <a:pt x="2840"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8"/>
          <p:cNvSpPr/>
          <p:nvPr/>
        </p:nvSpPr>
        <p:spPr>
          <a:xfrm>
            <a:off x="7594082" y="3926660"/>
            <a:ext cx="282566" cy="426335"/>
          </a:xfrm>
          <a:custGeom>
            <a:rect b="b" l="l" r="r" t="t"/>
            <a:pathLst>
              <a:path extrusionOk="0" h="33616" w="22280">
                <a:moveTo>
                  <a:pt x="2401" y="0"/>
                </a:moveTo>
                <a:cubicBezTo>
                  <a:pt x="1062" y="0"/>
                  <a:pt x="0" y="1062"/>
                  <a:pt x="0" y="2402"/>
                </a:cubicBezTo>
                <a:lnTo>
                  <a:pt x="0" y="31191"/>
                </a:lnTo>
                <a:cubicBezTo>
                  <a:pt x="0" y="32530"/>
                  <a:pt x="1062" y="33615"/>
                  <a:pt x="2401" y="33615"/>
                </a:cubicBezTo>
                <a:lnTo>
                  <a:pt x="19878" y="33615"/>
                </a:lnTo>
                <a:cubicBezTo>
                  <a:pt x="21217" y="33615"/>
                  <a:pt x="22279" y="32530"/>
                  <a:pt x="22279" y="31191"/>
                </a:cubicBezTo>
                <a:lnTo>
                  <a:pt x="22279" y="2402"/>
                </a:lnTo>
                <a:cubicBezTo>
                  <a:pt x="22279" y="1062"/>
                  <a:pt x="21217" y="0"/>
                  <a:pt x="19878"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8"/>
          <p:cNvSpPr/>
          <p:nvPr/>
        </p:nvSpPr>
        <p:spPr>
          <a:xfrm>
            <a:off x="7594082" y="3950667"/>
            <a:ext cx="221956" cy="362504"/>
          </a:xfrm>
          <a:custGeom>
            <a:rect b="b" l="l" r="r" t="t"/>
            <a:pathLst>
              <a:path extrusionOk="0" h="28583" w="17501">
                <a:moveTo>
                  <a:pt x="0" y="1"/>
                </a:moveTo>
                <a:lnTo>
                  <a:pt x="0" y="28583"/>
                </a:lnTo>
                <a:lnTo>
                  <a:pt x="15492" y="28583"/>
                </a:lnTo>
                <a:cubicBezTo>
                  <a:pt x="16600" y="28583"/>
                  <a:pt x="17500" y="27682"/>
                  <a:pt x="17500" y="26574"/>
                </a:cubicBezTo>
                <a:lnTo>
                  <a:pt x="17500" y="2032"/>
                </a:lnTo>
                <a:cubicBezTo>
                  <a:pt x="17500" y="924"/>
                  <a:pt x="16600" y="1"/>
                  <a:pt x="15492" y="1"/>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a:off x="7587056" y="4118068"/>
            <a:ext cx="29284" cy="14724"/>
          </a:xfrm>
          <a:custGeom>
            <a:rect b="b" l="l" r="r" t="t"/>
            <a:pathLst>
              <a:path extrusionOk="0" h="1161" w="2309">
                <a:moveTo>
                  <a:pt x="1154" y="1"/>
                </a:moveTo>
                <a:cubicBezTo>
                  <a:pt x="577" y="1"/>
                  <a:pt x="0" y="387"/>
                  <a:pt x="0" y="1161"/>
                </a:cubicBezTo>
                <a:lnTo>
                  <a:pt x="2309" y="1161"/>
                </a:lnTo>
                <a:cubicBezTo>
                  <a:pt x="2309" y="387"/>
                  <a:pt x="1732" y="1"/>
                  <a:pt x="1154"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8"/>
          <p:cNvSpPr/>
          <p:nvPr/>
        </p:nvSpPr>
        <p:spPr>
          <a:xfrm>
            <a:off x="7631556" y="4171142"/>
            <a:ext cx="86089" cy="59050"/>
          </a:xfrm>
          <a:custGeom>
            <a:rect b="b" l="l" r="r" t="t"/>
            <a:pathLst>
              <a:path extrusionOk="0" h="4656" w="6788">
                <a:moveTo>
                  <a:pt x="0" y="0"/>
                </a:moveTo>
                <a:lnTo>
                  <a:pt x="0" y="1270"/>
                </a:lnTo>
                <a:cubicBezTo>
                  <a:pt x="22" y="3169"/>
                  <a:pt x="1551" y="4656"/>
                  <a:pt x="3415" y="4656"/>
                </a:cubicBezTo>
                <a:cubicBezTo>
                  <a:pt x="3523" y="4656"/>
                  <a:pt x="3631" y="4651"/>
                  <a:pt x="3740" y="4641"/>
                </a:cubicBezTo>
                <a:cubicBezTo>
                  <a:pt x="5495" y="4433"/>
                  <a:pt x="6788" y="2932"/>
                  <a:pt x="6765" y="1155"/>
                </a:cubicBezTo>
                <a:lnTo>
                  <a:pt x="6765"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8"/>
          <p:cNvSpPr/>
          <p:nvPr/>
        </p:nvSpPr>
        <p:spPr>
          <a:xfrm>
            <a:off x="7633902" y="4117193"/>
            <a:ext cx="29284" cy="14724"/>
          </a:xfrm>
          <a:custGeom>
            <a:rect b="b" l="l" r="r" t="t"/>
            <a:pathLst>
              <a:path extrusionOk="0" h="1161" w="2309">
                <a:moveTo>
                  <a:pt x="1154" y="0"/>
                </a:moveTo>
                <a:cubicBezTo>
                  <a:pt x="577" y="0"/>
                  <a:pt x="0" y="387"/>
                  <a:pt x="0" y="1161"/>
                </a:cubicBezTo>
                <a:lnTo>
                  <a:pt x="2309" y="1161"/>
                </a:lnTo>
                <a:cubicBezTo>
                  <a:pt x="2309" y="387"/>
                  <a:pt x="1732" y="0"/>
                  <a:pt x="1154"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a:off x="7564797" y="2659620"/>
            <a:ext cx="374450" cy="214325"/>
          </a:xfrm>
          <a:custGeom>
            <a:rect b="b" l="l" r="r" t="t"/>
            <a:pathLst>
              <a:path extrusionOk="0" h="16624" w="29044">
                <a:moveTo>
                  <a:pt x="2147" y="0"/>
                </a:moveTo>
                <a:cubicBezTo>
                  <a:pt x="970" y="0"/>
                  <a:pt x="0" y="970"/>
                  <a:pt x="0" y="2147"/>
                </a:cubicBezTo>
                <a:lnTo>
                  <a:pt x="0" y="16623"/>
                </a:lnTo>
                <a:lnTo>
                  <a:pt x="29044" y="16623"/>
                </a:lnTo>
                <a:lnTo>
                  <a:pt x="29044" y="2147"/>
                </a:lnTo>
                <a:cubicBezTo>
                  <a:pt x="29044" y="970"/>
                  <a:pt x="28097" y="23"/>
                  <a:pt x="26920" y="0"/>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a:off x="7487100" y="2868276"/>
            <a:ext cx="528051" cy="57475"/>
          </a:xfrm>
          <a:custGeom>
            <a:rect b="b" l="l" r="r" t="t"/>
            <a:pathLst>
              <a:path extrusionOk="0" h="4458" w="40958">
                <a:moveTo>
                  <a:pt x="2060" y="1"/>
                </a:moveTo>
                <a:cubicBezTo>
                  <a:pt x="924" y="1"/>
                  <a:pt x="0" y="939"/>
                  <a:pt x="0" y="2079"/>
                </a:cubicBezTo>
                <a:cubicBezTo>
                  <a:pt x="0" y="3234"/>
                  <a:pt x="924" y="4157"/>
                  <a:pt x="2055" y="4157"/>
                </a:cubicBezTo>
                <a:lnTo>
                  <a:pt x="38856" y="4457"/>
                </a:lnTo>
                <a:cubicBezTo>
                  <a:pt x="40011" y="4457"/>
                  <a:pt x="40957" y="3534"/>
                  <a:pt x="40957" y="2379"/>
                </a:cubicBezTo>
                <a:cubicBezTo>
                  <a:pt x="40957" y="1225"/>
                  <a:pt x="40034" y="302"/>
                  <a:pt x="38902" y="278"/>
                </a:cubicBezTo>
                <a:lnTo>
                  <a:pt x="2101" y="1"/>
                </a:lnTo>
                <a:cubicBezTo>
                  <a:pt x="2088" y="1"/>
                  <a:pt x="2074" y="1"/>
                  <a:pt x="2060"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7777634" y="2723314"/>
            <a:ext cx="20847" cy="20860"/>
          </a:xfrm>
          <a:custGeom>
            <a:rect b="b" l="l" r="r" t="t"/>
            <a:pathLst>
              <a:path extrusionOk="0" h="1618" w="1617">
                <a:moveTo>
                  <a:pt x="809" y="1"/>
                </a:moveTo>
                <a:cubicBezTo>
                  <a:pt x="370" y="1"/>
                  <a:pt x="1" y="370"/>
                  <a:pt x="1" y="809"/>
                </a:cubicBezTo>
                <a:cubicBezTo>
                  <a:pt x="1" y="1271"/>
                  <a:pt x="370" y="1617"/>
                  <a:pt x="809" y="1617"/>
                </a:cubicBezTo>
                <a:cubicBezTo>
                  <a:pt x="1247" y="1617"/>
                  <a:pt x="1617" y="1271"/>
                  <a:pt x="1617" y="809"/>
                </a:cubicBezTo>
                <a:cubicBezTo>
                  <a:pt x="1617" y="370"/>
                  <a:pt x="1247" y="1"/>
                  <a:pt x="809"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8"/>
          <p:cNvSpPr/>
          <p:nvPr/>
        </p:nvSpPr>
        <p:spPr>
          <a:xfrm>
            <a:off x="7731796" y="2723314"/>
            <a:ext cx="20847" cy="20860"/>
          </a:xfrm>
          <a:custGeom>
            <a:rect b="b" l="l" r="r" t="t"/>
            <a:pathLst>
              <a:path extrusionOk="0" h="1618" w="1617">
                <a:moveTo>
                  <a:pt x="808" y="1"/>
                </a:moveTo>
                <a:cubicBezTo>
                  <a:pt x="346" y="1"/>
                  <a:pt x="0" y="370"/>
                  <a:pt x="0" y="809"/>
                </a:cubicBezTo>
                <a:cubicBezTo>
                  <a:pt x="0" y="1271"/>
                  <a:pt x="346" y="1617"/>
                  <a:pt x="808" y="1617"/>
                </a:cubicBezTo>
                <a:cubicBezTo>
                  <a:pt x="1247" y="1617"/>
                  <a:pt x="1616" y="1271"/>
                  <a:pt x="1616" y="809"/>
                </a:cubicBezTo>
                <a:cubicBezTo>
                  <a:pt x="1616" y="370"/>
                  <a:pt x="1247" y="1"/>
                  <a:pt x="808"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8"/>
          <p:cNvSpPr/>
          <p:nvPr/>
        </p:nvSpPr>
        <p:spPr>
          <a:xfrm>
            <a:off x="7668978" y="2766778"/>
            <a:ext cx="153898" cy="11023"/>
          </a:xfrm>
          <a:custGeom>
            <a:rect b="b" l="l" r="r" t="t"/>
            <a:pathLst>
              <a:path extrusionOk="0" h="855" w="11937">
                <a:moveTo>
                  <a:pt x="1" y="1"/>
                </a:moveTo>
                <a:lnTo>
                  <a:pt x="1" y="855"/>
                </a:lnTo>
                <a:lnTo>
                  <a:pt x="11937" y="855"/>
                </a:lnTo>
                <a:lnTo>
                  <a:pt x="11937"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a:off x="7668978" y="2775417"/>
            <a:ext cx="48527" cy="43770"/>
          </a:xfrm>
          <a:custGeom>
            <a:rect b="b" l="l" r="r" t="t"/>
            <a:pathLst>
              <a:path extrusionOk="0" h="3395" w="3764">
                <a:moveTo>
                  <a:pt x="3764" y="0"/>
                </a:moveTo>
                <a:lnTo>
                  <a:pt x="1" y="46"/>
                </a:lnTo>
                <a:cubicBezTo>
                  <a:pt x="24" y="947"/>
                  <a:pt x="439" y="1801"/>
                  <a:pt x="1132" y="2401"/>
                </a:cubicBezTo>
                <a:cubicBezTo>
                  <a:pt x="1848" y="3048"/>
                  <a:pt x="2794" y="3394"/>
                  <a:pt x="3764" y="3394"/>
                </a:cubicBezTo>
                <a:lnTo>
                  <a:pt x="3764"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8"/>
          <p:cNvSpPr/>
          <p:nvPr/>
        </p:nvSpPr>
        <p:spPr>
          <a:xfrm>
            <a:off x="7712443" y="2774824"/>
            <a:ext cx="47045" cy="44054"/>
          </a:xfrm>
          <a:custGeom>
            <a:rect b="b" l="l" r="r" t="t"/>
            <a:pathLst>
              <a:path extrusionOk="0" h="3417" w="3649">
                <a:moveTo>
                  <a:pt x="0" y="0"/>
                </a:moveTo>
                <a:lnTo>
                  <a:pt x="0" y="3417"/>
                </a:lnTo>
                <a:lnTo>
                  <a:pt x="3648" y="3417"/>
                </a:lnTo>
                <a:lnTo>
                  <a:pt x="3648" y="0"/>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8"/>
          <p:cNvSpPr/>
          <p:nvPr/>
        </p:nvSpPr>
        <p:spPr>
          <a:xfrm>
            <a:off x="7564800" y="4108481"/>
            <a:ext cx="72633" cy="47154"/>
          </a:xfrm>
          <a:custGeom>
            <a:rect b="b" l="l" r="r" t="t"/>
            <a:pathLst>
              <a:path extrusionOk="0" h="3718" w="5727">
                <a:moveTo>
                  <a:pt x="4872" y="855"/>
                </a:moveTo>
                <a:cubicBezTo>
                  <a:pt x="4826" y="1940"/>
                  <a:pt x="3948" y="2794"/>
                  <a:pt x="2863" y="2794"/>
                </a:cubicBezTo>
                <a:cubicBezTo>
                  <a:pt x="1778" y="2794"/>
                  <a:pt x="901" y="1940"/>
                  <a:pt x="855" y="855"/>
                </a:cubicBezTo>
                <a:close/>
                <a:moveTo>
                  <a:pt x="0" y="1"/>
                </a:moveTo>
                <a:lnTo>
                  <a:pt x="0" y="832"/>
                </a:lnTo>
                <a:cubicBezTo>
                  <a:pt x="0" y="2425"/>
                  <a:pt x="1293" y="3695"/>
                  <a:pt x="2863" y="3718"/>
                </a:cubicBezTo>
                <a:cubicBezTo>
                  <a:pt x="4456" y="3695"/>
                  <a:pt x="5726" y="2425"/>
                  <a:pt x="5726" y="832"/>
                </a:cubicBezTo>
                <a:lnTo>
                  <a:pt x="5726"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8"/>
          <p:cNvSpPr/>
          <p:nvPr/>
        </p:nvSpPr>
        <p:spPr>
          <a:xfrm>
            <a:off x="7632139" y="4108481"/>
            <a:ext cx="72633" cy="50375"/>
          </a:xfrm>
          <a:custGeom>
            <a:rect b="b" l="l" r="r" t="t"/>
            <a:pathLst>
              <a:path extrusionOk="0" h="3972" w="5727">
                <a:moveTo>
                  <a:pt x="4872" y="855"/>
                </a:moveTo>
                <a:lnTo>
                  <a:pt x="4872" y="1086"/>
                </a:lnTo>
                <a:cubicBezTo>
                  <a:pt x="4826" y="2171"/>
                  <a:pt x="3948" y="3025"/>
                  <a:pt x="2863" y="3025"/>
                </a:cubicBezTo>
                <a:cubicBezTo>
                  <a:pt x="1778" y="3025"/>
                  <a:pt x="901" y="2171"/>
                  <a:pt x="855" y="1086"/>
                </a:cubicBezTo>
                <a:lnTo>
                  <a:pt x="855" y="855"/>
                </a:lnTo>
                <a:close/>
                <a:moveTo>
                  <a:pt x="1" y="1"/>
                </a:moveTo>
                <a:lnTo>
                  <a:pt x="1" y="1086"/>
                </a:lnTo>
                <a:cubicBezTo>
                  <a:pt x="1" y="2679"/>
                  <a:pt x="1293" y="3949"/>
                  <a:pt x="2863" y="3972"/>
                </a:cubicBezTo>
                <a:cubicBezTo>
                  <a:pt x="4456" y="3949"/>
                  <a:pt x="5726" y="2679"/>
                  <a:pt x="5726" y="1086"/>
                </a:cubicBezTo>
                <a:lnTo>
                  <a:pt x="5726"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8" name="Google Shape;488;p28"/>
          <p:cNvGrpSpPr/>
          <p:nvPr/>
        </p:nvGrpSpPr>
        <p:grpSpPr>
          <a:xfrm>
            <a:off x="7600449" y="3158899"/>
            <a:ext cx="337526" cy="457356"/>
            <a:chOff x="7600449" y="3158899"/>
            <a:chExt cx="337526" cy="457356"/>
          </a:xfrm>
        </p:grpSpPr>
        <p:sp>
          <p:nvSpPr>
            <p:cNvPr id="489" name="Google Shape;489;p28"/>
            <p:cNvSpPr/>
            <p:nvPr/>
          </p:nvSpPr>
          <p:spPr>
            <a:xfrm>
              <a:off x="7600449" y="3457840"/>
              <a:ext cx="337526" cy="158415"/>
            </a:xfrm>
            <a:custGeom>
              <a:rect b="b" l="l" r="r" t="t"/>
              <a:pathLst>
                <a:path extrusionOk="0" h="12247" w="26089">
                  <a:moveTo>
                    <a:pt x="323" y="1"/>
                  </a:moveTo>
                  <a:lnTo>
                    <a:pt x="0" y="2587"/>
                  </a:lnTo>
                  <a:cubicBezTo>
                    <a:pt x="0" y="6373"/>
                    <a:pt x="1639" y="9120"/>
                    <a:pt x="4225" y="10875"/>
                  </a:cubicBezTo>
                  <a:cubicBezTo>
                    <a:pt x="6069" y="12116"/>
                    <a:pt x="8375" y="12246"/>
                    <a:pt x="10948" y="12246"/>
                  </a:cubicBezTo>
                  <a:cubicBezTo>
                    <a:pt x="11629" y="12246"/>
                    <a:pt x="12329" y="12237"/>
                    <a:pt x="13044" y="12237"/>
                  </a:cubicBezTo>
                  <a:cubicBezTo>
                    <a:pt x="13760" y="12237"/>
                    <a:pt x="14460" y="12246"/>
                    <a:pt x="15141" y="12246"/>
                  </a:cubicBezTo>
                  <a:cubicBezTo>
                    <a:pt x="17714" y="12246"/>
                    <a:pt x="20020" y="12116"/>
                    <a:pt x="21864" y="10875"/>
                  </a:cubicBezTo>
                  <a:cubicBezTo>
                    <a:pt x="24473" y="9120"/>
                    <a:pt x="26089" y="6373"/>
                    <a:pt x="26089" y="2587"/>
                  </a:cubicBezTo>
                  <a:lnTo>
                    <a:pt x="25766" y="1"/>
                  </a:ln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8"/>
            <p:cNvSpPr/>
            <p:nvPr/>
          </p:nvSpPr>
          <p:spPr>
            <a:xfrm>
              <a:off x="7779952" y="3457840"/>
              <a:ext cx="13" cy="13"/>
            </a:xfrm>
            <a:custGeom>
              <a:rect b="b" l="l" r="r" t="t"/>
              <a:pathLst>
                <a:path extrusionOk="0" h="1" w="1">
                  <a:moveTo>
                    <a:pt x="1" y="1"/>
                  </a:moveTo>
                  <a:lnTo>
                    <a:pt x="1" y="1"/>
                  </a:ln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8"/>
            <p:cNvSpPr/>
            <p:nvPr/>
          </p:nvSpPr>
          <p:spPr>
            <a:xfrm>
              <a:off x="7604925" y="3158899"/>
              <a:ext cx="328871" cy="298941"/>
            </a:xfrm>
            <a:custGeom>
              <a:rect b="b" l="l" r="r" t="t"/>
              <a:pathLst>
                <a:path extrusionOk="0" h="23111" w="25420">
                  <a:moveTo>
                    <a:pt x="12745" y="1"/>
                  </a:moveTo>
                  <a:cubicBezTo>
                    <a:pt x="7550" y="1"/>
                    <a:pt x="3279" y="947"/>
                    <a:pt x="2817" y="2171"/>
                  </a:cubicBezTo>
                  <a:lnTo>
                    <a:pt x="1" y="23111"/>
                  </a:lnTo>
                  <a:lnTo>
                    <a:pt x="25420" y="23111"/>
                  </a:lnTo>
                  <a:lnTo>
                    <a:pt x="22672" y="2171"/>
                  </a:lnTo>
                  <a:cubicBezTo>
                    <a:pt x="22210" y="947"/>
                    <a:pt x="17962" y="1"/>
                    <a:pt x="12745" y="1"/>
                  </a:cubicBezTo>
                  <a:close/>
                </a:path>
              </a:pathLst>
            </a:custGeom>
            <a:solidFill>
              <a:srgbClr val="92DD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8"/>
            <p:cNvSpPr/>
            <p:nvPr/>
          </p:nvSpPr>
          <p:spPr>
            <a:xfrm>
              <a:off x="7767714" y="3176517"/>
              <a:ext cx="19122" cy="6286"/>
            </a:xfrm>
            <a:custGeom>
              <a:rect b="b" l="l" r="r" t="t"/>
              <a:pathLst>
                <a:path extrusionOk="0" h="486" w="1478">
                  <a:moveTo>
                    <a:pt x="739" y="1"/>
                  </a:moveTo>
                  <a:cubicBezTo>
                    <a:pt x="346" y="1"/>
                    <a:pt x="0" y="116"/>
                    <a:pt x="0" y="232"/>
                  </a:cubicBezTo>
                  <a:cubicBezTo>
                    <a:pt x="0" y="370"/>
                    <a:pt x="346" y="486"/>
                    <a:pt x="739" y="486"/>
                  </a:cubicBezTo>
                  <a:cubicBezTo>
                    <a:pt x="1154" y="486"/>
                    <a:pt x="1478" y="370"/>
                    <a:pt x="1478" y="232"/>
                  </a:cubicBezTo>
                  <a:cubicBezTo>
                    <a:pt x="1478" y="116"/>
                    <a:pt x="1154" y="1"/>
                    <a:pt x="739"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8"/>
            <p:cNvSpPr/>
            <p:nvPr/>
          </p:nvSpPr>
          <p:spPr>
            <a:xfrm>
              <a:off x="7793394" y="3185184"/>
              <a:ext cx="19135" cy="5989"/>
            </a:xfrm>
            <a:custGeom>
              <a:rect b="b" l="l" r="r" t="t"/>
              <a:pathLst>
                <a:path extrusionOk="0" h="463" w="1479">
                  <a:moveTo>
                    <a:pt x="739" y="0"/>
                  </a:moveTo>
                  <a:cubicBezTo>
                    <a:pt x="324" y="0"/>
                    <a:pt x="1" y="116"/>
                    <a:pt x="1" y="231"/>
                  </a:cubicBezTo>
                  <a:cubicBezTo>
                    <a:pt x="1" y="370"/>
                    <a:pt x="324" y="462"/>
                    <a:pt x="739" y="462"/>
                  </a:cubicBezTo>
                  <a:cubicBezTo>
                    <a:pt x="1155" y="462"/>
                    <a:pt x="1478" y="370"/>
                    <a:pt x="1478" y="231"/>
                  </a:cubicBezTo>
                  <a:cubicBezTo>
                    <a:pt x="1478" y="116"/>
                    <a:pt x="1155" y="0"/>
                    <a:pt x="739"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8"/>
            <p:cNvSpPr/>
            <p:nvPr/>
          </p:nvSpPr>
          <p:spPr>
            <a:xfrm>
              <a:off x="7742318" y="3185184"/>
              <a:ext cx="19135" cy="5989"/>
            </a:xfrm>
            <a:custGeom>
              <a:rect b="b" l="l" r="r" t="t"/>
              <a:pathLst>
                <a:path extrusionOk="0" h="463" w="1479">
                  <a:moveTo>
                    <a:pt x="739" y="0"/>
                  </a:moveTo>
                  <a:cubicBezTo>
                    <a:pt x="324" y="0"/>
                    <a:pt x="1" y="116"/>
                    <a:pt x="1" y="231"/>
                  </a:cubicBezTo>
                  <a:cubicBezTo>
                    <a:pt x="1" y="370"/>
                    <a:pt x="324" y="462"/>
                    <a:pt x="739" y="462"/>
                  </a:cubicBezTo>
                  <a:cubicBezTo>
                    <a:pt x="1132" y="462"/>
                    <a:pt x="1478" y="370"/>
                    <a:pt x="1478" y="231"/>
                  </a:cubicBezTo>
                  <a:cubicBezTo>
                    <a:pt x="1478" y="116"/>
                    <a:pt x="1132" y="0"/>
                    <a:pt x="739"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8"/>
            <p:cNvSpPr/>
            <p:nvPr/>
          </p:nvSpPr>
          <p:spPr>
            <a:xfrm>
              <a:off x="7767714" y="3194744"/>
              <a:ext cx="19122" cy="5976"/>
            </a:xfrm>
            <a:custGeom>
              <a:rect b="b" l="l" r="r" t="t"/>
              <a:pathLst>
                <a:path extrusionOk="0" h="462" w="1478">
                  <a:moveTo>
                    <a:pt x="739" y="0"/>
                  </a:moveTo>
                  <a:cubicBezTo>
                    <a:pt x="346" y="0"/>
                    <a:pt x="0" y="92"/>
                    <a:pt x="0" y="231"/>
                  </a:cubicBezTo>
                  <a:cubicBezTo>
                    <a:pt x="0" y="369"/>
                    <a:pt x="346" y="462"/>
                    <a:pt x="739" y="462"/>
                  </a:cubicBezTo>
                  <a:cubicBezTo>
                    <a:pt x="1154" y="462"/>
                    <a:pt x="1478" y="369"/>
                    <a:pt x="1478" y="231"/>
                  </a:cubicBezTo>
                  <a:cubicBezTo>
                    <a:pt x="1478" y="92"/>
                    <a:pt x="1154" y="0"/>
                    <a:pt x="739"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8"/>
            <p:cNvSpPr/>
            <p:nvPr/>
          </p:nvSpPr>
          <p:spPr>
            <a:xfrm>
              <a:off x="7772487" y="3315652"/>
              <a:ext cx="90213" cy="34394"/>
            </a:xfrm>
            <a:custGeom>
              <a:rect b="b" l="l" r="r" t="t"/>
              <a:pathLst>
                <a:path extrusionOk="0" h="2659" w="6973">
                  <a:moveTo>
                    <a:pt x="1306" y="1"/>
                  </a:moveTo>
                  <a:cubicBezTo>
                    <a:pt x="963" y="1"/>
                    <a:pt x="627" y="137"/>
                    <a:pt x="370" y="373"/>
                  </a:cubicBezTo>
                  <a:cubicBezTo>
                    <a:pt x="116" y="627"/>
                    <a:pt x="0" y="1966"/>
                    <a:pt x="0" y="2404"/>
                  </a:cubicBezTo>
                  <a:lnTo>
                    <a:pt x="0" y="2658"/>
                  </a:lnTo>
                  <a:lnTo>
                    <a:pt x="2679" y="2658"/>
                  </a:lnTo>
                  <a:lnTo>
                    <a:pt x="2840" y="2174"/>
                  </a:lnTo>
                  <a:lnTo>
                    <a:pt x="3071" y="2658"/>
                  </a:lnTo>
                  <a:lnTo>
                    <a:pt x="5357" y="2658"/>
                  </a:lnTo>
                  <a:lnTo>
                    <a:pt x="5518" y="2012"/>
                  </a:lnTo>
                  <a:lnTo>
                    <a:pt x="5611" y="2658"/>
                  </a:lnTo>
                  <a:lnTo>
                    <a:pt x="6973" y="2658"/>
                  </a:lnTo>
                  <a:lnTo>
                    <a:pt x="6973" y="2404"/>
                  </a:lnTo>
                  <a:cubicBezTo>
                    <a:pt x="6973" y="1966"/>
                    <a:pt x="6857" y="627"/>
                    <a:pt x="6603" y="373"/>
                  </a:cubicBezTo>
                  <a:cubicBezTo>
                    <a:pt x="6346" y="137"/>
                    <a:pt x="6010" y="1"/>
                    <a:pt x="5667" y="1"/>
                  </a:cubicBezTo>
                  <a:cubicBezTo>
                    <a:pt x="5641" y="1"/>
                    <a:pt x="5614" y="2"/>
                    <a:pt x="5588" y="3"/>
                  </a:cubicBezTo>
                  <a:lnTo>
                    <a:pt x="1386" y="3"/>
                  </a:lnTo>
                  <a:cubicBezTo>
                    <a:pt x="1359" y="2"/>
                    <a:pt x="1332" y="1"/>
                    <a:pt x="1306" y="1"/>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8"/>
            <p:cNvSpPr/>
            <p:nvPr/>
          </p:nvSpPr>
          <p:spPr>
            <a:xfrm>
              <a:off x="7821765" y="3285900"/>
              <a:ext cx="36160" cy="17255"/>
            </a:xfrm>
            <a:custGeom>
              <a:rect b="b" l="l" r="r" t="t"/>
              <a:pathLst>
                <a:path extrusionOk="0" h="1334" w="2795">
                  <a:moveTo>
                    <a:pt x="1398" y="0"/>
                  </a:moveTo>
                  <a:cubicBezTo>
                    <a:pt x="722" y="0"/>
                    <a:pt x="47" y="445"/>
                    <a:pt x="1" y="1334"/>
                  </a:cubicBezTo>
                  <a:lnTo>
                    <a:pt x="878" y="1334"/>
                  </a:lnTo>
                  <a:cubicBezTo>
                    <a:pt x="901" y="1011"/>
                    <a:pt x="1149" y="849"/>
                    <a:pt x="1398" y="849"/>
                  </a:cubicBezTo>
                  <a:cubicBezTo>
                    <a:pt x="1646" y="849"/>
                    <a:pt x="1894" y="1011"/>
                    <a:pt x="1917" y="1334"/>
                  </a:cubicBezTo>
                  <a:lnTo>
                    <a:pt x="2794" y="1334"/>
                  </a:lnTo>
                  <a:cubicBezTo>
                    <a:pt x="2748" y="445"/>
                    <a:pt x="2073" y="0"/>
                    <a:pt x="1398"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8"/>
            <p:cNvSpPr/>
            <p:nvPr/>
          </p:nvSpPr>
          <p:spPr>
            <a:xfrm>
              <a:off x="7776666" y="3285900"/>
              <a:ext cx="35863" cy="17255"/>
            </a:xfrm>
            <a:custGeom>
              <a:rect b="b" l="l" r="r" t="t"/>
              <a:pathLst>
                <a:path extrusionOk="0" h="1334" w="2772">
                  <a:moveTo>
                    <a:pt x="1386" y="0"/>
                  </a:moveTo>
                  <a:cubicBezTo>
                    <a:pt x="711" y="0"/>
                    <a:pt x="35" y="445"/>
                    <a:pt x="1" y="1334"/>
                  </a:cubicBezTo>
                  <a:lnTo>
                    <a:pt x="878" y="1334"/>
                  </a:lnTo>
                  <a:cubicBezTo>
                    <a:pt x="901" y="1011"/>
                    <a:pt x="1149" y="849"/>
                    <a:pt x="1397" y="849"/>
                  </a:cubicBezTo>
                  <a:cubicBezTo>
                    <a:pt x="1646" y="849"/>
                    <a:pt x="1894" y="1011"/>
                    <a:pt x="1917" y="1334"/>
                  </a:cubicBezTo>
                  <a:lnTo>
                    <a:pt x="2771" y="1334"/>
                  </a:lnTo>
                  <a:cubicBezTo>
                    <a:pt x="2736" y="445"/>
                    <a:pt x="2061" y="0"/>
                    <a:pt x="1386" y="0"/>
                  </a:cubicBezTo>
                  <a:close/>
                </a:path>
              </a:pathLst>
            </a:cu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28"/>
          <p:cNvSpPr txBox="1"/>
          <p:nvPr/>
        </p:nvSpPr>
        <p:spPr>
          <a:xfrm>
            <a:off x="1274950" y="1547475"/>
            <a:ext cx="5889600" cy="2362800"/>
          </a:xfrm>
          <a:prstGeom prst="rect">
            <a:avLst/>
          </a:prstGeom>
          <a:noFill/>
          <a:ln>
            <a:noFill/>
          </a:ln>
        </p:spPr>
        <p:txBody>
          <a:bodyPr anchorCtr="0" anchor="t" bIns="0" lIns="0" spcFirstLastPara="1" rIns="228600" wrap="square" tIns="0">
            <a:noAutofit/>
          </a:bodyPr>
          <a:lstStyle/>
          <a:p>
            <a:pPr indent="0" lvl="0" marL="0" marR="0" rtl="0" algn="l">
              <a:lnSpc>
                <a:spcPct val="150000"/>
              </a:lnSpc>
              <a:spcBef>
                <a:spcPts val="0"/>
              </a:spcBef>
              <a:spcAft>
                <a:spcPts val="0"/>
              </a:spcAft>
              <a:buClr>
                <a:srgbClr val="000000"/>
              </a:buClr>
              <a:buSzPts val="3600"/>
              <a:buFont typeface="Arial"/>
              <a:buNone/>
            </a:pPr>
            <a:r>
              <a:rPr lang="en" sz="2700">
                <a:solidFill>
                  <a:srgbClr val="3C4043"/>
                </a:solidFill>
                <a:latin typeface="Google Sans"/>
                <a:ea typeface="Google Sans"/>
                <a:cs typeface="Google Sans"/>
                <a:sym typeface="Google Sans"/>
              </a:rPr>
              <a:t>We’ll be starting the session shortly!</a:t>
            </a:r>
            <a:endParaRPr sz="2900">
              <a:solidFill>
                <a:srgbClr val="3C4043"/>
              </a:solidFill>
              <a:latin typeface="Google Sans"/>
              <a:ea typeface="Google Sans"/>
              <a:cs typeface="Google Sans"/>
              <a:sym typeface="Google Sans"/>
            </a:endParaRPr>
          </a:p>
          <a:p>
            <a:pPr indent="0" lvl="0" marL="457200" marR="0" rtl="0" algn="l">
              <a:lnSpc>
                <a:spcPct val="150000"/>
              </a:lnSpc>
              <a:spcBef>
                <a:spcPts val="0"/>
              </a:spcBef>
              <a:spcAft>
                <a:spcPts val="0"/>
              </a:spcAft>
              <a:buNone/>
            </a:pPr>
            <a:r>
              <a:rPr lang="en" sz="2600">
                <a:solidFill>
                  <a:srgbClr val="3C4043"/>
                </a:solidFill>
                <a:latin typeface="Google Sans"/>
                <a:ea typeface="Google Sans"/>
                <a:cs typeface="Google Sans"/>
                <a:sym typeface="Google Sans"/>
              </a:rPr>
              <a:t>    Please keep yourself on MUTE.</a:t>
            </a:r>
            <a:endParaRPr sz="2600">
              <a:solidFill>
                <a:srgbClr val="3C4043"/>
              </a:solidFill>
              <a:latin typeface="Google Sans"/>
              <a:ea typeface="Google Sans"/>
              <a:cs typeface="Google Sans"/>
              <a:sym typeface="Google Sans"/>
            </a:endParaRPr>
          </a:p>
          <a:p>
            <a:pPr indent="0" lvl="0" marL="457200" marR="0" rtl="0" algn="l">
              <a:lnSpc>
                <a:spcPct val="150000"/>
              </a:lnSpc>
              <a:spcBef>
                <a:spcPts val="0"/>
              </a:spcBef>
              <a:spcAft>
                <a:spcPts val="0"/>
              </a:spcAft>
              <a:buNone/>
            </a:pPr>
            <a:r>
              <a:rPr lang="en" sz="2600">
                <a:solidFill>
                  <a:srgbClr val="3C4043"/>
                </a:solidFill>
                <a:latin typeface="Google Sans"/>
                <a:ea typeface="Google Sans"/>
                <a:cs typeface="Google Sans"/>
                <a:sym typeface="Google Sans"/>
              </a:rPr>
              <a:t> </a:t>
            </a:r>
            <a:endParaRPr sz="2600">
              <a:solidFill>
                <a:srgbClr val="3C4043"/>
              </a:solidFill>
              <a:latin typeface="Google Sans"/>
              <a:ea typeface="Google Sans"/>
              <a:cs typeface="Google Sans"/>
              <a:sym typeface="Google Sans"/>
            </a:endParaRPr>
          </a:p>
        </p:txBody>
      </p:sp>
      <p:pic>
        <p:nvPicPr>
          <p:cNvPr id="500" name="Google Shape;500;p28"/>
          <p:cNvPicPr preferRelativeResize="0"/>
          <p:nvPr/>
        </p:nvPicPr>
        <p:blipFill rotWithShape="1">
          <a:blip r:embed="rId3">
            <a:alphaModFix/>
          </a:blip>
          <a:srcRect b="7107" l="7300" r="64511" t="8483"/>
          <a:stretch/>
        </p:blipFill>
        <p:spPr>
          <a:xfrm>
            <a:off x="1340775" y="2076175"/>
            <a:ext cx="586875" cy="57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7"/>
          <p:cNvSpPr/>
          <p:nvPr/>
        </p:nvSpPr>
        <p:spPr>
          <a:xfrm>
            <a:off x="5718243" y="48825"/>
            <a:ext cx="1380900" cy="3161700"/>
          </a:xfrm>
          <a:prstGeom prst="rect">
            <a:avLst/>
          </a:prstGeom>
          <a:solidFill>
            <a:srgbClr val="D2E3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6178511" y="48825"/>
            <a:ext cx="1431600" cy="316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txBox="1"/>
          <p:nvPr>
            <p:ph idx="4294967295" type="title"/>
          </p:nvPr>
        </p:nvSpPr>
        <p:spPr>
          <a:xfrm>
            <a:off x="434750" y="354800"/>
            <a:ext cx="4925100" cy="544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3100">
                <a:latin typeface="Google Sans"/>
                <a:ea typeface="Google Sans"/>
                <a:cs typeface="Google Sans"/>
                <a:sym typeface="Google Sans"/>
              </a:rPr>
              <a:t>Track 2: </a:t>
            </a:r>
            <a:r>
              <a:rPr lang="en" sz="3100">
                <a:solidFill>
                  <a:schemeClr val="accent1"/>
                </a:solidFill>
                <a:latin typeface="Google Sans"/>
                <a:ea typeface="Google Sans"/>
                <a:cs typeface="Google Sans"/>
                <a:sym typeface="Google Sans"/>
              </a:rPr>
              <a:t>Data Science &amp; Machine Learning</a:t>
            </a:r>
            <a:endParaRPr sz="3100">
              <a:solidFill>
                <a:schemeClr val="accent1"/>
              </a:solidFill>
              <a:latin typeface="Google Sans"/>
              <a:ea typeface="Google Sans"/>
              <a:cs typeface="Google Sans"/>
              <a:sym typeface="Google Sans"/>
            </a:endParaRPr>
          </a:p>
        </p:txBody>
      </p:sp>
      <p:grpSp>
        <p:nvGrpSpPr>
          <p:cNvPr id="622" name="Google Shape;622;p37"/>
          <p:cNvGrpSpPr/>
          <p:nvPr/>
        </p:nvGrpSpPr>
        <p:grpSpPr>
          <a:xfrm>
            <a:off x="8722912" y="4631984"/>
            <a:ext cx="346444" cy="278662"/>
            <a:chOff x="6294751" y="783425"/>
            <a:chExt cx="5020925" cy="4038575"/>
          </a:xfrm>
        </p:grpSpPr>
        <p:sp>
          <p:nvSpPr>
            <p:cNvPr id="623" name="Google Shape;623;p37"/>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7" name="Google Shape;627;p37"/>
          <p:cNvPicPr preferRelativeResize="0"/>
          <p:nvPr/>
        </p:nvPicPr>
        <p:blipFill rotWithShape="1">
          <a:blip r:embed="rId3">
            <a:alphaModFix/>
          </a:blip>
          <a:srcRect b="0" l="43145" r="12971" t="0"/>
          <a:stretch/>
        </p:blipFill>
        <p:spPr>
          <a:xfrm>
            <a:off x="6178511" y="339017"/>
            <a:ext cx="2982322" cy="3217134"/>
          </a:xfrm>
          <a:prstGeom prst="rect">
            <a:avLst/>
          </a:prstGeom>
          <a:noFill/>
          <a:ln>
            <a:noFill/>
          </a:ln>
        </p:spPr>
      </p:pic>
      <p:sp>
        <p:nvSpPr>
          <p:cNvPr id="628" name="Google Shape;628;p37"/>
          <p:cNvSpPr txBox="1"/>
          <p:nvPr/>
        </p:nvSpPr>
        <p:spPr>
          <a:xfrm>
            <a:off x="434750" y="1431075"/>
            <a:ext cx="4728900" cy="8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oogle Sans"/>
                <a:ea typeface="Google Sans"/>
                <a:cs typeface="Google Sans"/>
                <a:sym typeface="Google Sans"/>
              </a:rPr>
              <a:t>Learn &amp; demonstrate proficiency in key data &amp; ML topics to prepare for roles in data, marketing &amp; business.</a:t>
            </a:r>
            <a:endParaRPr>
              <a:latin typeface="Google Sans"/>
              <a:ea typeface="Google Sans"/>
              <a:cs typeface="Google Sans"/>
              <a:sym typeface="Google Sans"/>
            </a:endParaRPr>
          </a:p>
        </p:txBody>
      </p:sp>
      <p:sp>
        <p:nvSpPr>
          <p:cNvPr id="629" name="Google Shape;629;p37"/>
          <p:cNvSpPr txBox="1"/>
          <p:nvPr/>
        </p:nvSpPr>
        <p:spPr>
          <a:xfrm>
            <a:off x="397950" y="2030775"/>
            <a:ext cx="5320200" cy="253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oogle Sans"/>
              <a:buAutoNum type="arabicPeriod"/>
            </a:pPr>
            <a:r>
              <a:rPr lang="en" u="sng">
                <a:solidFill>
                  <a:srgbClr val="1155CC"/>
                </a:solidFill>
                <a:latin typeface="Google Sans"/>
                <a:ea typeface="Google Sans"/>
                <a:cs typeface="Google Sans"/>
                <a:sym typeface="Google Sans"/>
                <a:hlinkClick r:id="rId4">
                  <a:extLst>
                    <a:ext uri="{A12FA001-AC4F-418D-AE19-62706E023703}">
                      <ahyp:hlinkClr val="tx"/>
                    </a:ext>
                  </a:extLst>
                </a:hlinkClick>
              </a:rPr>
              <a:t>Getting Started: Create and Manage Cloud Resources</a:t>
            </a:r>
            <a:endParaRPr>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5">
                  <a:extLst>
                    <a:ext uri="{A12FA001-AC4F-418D-AE19-62706E023703}">
                      <ahyp:hlinkClr val="tx"/>
                    </a:ext>
                  </a:extLst>
                </a:hlinkClick>
              </a:rPr>
              <a:t>Perform Foundational Data, ML, and AI Tasks in Google Cloud</a:t>
            </a:r>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6">
                  <a:extLst>
                    <a:ext uri="{A12FA001-AC4F-418D-AE19-62706E023703}">
                      <ahyp:hlinkClr val="tx"/>
                    </a:ext>
                  </a:extLst>
                </a:hlinkClick>
              </a:rPr>
              <a:t>Insights from Data with BigQuery</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7">
                  <a:extLst>
                    <a:ext uri="{A12FA001-AC4F-418D-AE19-62706E023703}">
                      <ahyp:hlinkClr val="tx"/>
                    </a:ext>
                  </a:extLst>
                </a:hlinkClick>
              </a:rPr>
              <a:t>Engineer Data in Google Cloud</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8">
                  <a:extLst>
                    <a:ext uri="{A12FA001-AC4F-418D-AE19-62706E023703}">
                      <ahyp:hlinkClr val="tx"/>
                    </a:ext>
                  </a:extLst>
                </a:hlinkClick>
              </a:rPr>
              <a:t>Integrate with Machine Learning APIs</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Roboto"/>
              <a:buAutoNum type="arabicPeriod"/>
            </a:pPr>
            <a:r>
              <a:rPr lang="en" u="sng">
                <a:solidFill>
                  <a:srgbClr val="1155CC"/>
                </a:solidFill>
                <a:latin typeface="Google Sans"/>
                <a:ea typeface="Google Sans"/>
                <a:cs typeface="Google Sans"/>
                <a:sym typeface="Google Sans"/>
                <a:hlinkClick r:id="rId9">
                  <a:extLst>
                    <a:ext uri="{A12FA001-AC4F-418D-AE19-62706E023703}">
                      <ahyp:hlinkClr val="tx"/>
                    </a:ext>
                  </a:extLst>
                </a:hlinkClick>
              </a:rPr>
              <a:t>Explore Machine Learning Models with Explainable AI</a:t>
            </a:r>
            <a:endParaRPr>
              <a:latin typeface="Google Sans"/>
              <a:ea typeface="Google Sans"/>
              <a:cs typeface="Google Sans"/>
              <a:sym typeface="Google Sans"/>
            </a:endParaRPr>
          </a:p>
        </p:txBody>
      </p:sp>
      <p:sp>
        <p:nvSpPr>
          <p:cNvPr id="630" name="Google Shape;630;p37"/>
          <p:cNvSpPr/>
          <p:nvPr/>
        </p:nvSpPr>
        <p:spPr>
          <a:xfrm>
            <a:off x="5623148" y="-148900"/>
            <a:ext cx="1462200" cy="3347400"/>
          </a:xfrm>
          <a:prstGeom prst="rect">
            <a:avLst/>
          </a:prstGeom>
          <a:solidFill>
            <a:srgbClr val="D2E3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6110460" y="-148900"/>
            <a:ext cx="1515600" cy="334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37"/>
          <p:cNvPicPr preferRelativeResize="0"/>
          <p:nvPr/>
        </p:nvPicPr>
        <p:blipFill rotWithShape="1">
          <a:blip r:embed="rId10">
            <a:alphaModFix/>
          </a:blip>
          <a:srcRect b="8690" l="55413" r="6475" t="3705"/>
          <a:stretch/>
        </p:blipFill>
        <p:spPr>
          <a:xfrm>
            <a:off x="6110460" y="166740"/>
            <a:ext cx="3114892" cy="33894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grpSp>
        <p:nvGrpSpPr>
          <p:cNvPr id="637" name="Google Shape;637;p38"/>
          <p:cNvGrpSpPr/>
          <p:nvPr/>
        </p:nvGrpSpPr>
        <p:grpSpPr>
          <a:xfrm>
            <a:off x="8169169" y="4514914"/>
            <a:ext cx="425774" cy="342471"/>
            <a:chOff x="6294751" y="783425"/>
            <a:chExt cx="5020925" cy="4038575"/>
          </a:xfrm>
        </p:grpSpPr>
        <p:sp>
          <p:nvSpPr>
            <p:cNvPr id="638" name="Google Shape;638;p38"/>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8"/>
          <p:cNvSpPr txBox="1"/>
          <p:nvPr>
            <p:ph idx="4294967295" type="title"/>
          </p:nvPr>
        </p:nvSpPr>
        <p:spPr>
          <a:xfrm>
            <a:off x="793700" y="571258"/>
            <a:ext cx="48699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C4043"/>
              </a:buClr>
              <a:buSzPts val="2700"/>
              <a:buFont typeface="Arial"/>
              <a:buNone/>
            </a:pPr>
            <a:r>
              <a:rPr b="1" lang="en" sz="2700">
                <a:latin typeface="Google Sans"/>
                <a:ea typeface="Google Sans"/>
                <a:cs typeface="Google Sans"/>
                <a:sym typeface="Google Sans"/>
              </a:rPr>
              <a:t>Google Cloud Skill Badges</a:t>
            </a:r>
            <a:endParaRPr b="1" sz="1500">
              <a:latin typeface="Google Sans"/>
              <a:ea typeface="Google Sans"/>
              <a:cs typeface="Google Sans"/>
              <a:sym typeface="Google Sans"/>
            </a:endParaRPr>
          </a:p>
        </p:txBody>
      </p:sp>
      <p:sp>
        <p:nvSpPr>
          <p:cNvPr id="643" name="Google Shape;643;p38"/>
          <p:cNvSpPr txBox="1"/>
          <p:nvPr/>
        </p:nvSpPr>
        <p:spPr>
          <a:xfrm>
            <a:off x="789643" y="1389020"/>
            <a:ext cx="3618300" cy="1166100"/>
          </a:xfrm>
          <a:prstGeom prst="rect">
            <a:avLst/>
          </a:prstGeom>
          <a:noFill/>
          <a:ln>
            <a:noFill/>
          </a:ln>
        </p:spPr>
        <p:txBody>
          <a:bodyPr anchorCtr="0" anchor="t" bIns="30475" lIns="30475" spcFirstLastPara="1" rIns="30475" wrap="square" tIns="30475">
            <a:noAutofit/>
          </a:bodyPr>
          <a:lstStyle/>
          <a:p>
            <a:pPr indent="0" lvl="0" marL="0" marR="0" rtl="0" algn="l">
              <a:lnSpc>
                <a:spcPct val="115000"/>
              </a:lnSpc>
              <a:spcBef>
                <a:spcPts val="0"/>
              </a:spcBef>
              <a:spcAft>
                <a:spcPts val="0"/>
              </a:spcAft>
              <a:buClr>
                <a:srgbClr val="4285F4"/>
              </a:buClr>
              <a:buSzPts val="1900"/>
              <a:buFont typeface="Arial"/>
              <a:buNone/>
            </a:pPr>
            <a:r>
              <a:rPr i="0" lang="en" sz="1800" u="none" cap="none" strike="noStrike">
                <a:solidFill>
                  <a:srgbClr val="4285F4"/>
                </a:solidFill>
                <a:latin typeface="Google Sans Medium"/>
                <a:ea typeface="Google Sans Medium"/>
                <a:cs typeface="Google Sans Medium"/>
                <a:sym typeface="Google Sans Medium"/>
              </a:rPr>
              <a:t>What is a skill badge?</a:t>
            </a:r>
            <a:r>
              <a:rPr i="0" lang="en" sz="1900" u="none" cap="none" strike="noStrike">
                <a:solidFill>
                  <a:srgbClr val="4285F4"/>
                </a:solidFill>
                <a:latin typeface="Google Sans Medium"/>
                <a:ea typeface="Google Sans Medium"/>
                <a:cs typeface="Google Sans Medium"/>
                <a:sym typeface="Google Sans Medium"/>
              </a:rPr>
              <a:t> </a:t>
            </a:r>
            <a:endParaRPr sz="1500">
              <a:latin typeface="Google Sans Medium"/>
              <a:ea typeface="Google Sans Medium"/>
              <a:cs typeface="Google Sans Medium"/>
              <a:sym typeface="Google Sans Medium"/>
            </a:endParaRPr>
          </a:p>
          <a:p>
            <a:pPr indent="0" lvl="0" marL="0" marR="0" rtl="0" algn="l">
              <a:lnSpc>
                <a:spcPct val="115000"/>
              </a:lnSpc>
              <a:spcBef>
                <a:spcPts val="0"/>
              </a:spcBef>
              <a:spcAft>
                <a:spcPts val="0"/>
              </a:spcAft>
              <a:buClr>
                <a:srgbClr val="3C4043"/>
              </a:buClr>
              <a:buSzPts val="1500"/>
              <a:buFont typeface="Arial"/>
              <a:buNone/>
            </a:pPr>
            <a:r>
              <a:rPr i="0" lang="en" sz="1200" u="none" cap="none" strike="noStrike">
                <a:solidFill>
                  <a:srgbClr val="3C4043"/>
                </a:solidFill>
                <a:latin typeface="Roboto"/>
                <a:ea typeface="Roboto"/>
                <a:cs typeface="Roboto"/>
                <a:sym typeface="Roboto"/>
              </a:rPr>
              <a:t>An exclusive digital Google Cloud skill badge demonstrates </a:t>
            </a:r>
            <a:r>
              <a:rPr i="0" lang="en" sz="1200" u="none" cap="none" strike="noStrike">
                <a:solidFill>
                  <a:srgbClr val="3C4043"/>
                </a:solidFill>
                <a:latin typeface="Roboto"/>
                <a:ea typeface="Roboto"/>
                <a:cs typeface="Roboto"/>
                <a:sym typeface="Roboto"/>
              </a:rPr>
              <a:t>your growing Google Cloud recognized skillset.</a:t>
            </a:r>
            <a:r>
              <a:rPr i="0" lang="en" sz="1200" u="none" cap="none" strike="noStrike">
                <a:solidFill>
                  <a:srgbClr val="3C4043"/>
                </a:solidFill>
                <a:latin typeface="Roboto"/>
                <a:ea typeface="Roboto"/>
                <a:cs typeface="Roboto"/>
                <a:sym typeface="Roboto"/>
              </a:rPr>
              <a:t> </a:t>
            </a:r>
            <a:endParaRPr i="0" sz="1200" u="none" cap="none" strike="noStrike">
              <a:solidFill>
                <a:srgbClr val="3C4043"/>
              </a:solidFill>
              <a:latin typeface="Roboto"/>
              <a:ea typeface="Roboto"/>
              <a:cs typeface="Roboto"/>
              <a:sym typeface="Roboto"/>
            </a:endParaRPr>
          </a:p>
          <a:p>
            <a:pPr indent="0" lvl="0" marL="0" marR="0" rtl="0" algn="l">
              <a:lnSpc>
                <a:spcPct val="115000"/>
              </a:lnSpc>
              <a:spcBef>
                <a:spcPts val="0"/>
              </a:spcBef>
              <a:spcAft>
                <a:spcPts val="0"/>
              </a:spcAft>
              <a:buClr>
                <a:srgbClr val="3C4043"/>
              </a:buClr>
              <a:buSzPts val="1500"/>
              <a:buFont typeface="Arial"/>
              <a:buNone/>
            </a:pPr>
            <a:r>
              <a:t/>
            </a:r>
            <a:endParaRPr sz="1200">
              <a:solidFill>
                <a:srgbClr val="3C4043"/>
              </a:solidFill>
              <a:latin typeface="Roboto"/>
              <a:ea typeface="Roboto"/>
              <a:cs typeface="Roboto"/>
              <a:sym typeface="Roboto"/>
            </a:endParaRPr>
          </a:p>
          <a:p>
            <a:pPr indent="0" lvl="0" marL="0" marR="0" rtl="0" algn="l">
              <a:lnSpc>
                <a:spcPct val="115000"/>
              </a:lnSpc>
              <a:spcBef>
                <a:spcPts val="0"/>
              </a:spcBef>
              <a:spcAft>
                <a:spcPts val="0"/>
              </a:spcAft>
              <a:buClr>
                <a:srgbClr val="3C4043"/>
              </a:buClr>
              <a:buSzPts val="1500"/>
              <a:buFont typeface="Arial"/>
              <a:buNone/>
            </a:pPr>
            <a:r>
              <a:t/>
            </a:r>
            <a:endParaRPr>
              <a:solidFill>
                <a:srgbClr val="3C4043"/>
              </a:solidFill>
              <a:latin typeface="Google Sans Medium"/>
              <a:ea typeface="Google Sans Medium"/>
              <a:cs typeface="Google Sans Medium"/>
              <a:sym typeface="Google Sans Medium"/>
            </a:endParaRPr>
          </a:p>
          <a:p>
            <a:pPr indent="0" lvl="0" marL="0" marR="0" rtl="0" algn="l">
              <a:lnSpc>
                <a:spcPct val="115000"/>
              </a:lnSpc>
              <a:spcBef>
                <a:spcPts val="0"/>
              </a:spcBef>
              <a:spcAft>
                <a:spcPts val="0"/>
              </a:spcAft>
              <a:buClr>
                <a:srgbClr val="3C4043"/>
              </a:buClr>
              <a:buSzPts val="1500"/>
              <a:buFont typeface="Arial"/>
              <a:buNone/>
            </a:pPr>
            <a:r>
              <a:rPr lang="en" sz="1800">
                <a:solidFill>
                  <a:srgbClr val="4285F4"/>
                </a:solidFill>
                <a:latin typeface="Google Sans Medium"/>
                <a:ea typeface="Google Sans Medium"/>
                <a:cs typeface="Google Sans Medium"/>
                <a:sym typeface="Google Sans Medium"/>
              </a:rPr>
              <a:t>How do I earn a skill badge?</a:t>
            </a:r>
            <a:endParaRPr sz="1800">
              <a:solidFill>
                <a:srgbClr val="4285F4"/>
              </a:solidFill>
              <a:latin typeface="Google Sans Medium"/>
              <a:ea typeface="Google Sans Medium"/>
              <a:cs typeface="Google Sans Medium"/>
              <a:sym typeface="Google Sans Medium"/>
            </a:endParaRPr>
          </a:p>
          <a:p>
            <a:pPr indent="0" lvl="0" marL="0" marR="0" rtl="0" algn="l">
              <a:lnSpc>
                <a:spcPct val="115000"/>
              </a:lnSpc>
              <a:spcBef>
                <a:spcPts val="0"/>
              </a:spcBef>
              <a:spcAft>
                <a:spcPts val="0"/>
              </a:spcAft>
              <a:buClr>
                <a:srgbClr val="3C4043"/>
              </a:buClr>
              <a:buSzPts val="1500"/>
              <a:buFont typeface="Arial"/>
              <a:buNone/>
            </a:pPr>
            <a:r>
              <a:rPr i="0" lang="en" sz="1200" u="none" cap="none" strike="noStrike">
                <a:solidFill>
                  <a:srgbClr val="3C4043"/>
                </a:solidFill>
                <a:latin typeface="Roboto"/>
                <a:ea typeface="Roboto"/>
                <a:cs typeface="Roboto"/>
                <a:sym typeface="Roboto"/>
              </a:rPr>
              <a:t>Show your cloud skills by completing a series </a:t>
            </a:r>
            <a:br>
              <a:rPr i="0" lang="en" sz="1200" u="none" cap="none" strike="noStrike">
                <a:solidFill>
                  <a:srgbClr val="3C4043"/>
                </a:solidFill>
                <a:latin typeface="Roboto"/>
                <a:ea typeface="Roboto"/>
                <a:cs typeface="Roboto"/>
                <a:sym typeface="Roboto"/>
              </a:rPr>
            </a:br>
            <a:r>
              <a:rPr i="0" lang="en" sz="1200" u="none" cap="none" strike="noStrike">
                <a:solidFill>
                  <a:srgbClr val="3C4043"/>
                </a:solidFill>
                <a:latin typeface="Roboto"/>
                <a:ea typeface="Roboto"/>
                <a:cs typeface="Roboto"/>
                <a:sym typeface="Roboto"/>
              </a:rPr>
              <a:t>of han</a:t>
            </a:r>
            <a:r>
              <a:rPr lang="en" sz="1200">
                <a:solidFill>
                  <a:srgbClr val="3C4043"/>
                </a:solidFill>
                <a:latin typeface="Roboto"/>
                <a:ea typeface="Roboto"/>
                <a:cs typeface="Roboto"/>
                <a:sym typeface="Roboto"/>
              </a:rPr>
              <a:t>ds on labs, including </a:t>
            </a:r>
            <a:r>
              <a:rPr lang="en" sz="1200">
                <a:solidFill>
                  <a:srgbClr val="3C4043"/>
                </a:solidFill>
                <a:latin typeface="Roboto"/>
                <a:ea typeface="Roboto"/>
                <a:cs typeface="Roboto"/>
                <a:sym typeface="Roboto"/>
              </a:rPr>
              <a:t>a final assessment challenge lab</a:t>
            </a:r>
            <a:r>
              <a:rPr lang="en" sz="1200">
                <a:solidFill>
                  <a:srgbClr val="3C4043"/>
                </a:solidFill>
                <a:latin typeface="Roboto"/>
                <a:ea typeface="Roboto"/>
                <a:cs typeface="Roboto"/>
                <a:sym typeface="Roboto"/>
              </a:rPr>
              <a:t>, to test your </a:t>
            </a:r>
            <a:r>
              <a:rPr lang="en" sz="1200">
                <a:solidFill>
                  <a:srgbClr val="3C4043"/>
                </a:solidFill>
                <a:latin typeface="Roboto"/>
                <a:ea typeface="Roboto"/>
                <a:cs typeface="Roboto"/>
                <a:sym typeface="Roboto"/>
              </a:rPr>
              <a:t>skills</a:t>
            </a:r>
            <a:r>
              <a:rPr lang="en" sz="1200">
                <a:solidFill>
                  <a:srgbClr val="3C4043"/>
                </a:solidFill>
                <a:latin typeface="Roboto"/>
                <a:ea typeface="Roboto"/>
                <a:cs typeface="Roboto"/>
                <a:sym typeface="Roboto"/>
              </a:rPr>
              <a:t> and earn a Google Cloud skill badge to share with your network. </a:t>
            </a:r>
            <a:endParaRPr sz="1200">
              <a:latin typeface="Roboto"/>
              <a:ea typeface="Roboto"/>
              <a:cs typeface="Roboto"/>
              <a:sym typeface="Roboto"/>
            </a:endParaRPr>
          </a:p>
        </p:txBody>
      </p:sp>
      <p:grpSp>
        <p:nvGrpSpPr>
          <p:cNvPr id="644" name="Google Shape;644;p38"/>
          <p:cNvGrpSpPr/>
          <p:nvPr/>
        </p:nvGrpSpPr>
        <p:grpSpPr>
          <a:xfrm>
            <a:off x="5096027" y="1389020"/>
            <a:ext cx="3618237" cy="1938935"/>
            <a:chOff x="0" y="0"/>
            <a:chExt cx="3618237" cy="1938935"/>
          </a:xfrm>
        </p:grpSpPr>
        <p:pic>
          <p:nvPicPr>
            <p:cNvPr descr="Google Shape;2170;p155" id="645" name="Google Shape;645;p38"/>
            <p:cNvPicPr preferRelativeResize="0"/>
            <p:nvPr/>
          </p:nvPicPr>
          <p:blipFill rotWithShape="1">
            <a:blip r:embed="rId3">
              <a:alphaModFix/>
            </a:blip>
            <a:srcRect b="0" l="0" r="0" t="0"/>
            <a:stretch/>
          </p:blipFill>
          <p:spPr>
            <a:xfrm>
              <a:off x="0" y="14"/>
              <a:ext cx="1132053" cy="926008"/>
            </a:xfrm>
            <a:prstGeom prst="rect">
              <a:avLst/>
            </a:prstGeom>
            <a:noFill/>
            <a:ln>
              <a:noFill/>
            </a:ln>
          </p:spPr>
        </p:pic>
        <p:pic>
          <p:nvPicPr>
            <p:cNvPr descr="Google Shape;2171;p155" id="646" name="Google Shape;646;p38"/>
            <p:cNvPicPr preferRelativeResize="0"/>
            <p:nvPr/>
          </p:nvPicPr>
          <p:blipFill rotWithShape="1">
            <a:blip r:embed="rId4">
              <a:alphaModFix/>
            </a:blip>
            <a:srcRect b="0" l="0" r="0" t="0"/>
            <a:stretch/>
          </p:blipFill>
          <p:spPr>
            <a:xfrm>
              <a:off x="1243102" y="0"/>
              <a:ext cx="1132054" cy="925981"/>
            </a:xfrm>
            <a:prstGeom prst="rect">
              <a:avLst/>
            </a:prstGeom>
            <a:noFill/>
            <a:ln>
              <a:noFill/>
            </a:ln>
          </p:spPr>
        </p:pic>
        <p:pic>
          <p:nvPicPr>
            <p:cNvPr descr="Google Shape;2172;p155" id="647" name="Google Shape;647;p38"/>
            <p:cNvPicPr preferRelativeResize="0"/>
            <p:nvPr/>
          </p:nvPicPr>
          <p:blipFill rotWithShape="1">
            <a:blip r:embed="rId5">
              <a:alphaModFix/>
            </a:blip>
            <a:srcRect b="0" l="0" r="0" t="0"/>
            <a:stretch/>
          </p:blipFill>
          <p:spPr>
            <a:xfrm>
              <a:off x="17" y="1010894"/>
              <a:ext cx="1132054" cy="925985"/>
            </a:xfrm>
            <a:prstGeom prst="rect">
              <a:avLst/>
            </a:prstGeom>
            <a:noFill/>
            <a:ln>
              <a:noFill/>
            </a:ln>
          </p:spPr>
        </p:pic>
        <p:pic>
          <p:nvPicPr>
            <p:cNvPr descr="Google Shape;2173;p155" id="648" name="Google Shape;648;p38"/>
            <p:cNvPicPr preferRelativeResize="0"/>
            <p:nvPr/>
          </p:nvPicPr>
          <p:blipFill rotWithShape="1">
            <a:blip r:embed="rId6">
              <a:alphaModFix/>
            </a:blip>
            <a:srcRect b="0" l="0" r="0" t="0"/>
            <a:stretch/>
          </p:blipFill>
          <p:spPr>
            <a:xfrm>
              <a:off x="1243102" y="1010898"/>
              <a:ext cx="1132054" cy="925982"/>
            </a:xfrm>
            <a:prstGeom prst="rect">
              <a:avLst/>
            </a:prstGeom>
            <a:noFill/>
            <a:ln>
              <a:noFill/>
            </a:ln>
          </p:spPr>
        </p:pic>
        <p:pic>
          <p:nvPicPr>
            <p:cNvPr descr="Google Shape;2174;p155" id="649" name="Google Shape;649;p38"/>
            <p:cNvPicPr preferRelativeResize="0"/>
            <p:nvPr/>
          </p:nvPicPr>
          <p:blipFill rotWithShape="1">
            <a:blip r:embed="rId7">
              <a:alphaModFix/>
            </a:blip>
            <a:srcRect b="0" l="0" r="0" t="0"/>
            <a:stretch/>
          </p:blipFill>
          <p:spPr>
            <a:xfrm>
              <a:off x="2486187" y="1"/>
              <a:ext cx="1129568" cy="925971"/>
            </a:xfrm>
            <a:prstGeom prst="rect">
              <a:avLst/>
            </a:prstGeom>
            <a:noFill/>
            <a:ln>
              <a:noFill/>
            </a:ln>
          </p:spPr>
        </p:pic>
        <p:pic>
          <p:nvPicPr>
            <p:cNvPr descr="Google Shape;2175;p155" id="650" name="Google Shape;650;p38"/>
            <p:cNvPicPr preferRelativeResize="0"/>
            <p:nvPr/>
          </p:nvPicPr>
          <p:blipFill rotWithShape="1">
            <a:blip r:embed="rId8">
              <a:alphaModFix/>
            </a:blip>
            <a:srcRect b="0" l="0" r="0" t="0"/>
            <a:stretch/>
          </p:blipFill>
          <p:spPr>
            <a:xfrm>
              <a:off x="2486182" y="1010896"/>
              <a:ext cx="1132055" cy="928039"/>
            </a:xfrm>
            <a:prstGeom prst="rect">
              <a:avLst/>
            </a:prstGeom>
            <a:noFill/>
            <a:ln>
              <a:noFill/>
            </a:ln>
          </p:spPr>
        </p:pic>
      </p:grpSp>
      <p:sp>
        <p:nvSpPr>
          <p:cNvPr id="651" name="Google Shape;651;p38"/>
          <p:cNvSpPr txBox="1"/>
          <p:nvPr/>
        </p:nvSpPr>
        <p:spPr>
          <a:xfrm>
            <a:off x="5097342" y="3575244"/>
            <a:ext cx="3615600" cy="674400"/>
          </a:xfrm>
          <a:prstGeom prst="rect">
            <a:avLst/>
          </a:prstGeom>
          <a:noFill/>
          <a:ln>
            <a:noFill/>
          </a:ln>
        </p:spPr>
        <p:txBody>
          <a:bodyPr anchorCtr="0" anchor="t" bIns="91400" lIns="91400" spcFirstLastPara="1" rIns="91400" wrap="square" tIns="91400">
            <a:noAutofit/>
          </a:bodyPr>
          <a:lstStyle/>
          <a:p>
            <a:pPr indent="0" lvl="0" marL="0" marR="0" rtl="0" algn="r">
              <a:lnSpc>
                <a:spcPct val="115000"/>
              </a:lnSpc>
              <a:spcBef>
                <a:spcPts val="0"/>
              </a:spcBef>
              <a:spcAft>
                <a:spcPts val="0"/>
              </a:spcAft>
              <a:buClr>
                <a:srgbClr val="3C4043"/>
              </a:buClr>
              <a:buSzPts val="1500"/>
              <a:buFont typeface="Arial"/>
              <a:buNone/>
            </a:pPr>
            <a:r>
              <a:rPr i="0" lang="en" u="none" cap="none" strike="noStrike">
                <a:solidFill>
                  <a:srgbClr val="3C4043"/>
                </a:solidFill>
                <a:latin typeface="Google Sans Medium"/>
                <a:ea typeface="Google Sans Medium"/>
                <a:cs typeface="Google Sans Medium"/>
                <a:sym typeface="Google Sans Medium"/>
              </a:rPr>
              <a:t>Show us your skills</a:t>
            </a:r>
            <a:endParaRPr>
              <a:latin typeface="Google Sans Medium"/>
              <a:ea typeface="Google Sans Medium"/>
              <a:cs typeface="Google Sans Medium"/>
              <a:sym typeface="Google Sans Medium"/>
            </a:endParaRPr>
          </a:p>
          <a:p>
            <a:pPr indent="0" lvl="0" marL="0" marR="0" rtl="0" algn="r">
              <a:lnSpc>
                <a:spcPct val="115000"/>
              </a:lnSpc>
              <a:spcBef>
                <a:spcPts val="0"/>
              </a:spcBef>
              <a:spcAft>
                <a:spcPts val="0"/>
              </a:spcAft>
              <a:buClr>
                <a:srgbClr val="4285F4"/>
              </a:buClr>
              <a:buSzPts val="1500"/>
              <a:buFont typeface="Arial"/>
              <a:buNone/>
            </a:pPr>
            <a:r>
              <a:rPr b="1" i="0" lang="en" sz="1600" cap="none" strike="noStrike">
                <a:solidFill>
                  <a:srgbClr val="4285F4"/>
                </a:solidFill>
                <a:latin typeface="Roboto"/>
                <a:ea typeface="Roboto"/>
                <a:cs typeface="Roboto"/>
                <a:sym typeface="Roboto"/>
              </a:rPr>
              <a:t>by earning all of them</a:t>
            </a:r>
            <a:r>
              <a:rPr b="1" i="0" lang="en" sz="1600" cap="none" strike="noStrike">
                <a:solidFill>
                  <a:srgbClr val="4285F4"/>
                </a:solidFill>
                <a:latin typeface="Roboto"/>
                <a:ea typeface="Roboto"/>
                <a:cs typeface="Roboto"/>
                <a:sym typeface="Roboto"/>
              </a:rPr>
              <a:t>!</a:t>
            </a:r>
            <a:endParaRPr b="1">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39"/>
          <p:cNvPicPr preferRelativeResize="0"/>
          <p:nvPr/>
        </p:nvPicPr>
        <p:blipFill>
          <a:blip r:embed="rId3">
            <a:alphaModFix/>
          </a:blip>
          <a:stretch>
            <a:fillRect/>
          </a:stretch>
        </p:blipFill>
        <p:spPr>
          <a:xfrm>
            <a:off x="0" y="0"/>
            <a:ext cx="914399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40"/>
          <p:cNvPicPr preferRelativeResize="0"/>
          <p:nvPr/>
        </p:nvPicPr>
        <p:blipFill rotWithShape="1">
          <a:blip r:embed="rId3">
            <a:alphaModFix amt="21000"/>
          </a:blip>
          <a:srcRect b="0" l="4621" r="878" t="0"/>
          <a:stretch/>
        </p:blipFill>
        <p:spPr>
          <a:xfrm>
            <a:off x="0" y="0"/>
            <a:ext cx="9144002" cy="5143501"/>
          </a:xfrm>
          <a:prstGeom prst="rect">
            <a:avLst/>
          </a:prstGeom>
          <a:noFill/>
          <a:ln>
            <a:noFill/>
          </a:ln>
        </p:spPr>
      </p:pic>
      <p:sp>
        <p:nvSpPr>
          <p:cNvPr id="662" name="Google Shape;662;p40"/>
          <p:cNvSpPr txBox="1"/>
          <p:nvPr>
            <p:ph type="title"/>
          </p:nvPr>
        </p:nvSpPr>
        <p:spPr>
          <a:xfrm>
            <a:off x="1472750" y="1161825"/>
            <a:ext cx="6096000" cy="1943100"/>
          </a:xfrm>
          <a:prstGeom prst="rect">
            <a:avLst/>
          </a:prstGeom>
        </p:spPr>
        <p:txBody>
          <a:bodyPr anchorCtr="0" anchor="t" bIns="0" lIns="0" spcFirstLastPara="1" rIns="228600" wrap="square" tIns="0">
            <a:noAutofit/>
          </a:bodyPr>
          <a:lstStyle/>
          <a:p>
            <a:pPr indent="0" lvl="0" marL="0" rtl="0" algn="ctr">
              <a:spcBef>
                <a:spcPts val="0"/>
              </a:spcBef>
              <a:spcAft>
                <a:spcPts val="0"/>
              </a:spcAft>
              <a:buNone/>
            </a:pPr>
            <a:r>
              <a:rPr lang="en">
                <a:solidFill>
                  <a:schemeClr val="accent1"/>
                </a:solidFill>
              </a:rPr>
              <a:t>Campaign </a:t>
            </a:r>
            <a:endParaRPr>
              <a:solidFill>
                <a:schemeClr val="accent1"/>
              </a:solidFill>
            </a:endParaRPr>
          </a:p>
          <a:p>
            <a:pPr indent="0" lvl="0" marL="0" rtl="0" algn="ctr">
              <a:spcBef>
                <a:spcPts val="0"/>
              </a:spcBef>
              <a:spcAft>
                <a:spcPts val="0"/>
              </a:spcAft>
              <a:buNone/>
            </a:pPr>
            <a:r>
              <a:rPr lang="en">
                <a:solidFill>
                  <a:schemeClr val="accent1"/>
                </a:solidFill>
              </a:rPr>
              <a:t>Schedule</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1"/>
          <p:cNvSpPr txBox="1"/>
          <p:nvPr>
            <p:ph idx="4294967295" type="body"/>
          </p:nvPr>
        </p:nvSpPr>
        <p:spPr>
          <a:xfrm>
            <a:off x="2217050" y="1500150"/>
            <a:ext cx="1524000" cy="2143200"/>
          </a:xfrm>
          <a:prstGeom prst="rect">
            <a:avLst/>
          </a:prstGeom>
          <a:solidFill>
            <a:srgbClr val="D9D2E9"/>
          </a:solidFill>
          <a:ln cap="flat" cmpd="sng" w="28575">
            <a:solidFill>
              <a:schemeClr val="accent2"/>
            </a:solidFill>
            <a:prstDash val="solid"/>
            <a:round/>
            <a:headEnd len="sm" w="sm" type="none"/>
            <a:tailEnd len="sm" w="sm" type="none"/>
          </a:ln>
        </p:spPr>
        <p:txBody>
          <a:bodyPr anchorCtr="0" anchor="t" bIns="0" lIns="0" spcFirstLastPara="1" rIns="228600" wrap="square" tIns="0">
            <a:noAutofit/>
          </a:bodyPr>
          <a:lstStyle/>
          <a:p>
            <a:pPr indent="0" lvl="0" marL="0" rtl="0" algn="l">
              <a:spcBef>
                <a:spcPts val="0"/>
              </a:spcBef>
              <a:spcAft>
                <a:spcPts val="0"/>
              </a:spcAft>
              <a:buNone/>
            </a:pPr>
            <a:br>
              <a:rPr lang="en">
                <a:latin typeface="Google Sans"/>
                <a:ea typeface="Google Sans"/>
                <a:cs typeface="Google Sans"/>
                <a:sym typeface="Google Sans"/>
              </a:rPr>
            </a:br>
            <a:r>
              <a:rPr lang="en">
                <a:latin typeface="Google Sans"/>
                <a:ea typeface="Google Sans"/>
                <a:cs typeface="Google Sans"/>
                <a:sym typeface="Google Sans"/>
              </a:rPr>
              <a:t> </a:t>
            </a:r>
            <a:r>
              <a:rPr lang="en" sz="1300">
                <a:latin typeface="Google Sans"/>
                <a:ea typeface="Google Sans"/>
                <a:cs typeface="Google Sans"/>
                <a:sym typeface="Google Sans"/>
              </a:rPr>
              <a:t>Info session</a:t>
            </a:r>
            <a:r>
              <a:rPr lang="en" sz="1300">
                <a:latin typeface="Google Sans"/>
                <a:ea typeface="Google Sans"/>
                <a:cs typeface="Google Sans"/>
                <a:sym typeface="Google Sans"/>
              </a:rPr>
              <a:t> on: </a:t>
            </a:r>
            <a:endParaRPr sz="13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rPr b="1" lang="en" sz="1800">
                <a:latin typeface="Google Sans"/>
                <a:ea typeface="Google Sans"/>
                <a:cs typeface="Google Sans"/>
                <a:sym typeface="Google Sans"/>
              </a:rPr>
              <a:t> Sep 25th</a:t>
            </a:r>
            <a:endParaRPr b="1" i="1" sz="800">
              <a:latin typeface="Google Sans"/>
              <a:ea typeface="Google Sans"/>
              <a:cs typeface="Google Sans"/>
              <a:sym typeface="Google Sans"/>
            </a:endParaRPr>
          </a:p>
        </p:txBody>
      </p:sp>
      <p:sp>
        <p:nvSpPr>
          <p:cNvPr id="668" name="Google Shape;668;p41"/>
          <p:cNvSpPr/>
          <p:nvPr/>
        </p:nvSpPr>
        <p:spPr>
          <a:xfrm>
            <a:off x="2665803" y="1448419"/>
            <a:ext cx="17004" cy="5492"/>
          </a:xfrm>
          <a:custGeom>
            <a:rect b="b" l="l" r="r" t="t"/>
            <a:pathLst>
              <a:path extrusionOk="0" h="468" w="1449">
                <a:moveTo>
                  <a:pt x="725" y="1"/>
                </a:moveTo>
                <a:cubicBezTo>
                  <a:pt x="328" y="1"/>
                  <a:pt x="1" y="94"/>
                  <a:pt x="1" y="234"/>
                </a:cubicBezTo>
                <a:cubicBezTo>
                  <a:pt x="1" y="351"/>
                  <a:pt x="328" y="468"/>
                  <a:pt x="725" y="468"/>
                </a:cubicBezTo>
                <a:cubicBezTo>
                  <a:pt x="1122" y="468"/>
                  <a:pt x="1448" y="351"/>
                  <a:pt x="1448" y="234"/>
                </a:cubicBezTo>
                <a:cubicBezTo>
                  <a:pt x="1448" y="94"/>
                  <a:pt x="1122" y="1"/>
                  <a:pt x="725" y="1"/>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2688825" y="1456093"/>
            <a:ext cx="17004" cy="5492"/>
          </a:xfrm>
          <a:custGeom>
            <a:rect b="b" l="l" r="r" t="t"/>
            <a:pathLst>
              <a:path extrusionOk="0" h="468" w="1449">
                <a:moveTo>
                  <a:pt x="724" y="0"/>
                </a:moveTo>
                <a:cubicBezTo>
                  <a:pt x="327" y="0"/>
                  <a:pt x="0" y="117"/>
                  <a:pt x="0" y="234"/>
                </a:cubicBezTo>
                <a:cubicBezTo>
                  <a:pt x="0" y="374"/>
                  <a:pt x="327" y="467"/>
                  <a:pt x="724" y="467"/>
                </a:cubicBezTo>
                <a:cubicBezTo>
                  <a:pt x="1121" y="467"/>
                  <a:pt x="1448" y="374"/>
                  <a:pt x="1448" y="234"/>
                </a:cubicBezTo>
                <a:cubicBezTo>
                  <a:pt x="1448" y="117"/>
                  <a:pt x="1121" y="0"/>
                  <a:pt x="724"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2642781" y="1456093"/>
            <a:ext cx="17004" cy="5492"/>
          </a:xfrm>
          <a:custGeom>
            <a:rect b="b" l="l" r="r" t="t"/>
            <a:pathLst>
              <a:path extrusionOk="0" h="468" w="1449">
                <a:moveTo>
                  <a:pt x="725" y="0"/>
                </a:moveTo>
                <a:cubicBezTo>
                  <a:pt x="328" y="0"/>
                  <a:pt x="1" y="117"/>
                  <a:pt x="1" y="234"/>
                </a:cubicBezTo>
                <a:cubicBezTo>
                  <a:pt x="1" y="374"/>
                  <a:pt x="328" y="467"/>
                  <a:pt x="725" y="467"/>
                </a:cubicBezTo>
                <a:cubicBezTo>
                  <a:pt x="1122" y="467"/>
                  <a:pt x="1449" y="374"/>
                  <a:pt x="1449" y="234"/>
                </a:cubicBezTo>
                <a:cubicBezTo>
                  <a:pt x="1449" y="117"/>
                  <a:pt x="1122" y="0"/>
                  <a:pt x="7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2665803" y="1464588"/>
            <a:ext cx="17004" cy="5492"/>
          </a:xfrm>
          <a:custGeom>
            <a:rect b="b" l="l" r="r" t="t"/>
            <a:pathLst>
              <a:path extrusionOk="0" h="468" w="1449">
                <a:moveTo>
                  <a:pt x="725" y="0"/>
                </a:moveTo>
                <a:cubicBezTo>
                  <a:pt x="328" y="0"/>
                  <a:pt x="1" y="117"/>
                  <a:pt x="1" y="234"/>
                </a:cubicBezTo>
                <a:cubicBezTo>
                  <a:pt x="1" y="374"/>
                  <a:pt x="328" y="467"/>
                  <a:pt x="725" y="467"/>
                </a:cubicBezTo>
                <a:cubicBezTo>
                  <a:pt x="1122" y="467"/>
                  <a:pt x="1448" y="374"/>
                  <a:pt x="1448" y="234"/>
                </a:cubicBezTo>
                <a:cubicBezTo>
                  <a:pt x="1448" y="117"/>
                  <a:pt x="1122" y="0"/>
                  <a:pt x="725" y="0"/>
                </a:cubicBez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txBox="1"/>
          <p:nvPr>
            <p:ph idx="4294967295" type="body"/>
          </p:nvPr>
        </p:nvSpPr>
        <p:spPr>
          <a:xfrm>
            <a:off x="3741050" y="1500150"/>
            <a:ext cx="1524000" cy="2143200"/>
          </a:xfrm>
          <a:prstGeom prst="rect">
            <a:avLst/>
          </a:prstGeom>
          <a:solidFill>
            <a:srgbClr val="92DDA6"/>
          </a:solidFill>
          <a:ln>
            <a:noFill/>
          </a:ln>
        </p:spPr>
        <p:txBody>
          <a:bodyPr anchorCtr="0" anchor="t" bIns="0" lIns="0" spcFirstLastPara="1" rIns="228600" wrap="square" tIns="0">
            <a:noAutofit/>
          </a:bodyPr>
          <a:lstStyle/>
          <a:p>
            <a:pPr indent="0" lvl="0" marL="0" rtl="0" algn="l">
              <a:spcBef>
                <a:spcPts val="0"/>
              </a:spcBef>
              <a:spcAft>
                <a:spcPts val="0"/>
              </a:spcAft>
              <a:buNone/>
            </a:pPr>
            <a:br>
              <a:rPr lang="en">
                <a:latin typeface="Google Sans"/>
                <a:ea typeface="Google Sans"/>
                <a:cs typeface="Google Sans"/>
                <a:sym typeface="Google Sans"/>
              </a:rPr>
            </a:br>
            <a:r>
              <a:rPr lang="en" sz="1200">
                <a:latin typeface="Google Sans"/>
                <a:ea typeface="Google Sans"/>
                <a:cs typeface="Google Sans"/>
                <a:sym typeface="Google Sans"/>
              </a:rPr>
              <a:t>30 Days of Google Cloud campaign: </a:t>
            </a:r>
            <a:br>
              <a:rPr lang="en">
                <a:latin typeface="Google Sans"/>
                <a:ea typeface="Google Sans"/>
                <a:cs typeface="Google Sans"/>
                <a:sym typeface="Google Sans"/>
              </a:rPr>
            </a:br>
            <a:br>
              <a:rPr lang="en">
                <a:latin typeface="Google Sans"/>
                <a:ea typeface="Google Sans"/>
                <a:cs typeface="Google Sans"/>
                <a:sym typeface="Google Sans"/>
              </a:rPr>
            </a:br>
            <a:r>
              <a:rPr lang="en">
                <a:latin typeface="Google Sans"/>
                <a:ea typeface="Google Sans"/>
                <a:cs typeface="Google Sans"/>
                <a:sym typeface="Google Sans"/>
              </a:rPr>
              <a:t> </a:t>
            </a:r>
            <a:r>
              <a:rPr lang="en" sz="1800">
                <a:latin typeface="Google Sans"/>
                <a:ea typeface="Google Sans"/>
                <a:cs typeface="Google Sans"/>
                <a:sym typeface="Google Sans"/>
              </a:rPr>
              <a:t>Sep </a:t>
            </a:r>
            <a:r>
              <a:rPr lang="en" sz="1800">
                <a:latin typeface="Google Sans"/>
                <a:ea typeface="Google Sans"/>
                <a:cs typeface="Google Sans"/>
                <a:sym typeface="Google Sans"/>
              </a:rPr>
              <a:t>27th - Oct 27th</a:t>
            </a:r>
            <a:endParaRPr sz="1800">
              <a:latin typeface="Google Sans"/>
              <a:ea typeface="Google Sans"/>
              <a:cs typeface="Google Sans"/>
              <a:sym typeface="Google Sans"/>
            </a:endParaRPr>
          </a:p>
        </p:txBody>
      </p:sp>
      <p:sp>
        <p:nvSpPr>
          <p:cNvPr id="673" name="Google Shape;673;p41"/>
          <p:cNvSpPr txBox="1"/>
          <p:nvPr>
            <p:ph idx="4294967295" type="body"/>
          </p:nvPr>
        </p:nvSpPr>
        <p:spPr>
          <a:xfrm>
            <a:off x="5265050" y="1500150"/>
            <a:ext cx="1524000" cy="2143200"/>
          </a:xfrm>
          <a:prstGeom prst="rect">
            <a:avLst/>
          </a:prstGeom>
          <a:solidFill>
            <a:srgbClr val="F4CCCC"/>
          </a:solidFill>
          <a:ln>
            <a:noFill/>
          </a:ln>
        </p:spPr>
        <p:txBody>
          <a:bodyPr anchorCtr="0" anchor="t" bIns="0" lIns="0" spcFirstLastPara="1" rIns="228600" wrap="square" tIns="0">
            <a:noAutofit/>
          </a:bodyPr>
          <a:lstStyle/>
          <a:p>
            <a:pPr indent="0" lvl="0" marL="0" rtl="0" algn="l">
              <a:spcBef>
                <a:spcPts val="0"/>
              </a:spcBef>
              <a:spcAft>
                <a:spcPts val="0"/>
              </a:spcAft>
              <a:buNone/>
            </a:pPr>
            <a:br>
              <a:rPr lang="en">
                <a:latin typeface="Google Sans"/>
                <a:ea typeface="Google Sans"/>
                <a:cs typeface="Google Sans"/>
                <a:sym typeface="Google Sans"/>
              </a:rPr>
            </a:br>
            <a:r>
              <a:rPr lang="en">
                <a:latin typeface="Google Sans"/>
                <a:ea typeface="Google Sans"/>
                <a:cs typeface="Google Sans"/>
                <a:sym typeface="Google Sans"/>
              </a:rPr>
              <a:t> Drive completions by:</a:t>
            </a:r>
            <a:br>
              <a:rPr lang="en">
                <a:latin typeface="Google Sans"/>
                <a:ea typeface="Google Sans"/>
                <a:cs typeface="Google Sans"/>
                <a:sym typeface="Google Sans"/>
              </a:rPr>
            </a:br>
            <a:br>
              <a:rPr lang="en">
                <a:latin typeface="Google Sans"/>
                <a:ea typeface="Google Sans"/>
                <a:cs typeface="Google Sans"/>
                <a:sym typeface="Google Sans"/>
              </a:rPr>
            </a:br>
            <a:r>
              <a:rPr lang="en">
                <a:latin typeface="Google Sans"/>
                <a:ea typeface="Google Sans"/>
                <a:cs typeface="Google Sans"/>
                <a:sym typeface="Google Sans"/>
              </a:rPr>
              <a:t> </a:t>
            </a:r>
            <a:r>
              <a:rPr lang="en" sz="1800">
                <a:latin typeface="Google Sans"/>
                <a:ea typeface="Google Sans"/>
                <a:cs typeface="Google Sans"/>
                <a:sym typeface="Google Sans"/>
              </a:rPr>
              <a:t>Oct 27th</a:t>
            </a:r>
            <a:endParaRPr>
              <a:latin typeface="Google Sans"/>
              <a:ea typeface="Google Sans"/>
              <a:cs typeface="Google Sans"/>
              <a:sym typeface="Google Sans"/>
            </a:endParaRPr>
          </a:p>
          <a:p>
            <a:pPr indent="0" lvl="0" marL="0" rtl="0" algn="l">
              <a:spcBef>
                <a:spcPts val="0"/>
              </a:spcBef>
              <a:spcAft>
                <a:spcPts val="0"/>
              </a:spcAft>
              <a:buNone/>
            </a:pPr>
            <a:r>
              <a:t/>
            </a:r>
            <a:endParaRPr sz="800">
              <a:latin typeface="Google Sans"/>
              <a:ea typeface="Google Sans"/>
              <a:cs typeface="Google Sans"/>
              <a:sym typeface="Google Sans"/>
            </a:endParaRPr>
          </a:p>
          <a:p>
            <a:pPr indent="0" lvl="0" marL="0" rtl="0" algn="l">
              <a:spcBef>
                <a:spcPts val="0"/>
              </a:spcBef>
              <a:spcAft>
                <a:spcPts val="0"/>
              </a:spcAft>
              <a:buNone/>
            </a:pPr>
            <a:r>
              <a:t/>
            </a:r>
            <a:endParaRPr i="1" sz="800">
              <a:latin typeface="Google Sans"/>
              <a:ea typeface="Google Sans"/>
              <a:cs typeface="Google Sans"/>
              <a:sym typeface="Google Sans"/>
            </a:endParaRPr>
          </a:p>
          <a:p>
            <a:pPr indent="0" lvl="0" marL="0" rtl="0" algn="l">
              <a:spcBef>
                <a:spcPts val="0"/>
              </a:spcBef>
              <a:spcAft>
                <a:spcPts val="0"/>
              </a:spcAft>
              <a:buNone/>
            </a:pPr>
            <a:r>
              <a:t/>
            </a:r>
            <a:endParaRPr i="1" sz="800">
              <a:latin typeface="Google Sans"/>
              <a:ea typeface="Google Sans"/>
              <a:cs typeface="Google Sans"/>
              <a:sym typeface="Google Sans"/>
            </a:endParaRPr>
          </a:p>
          <a:p>
            <a:pPr indent="0" lvl="0" marL="0" rtl="0" algn="l">
              <a:spcBef>
                <a:spcPts val="0"/>
              </a:spcBef>
              <a:spcAft>
                <a:spcPts val="0"/>
              </a:spcAft>
              <a:buNone/>
            </a:pPr>
            <a:r>
              <a:rPr i="1" lang="en" sz="800">
                <a:latin typeface="Google Sans"/>
                <a:ea typeface="Google Sans"/>
                <a:cs typeface="Google Sans"/>
                <a:sym typeface="Google Sans"/>
              </a:rPr>
              <a:t>to be eligible for </a:t>
            </a:r>
            <a:endParaRPr i="1" sz="800">
              <a:latin typeface="Google Sans"/>
              <a:ea typeface="Google Sans"/>
              <a:cs typeface="Google Sans"/>
              <a:sym typeface="Google Sans"/>
            </a:endParaRPr>
          </a:p>
          <a:p>
            <a:pPr indent="0" lvl="0" marL="0" rtl="0" algn="l">
              <a:spcBef>
                <a:spcPts val="0"/>
              </a:spcBef>
              <a:spcAft>
                <a:spcPts val="0"/>
              </a:spcAft>
              <a:buNone/>
            </a:pPr>
            <a:r>
              <a:rPr i="1" lang="en" sz="800">
                <a:latin typeface="Google Sans"/>
                <a:ea typeface="Google Sans"/>
                <a:cs typeface="Google Sans"/>
                <a:sym typeface="Google Sans"/>
              </a:rPr>
              <a:t>your rewards</a:t>
            </a:r>
            <a:endParaRPr>
              <a:latin typeface="Google Sans"/>
              <a:ea typeface="Google Sans"/>
              <a:cs typeface="Google Sans"/>
              <a:sym typeface="Google Sans"/>
            </a:endParaRPr>
          </a:p>
        </p:txBody>
      </p:sp>
      <p:sp>
        <p:nvSpPr>
          <p:cNvPr id="674" name="Google Shape;674;p41"/>
          <p:cNvSpPr txBox="1"/>
          <p:nvPr>
            <p:ph idx="4294967295" type="title"/>
          </p:nvPr>
        </p:nvSpPr>
        <p:spPr>
          <a:xfrm>
            <a:off x="761950" y="580975"/>
            <a:ext cx="66477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Timelines of the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graphicFrame>
        <p:nvGraphicFramePr>
          <p:cNvPr id="679" name="Google Shape;679;p42"/>
          <p:cNvGraphicFramePr/>
          <p:nvPr/>
        </p:nvGraphicFramePr>
        <p:xfrm>
          <a:off x="761800" y="1224925"/>
          <a:ext cx="3000000" cy="3000000"/>
        </p:xfrm>
        <a:graphic>
          <a:graphicData uri="http://schemas.openxmlformats.org/drawingml/2006/table">
            <a:tbl>
              <a:tblPr>
                <a:noFill/>
                <a:tableStyleId>{C90BD55E-BAC3-4B44-ABF0-B90C92D945B2}</a:tableStyleId>
              </a:tblPr>
              <a:tblGrid>
                <a:gridCol w="942250"/>
                <a:gridCol w="1011175"/>
                <a:gridCol w="937250"/>
                <a:gridCol w="1093325"/>
                <a:gridCol w="1232150"/>
                <a:gridCol w="1105950"/>
                <a:gridCol w="1105950"/>
              </a:tblGrid>
              <a:tr h="888250">
                <a:tc>
                  <a:txBody>
                    <a:bodyPr/>
                    <a:lstStyle/>
                    <a:p>
                      <a:pPr indent="0" lvl="0" marL="0" rtl="0" algn="l">
                        <a:spcBef>
                          <a:spcPts val="0"/>
                        </a:spcBef>
                        <a:spcAft>
                          <a:spcPts val="0"/>
                        </a:spcAft>
                        <a:buNone/>
                      </a:pPr>
                      <a:r>
                        <a:t/>
                      </a:r>
                      <a:endParaRPr sz="1200">
                        <a:latin typeface="Google Sans"/>
                        <a:ea typeface="Google Sans"/>
                        <a:cs typeface="Google Sans"/>
                        <a:sym typeface="Google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Google Sans"/>
                        <a:ea typeface="Google Sans"/>
                        <a:cs typeface="Google Sans"/>
                        <a:sym typeface="Google San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Week 0</a:t>
                      </a:r>
                      <a:endParaRPr b="1" sz="1200">
                        <a:solidFill>
                          <a:srgbClr val="FFFFFF"/>
                        </a:solidFill>
                        <a:latin typeface="Google Sans"/>
                        <a:ea typeface="Google Sans"/>
                        <a:cs typeface="Google Sans"/>
                        <a:sym typeface="Google Sans"/>
                      </a:endParaRPr>
                    </a:p>
                    <a:p>
                      <a:pPr indent="0" lvl="0" marL="0" rtl="0" algn="ctr">
                        <a:spcBef>
                          <a:spcPts val="0"/>
                        </a:spcBef>
                        <a:spcAft>
                          <a:spcPts val="0"/>
                        </a:spcAft>
                        <a:buNone/>
                      </a:pPr>
                      <a:r>
                        <a:rPr b="1" lang="en" sz="1000">
                          <a:solidFill>
                            <a:srgbClr val="FFFFFF"/>
                          </a:solidFill>
                          <a:latin typeface="Google Sans"/>
                          <a:ea typeface="Google Sans"/>
                          <a:cs typeface="Google Sans"/>
                          <a:sym typeface="Google Sans"/>
                        </a:rPr>
                        <a:t>(Sep 25)</a:t>
                      </a:r>
                      <a:endParaRPr b="1"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EFEFEF"/>
                      </a:solidFill>
                      <a:prstDash val="solid"/>
                      <a:round/>
                      <a:headEnd len="sm" w="sm" type="none"/>
                      <a:tailEnd len="sm" w="sm" type="none"/>
                    </a:lnB>
                    <a:solidFill>
                      <a:srgbClr val="1A73E8"/>
                    </a:solidFill>
                  </a:tcPr>
                </a:tc>
                <a:tc>
                  <a:txBody>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Week 1</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(Oct 1 - Oct 3)</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1A73E8"/>
                    </a:solidFill>
                  </a:tcPr>
                </a:tc>
                <a:tc>
                  <a:txBody>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Week 2</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(Oct 8 - Oct 10)</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1A73E8"/>
                    </a:solidFill>
                  </a:tcPr>
                </a:tc>
                <a:tc>
                  <a:txBody>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Week 3</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(Oct 15 - Oct 17)</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1A73E8"/>
                    </a:solidFill>
                  </a:tcPr>
                </a:tc>
                <a:tc>
                  <a:txBody>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Week 4</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(Oct 22 - Oct 27)</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1A73E8"/>
                    </a:solidFill>
                  </a:tcPr>
                </a:tc>
              </a:tr>
              <a:tr h="666150">
                <a:tc rowSpan="3">
                  <a:txBody>
                    <a:bodyPr/>
                    <a:lstStyle/>
                    <a:p>
                      <a:pPr indent="0" lvl="0" marL="0" rtl="0" algn="l">
                        <a:spcBef>
                          <a:spcPts val="0"/>
                        </a:spcBef>
                        <a:spcAft>
                          <a:spcPts val="0"/>
                        </a:spcAft>
                        <a:buNone/>
                      </a:pPr>
                      <a:r>
                        <a:rPr b="1" lang="en" sz="1200">
                          <a:solidFill>
                            <a:srgbClr val="FFFFFF"/>
                          </a:solidFill>
                          <a:latin typeface="Google Sans"/>
                          <a:ea typeface="Google Sans"/>
                          <a:cs typeface="Google Sans"/>
                          <a:sym typeface="Google Sans"/>
                        </a:rPr>
                        <a:t>For Students</a:t>
                      </a:r>
                      <a:endParaRPr b="1" sz="12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b="1" lang="en" sz="1200">
                          <a:solidFill>
                            <a:srgbClr val="FFFFFF"/>
                          </a:solidFill>
                          <a:latin typeface="Google Sans"/>
                          <a:ea typeface="Google Sans"/>
                          <a:cs typeface="Google Sans"/>
                          <a:sym typeface="Google Sans"/>
                        </a:rPr>
                        <a:t>Friday</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(4.30 - 6pm)</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t/>
                      </a:r>
                      <a:endParaRPr b="1" sz="12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1</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1 &amp; 2</a:t>
                      </a:r>
                      <a:endParaRPr sz="1200">
                        <a:solidFill>
                          <a:srgbClr val="999999"/>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1</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3 &amp; 4</a:t>
                      </a:r>
                      <a:endParaRPr sz="1200">
                        <a:solidFill>
                          <a:srgbClr val="999999"/>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1</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5 &amp; 6</a:t>
                      </a:r>
                      <a:endParaRPr sz="1200">
                        <a:solidFill>
                          <a:srgbClr val="999999"/>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rowSpan="3">
                  <a:txBody>
                    <a:bodyPr/>
                    <a:lstStyle/>
                    <a:p>
                      <a:pPr indent="0" lvl="0" marL="0" rtl="0" algn="ctr">
                        <a:spcBef>
                          <a:spcPts val="0"/>
                        </a:spcBef>
                        <a:spcAft>
                          <a:spcPts val="0"/>
                        </a:spcAft>
                        <a:buNone/>
                      </a:pPr>
                      <a:r>
                        <a:rPr lang="en" sz="1200">
                          <a:latin typeface="Google Sans"/>
                          <a:ea typeface="Google Sans"/>
                          <a:cs typeface="Google Sans"/>
                          <a:sym typeface="Google Sans"/>
                        </a:rPr>
                        <a:t>Drive Campaign completion</a:t>
                      </a:r>
                      <a:endParaRPr sz="1200">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D9D9"/>
                    </a:solidFill>
                  </a:tcPr>
                </a:tc>
              </a:tr>
              <a:tr h="888250">
                <a:tc vMerge="1"/>
                <a:tc>
                  <a:txBody>
                    <a:bodyPr/>
                    <a:lstStyle/>
                    <a:p>
                      <a:pPr indent="0" lvl="0" marL="0" rtl="0" algn="l">
                        <a:spcBef>
                          <a:spcPts val="0"/>
                        </a:spcBef>
                        <a:spcAft>
                          <a:spcPts val="0"/>
                        </a:spcAft>
                        <a:buNone/>
                      </a:pPr>
                      <a:r>
                        <a:rPr b="1" lang="en" sz="1200">
                          <a:solidFill>
                            <a:srgbClr val="FFFFFF"/>
                          </a:solidFill>
                          <a:latin typeface="Google Sans"/>
                          <a:ea typeface="Google Sans"/>
                          <a:cs typeface="Google Sans"/>
                          <a:sym typeface="Google Sans"/>
                        </a:rPr>
                        <a:t>Saturday</a:t>
                      </a:r>
                      <a:endParaRPr b="1" sz="1200">
                        <a:solidFill>
                          <a:srgbClr val="FFFFFF"/>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FFFFFF"/>
                          </a:solidFill>
                          <a:latin typeface="Google Sans"/>
                          <a:ea typeface="Google Sans"/>
                          <a:cs typeface="Google Sans"/>
                          <a:sym typeface="Google Sans"/>
                        </a:rPr>
                        <a:t>(4 - 6 pm)</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 sz="1200">
                          <a:latin typeface="Google Sans"/>
                          <a:ea typeface="Google Sans"/>
                          <a:cs typeface="Google Sans"/>
                          <a:sym typeface="Google Sans"/>
                        </a:rPr>
                        <a:t>Info Session</a:t>
                      </a:r>
                      <a:endParaRPr sz="1200">
                        <a:latin typeface="Google Sans"/>
                        <a:ea typeface="Google Sans"/>
                        <a:cs typeface="Google Sans"/>
                        <a:sym typeface="Google Sans"/>
                      </a:endParaRPr>
                    </a:p>
                    <a:p>
                      <a:pPr indent="0" lvl="0" marL="0" rtl="0" algn="l">
                        <a:spcBef>
                          <a:spcPts val="0"/>
                        </a:spcBef>
                        <a:spcAft>
                          <a:spcPts val="0"/>
                        </a:spcAft>
                        <a:buNone/>
                      </a:pPr>
                      <a:r>
                        <a:t/>
                      </a:r>
                      <a:endParaRPr sz="1000">
                        <a:latin typeface="Google Sans"/>
                        <a:ea typeface="Google Sans"/>
                        <a:cs typeface="Google Sans"/>
                        <a:sym typeface="Google Sans"/>
                      </a:endParaRPr>
                    </a:p>
                    <a:p>
                      <a:pPr indent="0" lvl="0" marL="0" rtl="0" algn="l">
                        <a:spcBef>
                          <a:spcPts val="0"/>
                        </a:spcBef>
                        <a:spcAft>
                          <a:spcPts val="0"/>
                        </a:spcAft>
                        <a:buNone/>
                      </a:pPr>
                      <a:r>
                        <a:rPr lang="en" sz="1000">
                          <a:latin typeface="Google Sans"/>
                          <a:ea typeface="Google Sans"/>
                          <a:cs typeface="Google Sans"/>
                          <a:sym typeface="Google Sans"/>
                        </a:rPr>
                        <a:t>We are here</a:t>
                      </a:r>
                      <a:endParaRPr sz="1000">
                        <a:latin typeface="Google Sans"/>
                        <a:ea typeface="Google Sans"/>
                        <a:cs typeface="Google Sans"/>
                        <a:sym typeface="Google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2</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1 &amp; 2</a:t>
                      </a:r>
                      <a:endParaRPr sz="1200">
                        <a:solidFill>
                          <a:srgbClr val="999999"/>
                        </a:solidFill>
                        <a:latin typeface="Google Sans"/>
                        <a:ea typeface="Google Sans"/>
                        <a:cs typeface="Google Sans"/>
                        <a:sym typeface="Google Sans"/>
                      </a:endParaRPr>
                    </a:p>
                  </a:txBody>
                  <a:tcPr marT="91425" marB="91425" marR="91425" marL="91425" anchor="ctr">
                    <a:lnL cap="flat" cmpd="sng" w="38100">
                      <a:solidFill>
                        <a:schemeClr val="accent2"/>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2</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3 &amp; 4</a:t>
                      </a:r>
                      <a:endParaRPr sz="1200">
                        <a:solidFill>
                          <a:srgbClr val="999999"/>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Google Sans"/>
                          <a:ea typeface="Google Sans"/>
                          <a:cs typeface="Google Sans"/>
                          <a:sym typeface="Google Sans"/>
                        </a:rPr>
                        <a:t>Track 2</a:t>
                      </a:r>
                      <a:br>
                        <a:rPr lang="en" sz="1200">
                          <a:latin typeface="Google Sans"/>
                          <a:ea typeface="Google Sans"/>
                          <a:cs typeface="Google Sans"/>
                          <a:sym typeface="Google Sans"/>
                        </a:rPr>
                      </a:br>
                      <a:r>
                        <a:rPr lang="en" sz="1000">
                          <a:solidFill>
                            <a:srgbClr val="999999"/>
                          </a:solidFill>
                          <a:latin typeface="Google Sans"/>
                          <a:ea typeface="Google Sans"/>
                          <a:cs typeface="Google Sans"/>
                          <a:sym typeface="Google Sans"/>
                        </a:rPr>
                        <a:t>Module 5 &amp; 6</a:t>
                      </a:r>
                      <a:endParaRPr sz="1200">
                        <a:solidFill>
                          <a:srgbClr val="999999"/>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vMerge="1"/>
              </a:tr>
              <a:tr h="666150">
                <a:tc vMerge="1"/>
                <a:tc>
                  <a:txBody>
                    <a:bodyPr/>
                    <a:lstStyle/>
                    <a:p>
                      <a:pPr indent="0" lvl="0" marL="0" rtl="0" algn="l">
                        <a:spcBef>
                          <a:spcPts val="0"/>
                        </a:spcBef>
                        <a:spcAft>
                          <a:spcPts val="0"/>
                        </a:spcAft>
                        <a:buNone/>
                      </a:pPr>
                      <a:r>
                        <a:rPr b="1" lang="en" sz="1200">
                          <a:solidFill>
                            <a:srgbClr val="FFFFFF"/>
                          </a:solidFill>
                          <a:latin typeface="Google Sans"/>
                          <a:ea typeface="Google Sans"/>
                          <a:cs typeface="Google Sans"/>
                          <a:sym typeface="Google Sans"/>
                        </a:rPr>
                        <a:t>Sunday</a:t>
                      </a:r>
                      <a:br>
                        <a:rPr lang="en" sz="1200">
                          <a:solidFill>
                            <a:srgbClr val="FFFFFF"/>
                          </a:solidFill>
                          <a:latin typeface="Google Sans"/>
                          <a:ea typeface="Google Sans"/>
                          <a:cs typeface="Google Sans"/>
                          <a:sym typeface="Google Sans"/>
                        </a:rPr>
                      </a:br>
                      <a:r>
                        <a:rPr lang="en" sz="1000">
                          <a:solidFill>
                            <a:srgbClr val="FFFFFF"/>
                          </a:solidFill>
                          <a:latin typeface="Google Sans"/>
                          <a:ea typeface="Google Sans"/>
                          <a:cs typeface="Google Sans"/>
                          <a:sym typeface="Google Sans"/>
                        </a:rPr>
                        <a:t>(4 - 6pm)</a:t>
                      </a:r>
                      <a:endParaRPr sz="10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t/>
                      </a:r>
                      <a:endParaRPr b="1" sz="1200">
                        <a:solidFill>
                          <a:srgbClr val="FFFFFF"/>
                        </a:solidFill>
                        <a:latin typeface="Google Sans"/>
                        <a:ea typeface="Google Sans"/>
                        <a:cs typeface="Google Sans"/>
                        <a:sym typeface="Google Sans"/>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gridSpan="3">
                  <a:txBody>
                    <a:bodyPr/>
                    <a:lstStyle/>
                    <a:p>
                      <a:pPr indent="0" lvl="0" marL="0" rtl="0" algn="l">
                        <a:spcBef>
                          <a:spcPts val="0"/>
                        </a:spcBef>
                        <a:spcAft>
                          <a:spcPts val="0"/>
                        </a:spcAft>
                        <a:buNone/>
                      </a:pPr>
                      <a:r>
                        <a:t/>
                      </a:r>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9EAD3"/>
                    </a:solidFill>
                  </a:tcPr>
                </a:tc>
                <a:tc hMerge="1"/>
                <a:tc hMerge="1"/>
                <a:tc vMerge="1"/>
              </a:tr>
            </a:tbl>
          </a:graphicData>
        </a:graphic>
      </p:graphicFrame>
      <p:sp>
        <p:nvSpPr>
          <p:cNvPr id="680" name="Google Shape;680;p42"/>
          <p:cNvSpPr txBox="1"/>
          <p:nvPr/>
        </p:nvSpPr>
        <p:spPr>
          <a:xfrm>
            <a:off x="761950" y="580975"/>
            <a:ext cx="66477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How the program schedule would look like?</a:t>
            </a:r>
            <a:endParaRPr sz="24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3"/>
          <p:cNvSpPr txBox="1"/>
          <p:nvPr/>
        </p:nvSpPr>
        <p:spPr>
          <a:xfrm>
            <a:off x="672900" y="1600200"/>
            <a:ext cx="3899100" cy="19431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30 Days Of</a:t>
            </a:r>
            <a:endParaRPr sz="4800">
              <a:solidFill>
                <a:srgbClr val="4285F4"/>
              </a:solidFill>
              <a:latin typeface="Google Sans Medium"/>
              <a:ea typeface="Google Sans Medium"/>
              <a:cs typeface="Google Sans Medium"/>
              <a:sym typeface="Google Sans Medium"/>
            </a:endParaRPr>
          </a:p>
        </p:txBody>
      </p:sp>
      <p:sp>
        <p:nvSpPr>
          <p:cNvPr id="686" name="Google Shape;686;p43"/>
          <p:cNvSpPr/>
          <p:nvPr/>
        </p:nvSpPr>
        <p:spPr>
          <a:xfrm>
            <a:off x="5097325" y="660389"/>
            <a:ext cx="3186900" cy="7071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oogle Sans Medium"/>
                <a:ea typeface="Google Sans Medium"/>
                <a:cs typeface="Google Sans Medium"/>
                <a:sym typeface="Google Sans Medium"/>
              </a:rPr>
              <a:t>Learning</a:t>
            </a:r>
            <a:endParaRPr sz="2400">
              <a:solidFill>
                <a:srgbClr val="FFFFFF"/>
              </a:solidFill>
              <a:latin typeface="Google Sans Medium"/>
              <a:ea typeface="Google Sans Medium"/>
              <a:cs typeface="Google Sans Medium"/>
              <a:sym typeface="Google Sans Medium"/>
            </a:endParaRPr>
          </a:p>
        </p:txBody>
      </p:sp>
      <p:sp>
        <p:nvSpPr>
          <p:cNvPr id="687" name="Google Shape;687;p43"/>
          <p:cNvSpPr/>
          <p:nvPr/>
        </p:nvSpPr>
        <p:spPr>
          <a:xfrm>
            <a:off x="5097325" y="1698929"/>
            <a:ext cx="3186900" cy="7071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oogle Sans Medium"/>
                <a:ea typeface="Google Sans Medium"/>
                <a:cs typeface="Google Sans Medium"/>
                <a:sym typeface="Google Sans Medium"/>
              </a:rPr>
              <a:t>Building</a:t>
            </a:r>
            <a:endParaRPr sz="2400">
              <a:solidFill>
                <a:srgbClr val="FFFFFF"/>
              </a:solidFill>
              <a:latin typeface="Google Sans Medium"/>
              <a:ea typeface="Google Sans Medium"/>
              <a:cs typeface="Google Sans Medium"/>
              <a:sym typeface="Google Sans Medium"/>
            </a:endParaRPr>
          </a:p>
        </p:txBody>
      </p:sp>
      <p:sp>
        <p:nvSpPr>
          <p:cNvPr id="688" name="Google Shape;688;p43"/>
          <p:cNvSpPr/>
          <p:nvPr/>
        </p:nvSpPr>
        <p:spPr>
          <a:xfrm>
            <a:off x="5097325" y="2737468"/>
            <a:ext cx="3186900" cy="7071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oogle Sans Medium"/>
                <a:ea typeface="Google Sans Medium"/>
                <a:cs typeface="Google Sans Medium"/>
                <a:sym typeface="Google Sans Medium"/>
              </a:rPr>
              <a:t>Sharing</a:t>
            </a:r>
            <a:endParaRPr sz="2400">
              <a:solidFill>
                <a:srgbClr val="FFFFFF"/>
              </a:solidFill>
              <a:latin typeface="Google Sans Medium"/>
              <a:ea typeface="Google Sans Medium"/>
              <a:cs typeface="Google Sans Medium"/>
              <a:sym typeface="Google Sans Medium"/>
            </a:endParaRPr>
          </a:p>
        </p:txBody>
      </p:sp>
      <p:sp>
        <p:nvSpPr>
          <p:cNvPr id="689" name="Google Shape;689;p43"/>
          <p:cNvSpPr/>
          <p:nvPr/>
        </p:nvSpPr>
        <p:spPr>
          <a:xfrm>
            <a:off x="5097325" y="3776008"/>
            <a:ext cx="3186900" cy="707100"/>
          </a:xfrm>
          <a:prstGeom prst="roundRect">
            <a:avLst>
              <a:gd fmla="val 16667"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oogle Sans Medium"/>
                <a:ea typeface="Google Sans Medium"/>
                <a:cs typeface="Google Sans Medium"/>
                <a:sym typeface="Google Sans Medium"/>
              </a:rPr>
              <a:t>Growing</a:t>
            </a:r>
            <a:endParaRPr sz="24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44"/>
          <p:cNvPicPr preferRelativeResize="0"/>
          <p:nvPr/>
        </p:nvPicPr>
        <p:blipFill rotWithShape="1">
          <a:blip r:embed="rId3">
            <a:alphaModFix amt="21000"/>
          </a:blip>
          <a:srcRect b="0" l="4621" r="878" t="0"/>
          <a:stretch/>
        </p:blipFill>
        <p:spPr>
          <a:xfrm>
            <a:off x="0" y="0"/>
            <a:ext cx="9144002" cy="5143501"/>
          </a:xfrm>
          <a:prstGeom prst="rect">
            <a:avLst/>
          </a:prstGeom>
          <a:noFill/>
          <a:ln>
            <a:noFill/>
          </a:ln>
        </p:spPr>
      </p:pic>
      <p:sp>
        <p:nvSpPr>
          <p:cNvPr id="695" name="Google Shape;695;p44"/>
          <p:cNvSpPr txBox="1"/>
          <p:nvPr>
            <p:ph type="title"/>
          </p:nvPr>
        </p:nvSpPr>
        <p:spPr>
          <a:xfrm>
            <a:off x="1524000" y="753975"/>
            <a:ext cx="6096000" cy="1943100"/>
          </a:xfrm>
          <a:prstGeom prst="rect">
            <a:avLst/>
          </a:prstGeom>
        </p:spPr>
        <p:txBody>
          <a:bodyPr anchorCtr="0" anchor="t" bIns="0" lIns="0" spcFirstLastPara="1" rIns="228600" wrap="square" tIns="0">
            <a:noAutofit/>
          </a:bodyPr>
          <a:lstStyle/>
          <a:p>
            <a:pPr indent="0" lvl="0" marL="0" rtl="0" algn="ctr">
              <a:spcBef>
                <a:spcPts val="0"/>
              </a:spcBef>
              <a:spcAft>
                <a:spcPts val="0"/>
              </a:spcAft>
              <a:buNone/>
            </a:pPr>
            <a:r>
              <a:rPr lang="en">
                <a:solidFill>
                  <a:schemeClr val="accent1"/>
                </a:solidFill>
              </a:rPr>
              <a:t>Rewards for students</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5"/>
          <p:cNvSpPr txBox="1"/>
          <p:nvPr/>
        </p:nvSpPr>
        <p:spPr>
          <a:xfrm>
            <a:off x="761950" y="580975"/>
            <a:ext cx="66477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Rewards for Participants</a:t>
            </a:r>
            <a:endParaRPr sz="2400">
              <a:solidFill>
                <a:srgbClr val="3C4043"/>
              </a:solidFill>
              <a:latin typeface="Google Sans Medium"/>
              <a:ea typeface="Google Sans Medium"/>
              <a:cs typeface="Google Sans Medium"/>
              <a:sym typeface="Google Sans Medium"/>
            </a:endParaRPr>
          </a:p>
        </p:txBody>
      </p:sp>
      <p:sp>
        <p:nvSpPr>
          <p:cNvPr id="701" name="Google Shape;701;p45"/>
          <p:cNvSpPr txBox="1"/>
          <p:nvPr>
            <p:ph type="title"/>
          </p:nvPr>
        </p:nvSpPr>
        <p:spPr>
          <a:xfrm>
            <a:off x="725050" y="1445225"/>
            <a:ext cx="2466900" cy="2428500"/>
          </a:xfrm>
          <a:prstGeom prst="rect">
            <a:avLst/>
          </a:prstGeom>
        </p:spPr>
        <p:txBody>
          <a:bodyPr anchorCtr="0" anchor="t" bIns="0" lIns="0" spcFirstLastPara="1" rIns="228600" wrap="square" tIns="0">
            <a:noAutofit/>
          </a:bodyPr>
          <a:lstStyle/>
          <a:p>
            <a:pPr indent="0" lvl="0" marL="0" rtl="0" algn="l">
              <a:lnSpc>
                <a:spcPct val="150000"/>
              </a:lnSpc>
              <a:spcBef>
                <a:spcPts val="0"/>
              </a:spcBef>
              <a:spcAft>
                <a:spcPts val="0"/>
              </a:spcAft>
              <a:buNone/>
            </a:pPr>
            <a:r>
              <a:rPr lang="en" sz="2400">
                <a:latin typeface="Google Sans"/>
                <a:ea typeface="Google Sans"/>
                <a:cs typeface="Google Sans"/>
                <a:sym typeface="Google Sans"/>
              </a:rPr>
              <a:t>Option 1</a:t>
            </a:r>
            <a:endParaRPr sz="2400">
              <a:latin typeface="Google Sans"/>
              <a:ea typeface="Google Sans"/>
              <a:cs typeface="Google Sans"/>
              <a:sym typeface="Google Sans"/>
            </a:endParaRPr>
          </a:p>
          <a:p>
            <a:pPr indent="0" lvl="0" marL="0" rtl="0" algn="l">
              <a:lnSpc>
                <a:spcPct val="150000"/>
              </a:lnSpc>
              <a:spcBef>
                <a:spcPts val="0"/>
              </a:spcBef>
              <a:spcAft>
                <a:spcPts val="0"/>
              </a:spcAft>
              <a:buNone/>
            </a:pPr>
            <a:r>
              <a:rPr lang="en" sz="1800">
                <a:solidFill>
                  <a:schemeClr val="accent1"/>
                </a:solidFill>
                <a:latin typeface="Google Sans"/>
                <a:ea typeface="Google Sans"/>
                <a:cs typeface="Google Sans"/>
                <a:sym typeface="Google Sans"/>
              </a:rPr>
              <a:t>Complete </a:t>
            </a:r>
            <a:r>
              <a:rPr b="1" lang="en" sz="1800">
                <a:solidFill>
                  <a:schemeClr val="accent1"/>
                </a:solidFill>
                <a:latin typeface="Google Sans"/>
                <a:ea typeface="Google Sans"/>
                <a:cs typeface="Google Sans"/>
                <a:sym typeface="Google Sans"/>
              </a:rPr>
              <a:t>any one</a:t>
            </a:r>
            <a:r>
              <a:rPr lang="en" sz="1800">
                <a:solidFill>
                  <a:schemeClr val="accent1"/>
                </a:solidFill>
                <a:latin typeface="Google Sans"/>
                <a:ea typeface="Google Sans"/>
                <a:cs typeface="Google Sans"/>
                <a:sym typeface="Google Sans"/>
              </a:rPr>
              <a:t> - </a:t>
            </a:r>
            <a:r>
              <a:rPr b="1" lang="en" sz="1800">
                <a:solidFill>
                  <a:schemeClr val="accent1"/>
                </a:solidFill>
                <a:latin typeface="Google Sans"/>
                <a:ea typeface="Google Sans"/>
                <a:cs typeface="Google Sans"/>
                <a:sym typeface="Google Sans"/>
              </a:rPr>
              <a:t> </a:t>
            </a:r>
            <a:r>
              <a:rPr b="1" lang="en" sz="1800">
                <a:solidFill>
                  <a:schemeClr val="accent1"/>
                </a:solidFill>
                <a:latin typeface="Google Sans"/>
                <a:ea typeface="Google Sans"/>
                <a:cs typeface="Google Sans"/>
                <a:sym typeface="Google Sans"/>
              </a:rPr>
              <a:t>Track 1 </a:t>
            </a:r>
            <a:r>
              <a:rPr b="1" lang="en" sz="1800">
                <a:latin typeface="Google Sans"/>
                <a:ea typeface="Google Sans"/>
                <a:cs typeface="Google Sans"/>
                <a:sym typeface="Google Sans"/>
              </a:rPr>
              <a:t>OR</a:t>
            </a:r>
            <a:r>
              <a:rPr b="1" lang="en" sz="1800">
                <a:solidFill>
                  <a:schemeClr val="accent1"/>
                </a:solidFill>
                <a:latin typeface="Google Sans"/>
                <a:ea typeface="Google Sans"/>
                <a:cs typeface="Google Sans"/>
                <a:sym typeface="Google Sans"/>
              </a:rPr>
              <a:t> Track 2</a:t>
            </a:r>
            <a:endParaRPr b="1" sz="1800">
              <a:solidFill>
                <a:schemeClr val="accent1"/>
              </a:solidFill>
              <a:latin typeface="Google Sans"/>
              <a:ea typeface="Google Sans"/>
              <a:cs typeface="Google Sans"/>
              <a:sym typeface="Google Sans"/>
            </a:endParaRPr>
          </a:p>
        </p:txBody>
      </p:sp>
      <p:sp>
        <p:nvSpPr>
          <p:cNvPr id="702" name="Google Shape;702;p45"/>
          <p:cNvSpPr txBox="1"/>
          <p:nvPr/>
        </p:nvSpPr>
        <p:spPr>
          <a:xfrm>
            <a:off x="0" y="4843800"/>
            <a:ext cx="6852000" cy="2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latin typeface="Google Sans"/>
                <a:ea typeface="Google Sans"/>
                <a:cs typeface="Google Sans"/>
                <a:sym typeface="Google Sans"/>
              </a:rPr>
              <a:t>*You’ll only get rewards for the milestone that you achieve after enrolment date &amp; not for the ones before that.</a:t>
            </a:r>
            <a:endParaRPr i="1" sz="1000">
              <a:latin typeface="Google Sans"/>
              <a:ea typeface="Google Sans"/>
              <a:cs typeface="Google Sans"/>
              <a:sym typeface="Google Sans"/>
            </a:endParaRPr>
          </a:p>
        </p:txBody>
      </p:sp>
      <p:pic>
        <p:nvPicPr>
          <p:cNvPr id="703" name="Google Shape;703;p45"/>
          <p:cNvPicPr preferRelativeResize="0"/>
          <p:nvPr/>
        </p:nvPicPr>
        <p:blipFill>
          <a:blip r:embed="rId3">
            <a:alphaModFix/>
          </a:blip>
          <a:stretch>
            <a:fillRect/>
          </a:stretch>
        </p:blipFill>
        <p:spPr>
          <a:xfrm>
            <a:off x="3402100" y="1728275"/>
            <a:ext cx="2525787" cy="2319600"/>
          </a:xfrm>
          <a:prstGeom prst="rect">
            <a:avLst/>
          </a:prstGeom>
          <a:noFill/>
          <a:ln>
            <a:noFill/>
          </a:ln>
        </p:spPr>
      </p:pic>
      <p:pic>
        <p:nvPicPr>
          <p:cNvPr id="704" name="Google Shape;704;p45"/>
          <p:cNvPicPr preferRelativeResize="0"/>
          <p:nvPr/>
        </p:nvPicPr>
        <p:blipFill>
          <a:blip r:embed="rId4">
            <a:alphaModFix/>
          </a:blip>
          <a:stretch>
            <a:fillRect/>
          </a:stretch>
        </p:blipFill>
        <p:spPr>
          <a:xfrm>
            <a:off x="7153350" y="1728275"/>
            <a:ext cx="1640826" cy="2319599"/>
          </a:xfrm>
          <a:prstGeom prst="rect">
            <a:avLst/>
          </a:prstGeom>
          <a:noFill/>
          <a:ln>
            <a:noFill/>
          </a:ln>
        </p:spPr>
      </p:pic>
      <p:sp>
        <p:nvSpPr>
          <p:cNvPr id="705" name="Google Shape;705;p45"/>
          <p:cNvSpPr/>
          <p:nvPr/>
        </p:nvSpPr>
        <p:spPr>
          <a:xfrm>
            <a:off x="6138050" y="2645225"/>
            <a:ext cx="581100" cy="573300"/>
          </a:xfrm>
          <a:prstGeom prst="mathPlus">
            <a:avLst>
              <a:gd fmla="val 23520" name="adj1"/>
            </a:avLst>
          </a:prstGeom>
          <a:solidFill>
            <a:srgbClr val="4285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6"/>
          <p:cNvSpPr txBox="1"/>
          <p:nvPr>
            <p:ph type="title"/>
          </p:nvPr>
        </p:nvSpPr>
        <p:spPr>
          <a:xfrm>
            <a:off x="645800" y="1421775"/>
            <a:ext cx="3046500" cy="2428500"/>
          </a:xfrm>
          <a:prstGeom prst="rect">
            <a:avLst/>
          </a:prstGeom>
        </p:spPr>
        <p:txBody>
          <a:bodyPr anchorCtr="0" anchor="t" bIns="0" lIns="0" spcFirstLastPara="1" rIns="228600" wrap="square" tIns="0">
            <a:noAutofit/>
          </a:bodyPr>
          <a:lstStyle/>
          <a:p>
            <a:pPr indent="0" lvl="0" marL="0" rtl="0" algn="l">
              <a:lnSpc>
                <a:spcPct val="150000"/>
              </a:lnSpc>
              <a:spcBef>
                <a:spcPts val="0"/>
              </a:spcBef>
              <a:spcAft>
                <a:spcPts val="0"/>
              </a:spcAft>
              <a:buNone/>
            </a:pPr>
            <a:r>
              <a:rPr lang="en" sz="2400">
                <a:latin typeface="Google Sans"/>
                <a:ea typeface="Google Sans"/>
                <a:cs typeface="Google Sans"/>
                <a:sym typeface="Google Sans"/>
              </a:rPr>
              <a:t>Option 2</a:t>
            </a:r>
            <a:endParaRPr sz="2400">
              <a:latin typeface="Google Sans"/>
              <a:ea typeface="Google Sans"/>
              <a:cs typeface="Google Sans"/>
              <a:sym typeface="Google Sans"/>
            </a:endParaRPr>
          </a:p>
          <a:p>
            <a:pPr indent="0" lvl="0" marL="0" rtl="0" algn="l">
              <a:lnSpc>
                <a:spcPct val="150000"/>
              </a:lnSpc>
              <a:spcBef>
                <a:spcPts val="0"/>
              </a:spcBef>
              <a:spcAft>
                <a:spcPts val="0"/>
              </a:spcAft>
              <a:buNone/>
            </a:pPr>
            <a:r>
              <a:rPr lang="en" sz="1800">
                <a:solidFill>
                  <a:schemeClr val="accent1"/>
                </a:solidFill>
                <a:latin typeface="Google Sans"/>
                <a:ea typeface="Google Sans"/>
                <a:cs typeface="Google Sans"/>
                <a:sym typeface="Google Sans"/>
              </a:rPr>
              <a:t>Complete </a:t>
            </a:r>
            <a:r>
              <a:rPr b="1" lang="en" sz="1800">
                <a:solidFill>
                  <a:schemeClr val="accent1"/>
                </a:solidFill>
                <a:latin typeface="Google Sans"/>
                <a:ea typeface="Google Sans"/>
                <a:cs typeface="Google Sans"/>
                <a:sym typeface="Google Sans"/>
              </a:rPr>
              <a:t>both the tracks</a:t>
            </a:r>
            <a:r>
              <a:rPr lang="en" sz="1800">
                <a:solidFill>
                  <a:schemeClr val="accent1"/>
                </a:solidFill>
                <a:latin typeface="Google Sans"/>
                <a:ea typeface="Google Sans"/>
                <a:cs typeface="Google Sans"/>
                <a:sym typeface="Google Sans"/>
              </a:rPr>
              <a:t> - </a:t>
            </a:r>
            <a:r>
              <a:rPr b="1" lang="en" sz="1800">
                <a:solidFill>
                  <a:schemeClr val="accent1"/>
                </a:solidFill>
                <a:latin typeface="Google Sans"/>
                <a:ea typeface="Google Sans"/>
                <a:cs typeface="Google Sans"/>
                <a:sym typeface="Google Sans"/>
              </a:rPr>
              <a:t> Track 1 </a:t>
            </a:r>
            <a:r>
              <a:rPr b="1" lang="en" sz="1800">
                <a:latin typeface="Google Sans"/>
                <a:ea typeface="Google Sans"/>
                <a:cs typeface="Google Sans"/>
                <a:sym typeface="Google Sans"/>
              </a:rPr>
              <a:t>AND</a:t>
            </a:r>
            <a:r>
              <a:rPr b="1" lang="en" sz="1800">
                <a:solidFill>
                  <a:schemeClr val="accent1"/>
                </a:solidFill>
                <a:latin typeface="Google Sans"/>
                <a:ea typeface="Google Sans"/>
                <a:cs typeface="Google Sans"/>
                <a:sym typeface="Google Sans"/>
              </a:rPr>
              <a:t> Track 2</a:t>
            </a:r>
            <a:endParaRPr b="1" sz="1800">
              <a:solidFill>
                <a:schemeClr val="accent1"/>
              </a:solidFill>
              <a:latin typeface="Google Sans"/>
              <a:ea typeface="Google Sans"/>
              <a:cs typeface="Google Sans"/>
              <a:sym typeface="Google Sans"/>
            </a:endParaRPr>
          </a:p>
        </p:txBody>
      </p:sp>
      <p:sp>
        <p:nvSpPr>
          <p:cNvPr id="711" name="Google Shape;711;p46"/>
          <p:cNvSpPr txBox="1"/>
          <p:nvPr/>
        </p:nvSpPr>
        <p:spPr>
          <a:xfrm>
            <a:off x="761950" y="580975"/>
            <a:ext cx="66477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Rewards for Participants</a:t>
            </a:r>
            <a:endParaRPr sz="2400">
              <a:solidFill>
                <a:srgbClr val="3C4043"/>
              </a:solidFill>
              <a:latin typeface="Google Sans Medium"/>
              <a:ea typeface="Google Sans Medium"/>
              <a:cs typeface="Google Sans Medium"/>
              <a:sym typeface="Google Sans Medium"/>
            </a:endParaRPr>
          </a:p>
        </p:txBody>
      </p:sp>
      <p:sp>
        <p:nvSpPr>
          <p:cNvPr id="712" name="Google Shape;712;p46"/>
          <p:cNvSpPr txBox="1"/>
          <p:nvPr/>
        </p:nvSpPr>
        <p:spPr>
          <a:xfrm>
            <a:off x="0" y="4843800"/>
            <a:ext cx="6852000" cy="2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latin typeface="Google Sans"/>
                <a:ea typeface="Google Sans"/>
                <a:cs typeface="Google Sans"/>
                <a:sym typeface="Google Sans"/>
              </a:rPr>
              <a:t>*You’ll only get rewards for the milestone that you achieve after enrolment date &amp; not for the ones before that.</a:t>
            </a:r>
            <a:endParaRPr i="1" sz="1000">
              <a:latin typeface="Google Sans"/>
              <a:ea typeface="Google Sans"/>
              <a:cs typeface="Google Sans"/>
              <a:sym typeface="Google Sans"/>
            </a:endParaRPr>
          </a:p>
        </p:txBody>
      </p:sp>
      <p:pic>
        <p:nvPicPr>
          <p:cNvPr id="713" name="Google Shape;713;p46"/>
          <p:cNvPicPr preferRelativeResize="0"/>
          <p:nvPr/>
        </p:nvPicPr>
        <p:blipFill>
          <a:blip r:embed="rId3">
            <a:alphaModFix/>
          </a:blip>
          <a:stretch>
            <a:fillRect/>
          </a:stretch>
        </p:blipFill>
        <p:spPr>
          <a:xfrm>
            <a:off x="3394316" y="1835750"/>
            <a:ext cx="1382971" cy="1270076"/>
          </a:xfrm>
          <a:prstGeom prst="rect">
            <a:avLst/>
          </a:prstGeom>
          <a:noFill/>
          <a:ln>
            <a:noFill/>
          </a:ln>
        </p:spPr>
      </p:pic>
      <p:pic>
        <p:nvPicPr>
          <p:cNvPr id="714" name="Google Shape;714;p46"/>
          <p:cNvPicPr preferRelativeResize="0"/>
          <p:nvPr/>
        </p:nvPicPr>
        <p:blipFill>
          <a:blip r:embed="rId4">
            <a:alphaModFix/>
          </a:blip>
          <a:stretch>
            <a:fillRect/>
          </a:stretch>
        </p:blipFill>
        <p:spPr>
          <a:xfrm>
            <a:off x="5445575" y="1869688"/>
            <a:ext cx="867549" cy="1226437"/>
          </a:xfrm>
          <a:prstGeom prst="rect">
            <a:avLst/>
          </a:prstGeom>
          <a:noFill/>
          <a:ln>
            <a:noFill/>
          </a:ln>
        </p:spPr>
      </p:pic>
      <p:sp>
        <p:nvSpPr>
          <p:cNvPr id="715" name="Google Shape;715;p46"/>
          <p:cNvSpPr/>
          <p:nvPr/>
        </p:nvSpPr>
        <p:spPr>
          <a:xfrm>
            <a:off x="4677000" y="2196238"/>
            <a:ext cx="581100" cy="573300"/>
          </a:xfrm>
          <a:prstGeom prst="mathPlus">
            <a:avLst>
              <a:gd fmla="val 23520" name="adj1"/>
            </a:avLst>
          </a:prstGeom>
          <a:solidFill>
            <a:srgbClr val="4285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6" name="Google Shape;716;p46"/>
          <p:cNvPicPr preferRelativeResize="0"/>
          <p:nvPr/>
        </p:nvPicPr>
        <p:blipFill rotWithShape="1">
          <a:blip r:embed="rId5">
            <a:alphaModFix/>
          </a:blip>
          <a:srcRect b="0" l="23891" r="25308" t="0"/>
          <a:stretch/>
        </p:blipFill>
        <p:spPr>
          <a:xfrm>
            <a:off x="8441461" y="1791437"/>
            <a:ext cx="702538" cy="1382951"/>
          </a:xfrm>
          <a:prstGeom prst="rect">
            <a:avLst/>
          </a:prstGeom>
          <a:noFill/>
          <a:ln>
            <a:noFill/>
          </a:ln>
        </p:spPr>
      </p:pic>
      <p:pic>
        <p:nvPicPr>
          <p:cNvPr id="717" name="Google Shape;717;p46"/>
          <p:cNvPicPr preferRelativeResize="0"/>
          <p:nvPr/>
        </p:nvPicPr>
        <p:blipFill>
          <a:blip r:embed="rId6">
            <a:alphaModFix/>
          </a:blip>
          <a:stretch>
            <a:fillRect/>
          </a:stretch>
        </p:blipFill>
        <p:spPr>
          <a:xfrm>
            <a:off x="6852000" y="1779313"/>
            <a:ext cx="1382976" cy="1382949"/>
          </a:xfrm>
          <a:prstGeom prst="rect">
            <a:avLst/>
          </a:prstGeom>
          <a:noFill/>
          <a:ln>
            <a:noFill/>
          </a:ln>
        </p:spPr>
      </p:pic>
      <p:sp>
        <p:nvSpPr>
          <p:cNvPr id="718" name="Google Shape;718;p46"/>
          <p:cNvSpPr/>
          <p:nvPr/>
        </p:nvSpPr>
        <p:spPr>
          <a:xfrm>
            <a:off x="6406875" y="2196250"/>
            <a:ext cx="581100" cy="573300"/>
          </a:xfrm>
          <a:prstGeom prst="mathPlus">
            <a:avLst>
              <a:gd fmla="val 23520" name="adj1"/>
            </a:avLst>
          </a:prstGeom>
          <a:solidFill>
            <a:srgbClr val="4285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7993050" y="2196238"/>
            <a:ext cx="581100" cy="573300"/>
          </a:xfrm>
          <a:prstGeom prst="mathPlus">
            <a:avLst>
              <a:gd fmla="val 23520" name="adj1"/>
            </a:avLst>
          </a:prstGeom>
          <a:solidFill>
            <a:srgbClr val="4285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title"/>
          </p:nvPr>
        </p:nvSpPr>
        <p:spPr>
          <a:xfrm>
            <a:off x="761950" y="809375"/>
            <a:ext cx="62697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b="1" lang="en" sz="3300">
                <a:solidFill>
                  <a:srgbClr val="4A86E8"/>
                </a:solidFill>
                <a:latin typeface="Google Sans"/>
                <a:ea typeface="Google Sans"/>
                <a:cs typeface="Google Sans"/>
                <a:sym typeface="Google Sans"/>
              </a:rPr>
              <a:t>30 Days of Google Cloud</a:t>
            </a:r>
            <a:endParaRPr>
              <a:solidFill>
                <a:srgbClr val="4A86E8"/>
              </a:solidFill>
            </a:endParaRPr>
          </a:p>
        </p:txBody>
      </p:sp>
      <p:sp>
        <p:nvSpPr>
          <p:cNvPr id="506" name="Google Shape;506;p29"/>
          <p:cNvSpPr txBox="1"/>
          <p:nvPr>
            <p:ph idx="4294967295" type="subTitle"/>
          </p:nvPr>
        </p:nvSpPr>
        <p:spPr>
          <a:xfrm>
            <a:off x="697550" y="2671500"/>
            <a:ext cx="5013000" cy="5049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434343"/>
                </a:solidFill>
                <a:latin typeface="Google Sans"/>
                <a:ea typeface="Google Sans"/>
                <a:cs typeface="Google Sans"/>
                <a:sym typeface="Google Sans"/>
              </a:rPr>
              <a:t>For the GDSC India Campuses</a:t>
            </a:r>
            <a:endParaRPr sz="2400">
              <a:solidFill>
                <a:srgbClr val="434343"/>
              </a:solidFill>
              <a:latin typeface="Google Sans"/>
              <a:ea typeface="Google Sans"/>
              <a:cs typeface="Google Sans"/>
              <a:sym typeface="Google Sans"/>
            </a:endParaRPr>
          </a:p>
          <a:p>
            <a:pPr indent="0" lvl="0" marL="0" rtl="0" algn="l">
              <a:spcBef>
                <a:spcPts val="0"/>
              </a:spcBef>
              <a:spcAft>
                <a:spcPts val="0"/>
              </a:spcAft>
              <a:buNone/>
            </a:pPr>
            <a:r>
              <a:t/>
            </a:r>
            <a:endParaRPr b="1" sz="2400">
              <a:solidFill>
                <a:srgbClr val="434343"/>
              </a:solidFill>
              <a:latin typeface="Google Sans"/>
              <a:ea typeface="Google Sans"/>
              <a:cs typeface="Google Sans"/>
              <a:sym typeface="Google Sans"/>
            </a:endParaRPr>
          </a:p>
          <a:p>
            <a:pPr indent="0" lvl="0" marL="0" rtl="0" algn="l">
              <a:spcBef>
                <a:spcPts val="0"/>
              </a:spcBef>
              <a:spcAft>
                <a:spcPts val="0"/>
              </a:spcAft>
              <a:buNone/>
            </a:pPr>
            <a:r>
              <a:rPr b="1" lang="en" sz="2400">
                <a:solidFill>
                  <a:srgbClr val="434343"/>
                </a:solidFill>
                <a:latin typeface="Google Sans"/>
                <a:ea typeface="Google Sans"/>
                <a:cs typeface="Google Sans"/>
                <a:sym typeface="Google Sans"/>
              </a:rPr>
              <a:t>Info Session</a:t>
            </a:r>
            <a:endParaRPr b="1" sz="2400">
              <a:solidFill>
                <a:srgbClr val="434343"/>
              </a:solidFill>
              <a:latin typeface="Google Sans"/>
              <a:ea typeface="Google Sans"/>
              <a:cs typeface="Google Sans"/>
              <a:sym typeface="Google Sans"/>
            </a:endParaRPr>
          </a:p>
        </p:txBody>
      </p:sp>
      <p:pic>
        <p:nvPicPr>
          <p:cNvPr id="507" name="Google Shape;507;p29"/>
          <p:cNvPicPr preferRelativeResize="0"/>
          <p:nvPr/>
        </p:nvPicPr>
        <p:blipFill rotWithShape="1">
          <a:blip r:embed="rId3">
            <a:alphaModFix/>
          </a:blip>
          <a:srcRect b="0" l="0" r="0" t="7552"/>
          <a:stretch/>
        </p:blipFill>
        <p:spPr>
          <a:xfrm>
            <a:off x="4529907" y="2571875"/>
            <a:ext cx="4344968" cy="2493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47"/>
          <p:cNvPicPr preferRelativeResize="0"/>
          <p:nvPr/>
        </p:nvPicPr>
        <p:blipFill rotWithShape="1">
          <a:blip r:embed="rId3">
            <a:alphaModFix amt="21000"/>
          </a:blip>
          <a:srcRect b="0" l="4621" r="878" t="0"/>
          <a:stretch/>
        </p:blipFill>
        <p:spPr>
          <a:xfrm>
            <a:off x="0" y="0"/>
            <a:ext cx="9144002" cy="5143501"/>
          </a:xfrm>
          <a:prstGeom prst="rect">
            <a:avLst/>
          </a:prstGeom>
          <a:noFill/>
          <a:ln>
            <a:noFill/>
          </a:ln>
        </p:spPr>
      </p:pic>
      <p:sp>
        <p:nvSpPr>
          <p:cNvPr id="725" name="Google Shape;725;p47"/>
          <p:cNvSpPr txBox="1"/>
          <p:nvPr>
            <p:ph type="title"/>
          </p:nvPr>
        </p:nvSpPr>
        <p:spPr>
          <a:xfrm>
            <a:off x="1524000" y="1385500"/>
            <a:ext cx="6096000" cy="1311300"/>
          </a:xfrm>
          <a:prstGeom prst="rect">
            <a:avLst/>
          </a:prstGeom>
        </p:spPr>
        <p:txBody>
          <a:bodyPr anchorCtr="0" anchor="t" bIns="0" lIns="0" spcFirstLastPara="1" rIns="228600" wrap="square" tIns="0">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p:nvPr/>
        </p:nvSpPr>
        <p:spPr>
          <a:xfrm>
            <a:off x="408350" y="1385300"/>
            <a:ext cx="1836600" cy="1396200"/>
          </a:xfrm>
          <a:prstGeom prst="triangle">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txBox="1"/>
          <p:nvPr>
            <p:ph type="title"/>
          </p:nvPr>
        </p:nvSpPr>
        <p:spPr>
          <a:xfrm>
            <a:off x="4216150" y="933825"/>
            <a:ext cx="4040400" cy="3920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t/>
            </a:r>
            <a:endParaRPr b="1">
              <a:latin typeface="Google Sans"/>
              <a:ea typeface="Google Sans"/>
              <a:cs typeface="Google Sans"/>
              <a:sym typeface="Google Sans"/>
            </a:endParaRPr>
          </a:p>
          <a:p>
            <a:pPr indent="0" lvl="0" marL="0" rtl="0" algn="l">
              <a:spcBef>
                <a:spcPts val="0"/>
              </a:spcBef>
              <a:spcAft>
                <a:spcPts val="0"/>
              </a:spcAft>
              <a:buNone/>
            </a:pPr>
            <a:r>
              <a:rPr b="1" lang="en">
                <a:latin typeface="Google Sans"/>
                <a:ea typeface="Google Sans"/>
                <a:cs typeface="Google Sans"/>
                <a:sym typeface="Google Sans"/>
              </a:rPr>
              <a:t>Maaz Modak</a:t>
            </a:r>
            <a:endParaRPr b="1">
              <a:latin typeface="Google Sans"/>
              <a:ea typeface="Google Sans"/>
              <a:cs typeface="Google Sans"/>
              <a:sym typeface="Google Sans"/>
            </a:endParaRPr>
          </a:p>
          <a:p>
            <a:pPr indent="0" lvl="0" marL="0" rtl="0" algn="l">
              <a:spcBef>
                <a:spcPts val="0"/>
              </a:spcBef>
              <a:spcAft>
                <a:spcPts val="0"/>
              </a:spcAft>
              <a:buNone/>
            </a:pPr>
            <a:r>
              <a:t/>
            </a:r>
            <a:endParaRPr b="1">
              <a:latin typeface="Google Sans"/>
              <a:ea typeface="Google Sans"/>
              <a:cs typeface="Google Sans"/>
              <a:sym typeface="Google Sans"/>
            </a:endParaRPr>
          </a:p>
          <a:p>
            <a:pPr indent="0" lvl="0" marL="0" rtl="0" algn="l">
              <a:spcBef>
                <a:spcPts val="0"/>
              </a:spcBef>
              <a:spcAft>
                <a:spcPts val="0"/>
              </a:spcAft>
              <a:buNone/>
            </a:pPr>
            <a:r>
              <a:rPr b="1" lang="en">
                <a:latin typeface="Google Sans"/>
                <a:ea typeface="Google Sans"/>
                <a:cs typeface="Google Sans"/>
                <a:sym typeface="Google Sans"/>
              </a:rPr>
              <a:t>Facilitator</a:t>
            </a:r>
            <a:r>
              <a:rPr b="1" lang="en">
                <a:latin typeface="Google Sans"/>
                <a:ea typeface="Google Sans"/>
                <a:cs typeface="Google Sans"/>
                <a:sym typeface="Google Sans"/>
              </a:rPr>
              <a:t>,</a:t>
            </a:r>
            <a:endParaRPr b="1">
              <a:latin typeface="Google Sans"/>
              <a:ea typeface="Google Sans"/>
              <a:cs typeface="Google Sans"/>
              <a:sym typeface="Google Sans"/>
            </a:endParaRPr>
          </a:p>
          <a:p>
            <a:pPr indent="0" lvl="0" marL="0" rtl="0" algn="l">
              <a:spcBef>
                <a:spcPts val="0"/>
              </a:spcBef>
              <a:spcAft>
                <a:spcPts val="0"/>
              </a:spcAft>
              <a:buNone/>
            </a:pPr>
            <a:r>
              <a:rPr b="1" lang="en">
                <a:latin typeface="Google Sans"/>
                <a:ea typeface="Google Sans"/>
                <a:cs typeface="Google Sans"/>
                <a:sym typeface="Google Sans"/>
              </a:rPr>
              <a:t>#30DaysofGoogleCloud</a:t>
            </a:r>
            <a:endParaRPr b="1">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grpSp>
        <p:nvGrpSpPr>
          <p:cNvPr id="514" name="Google Shape;514;p30"/>
          <p:cNvGrpSpPr/>
          <p:nvPr/>
        </p:nvGrpSpPr>
        <p:grpSpPr>
          <a:xfrm>
            <a:off x="7540296" y="3426025"/>
            <a:ext cx="689052" cy="907848"/>
            <a:chOff x="4502613" y="40452"/>
            <a:chExt cx="332362" cy="450254"/>
          </a:xfrm>
        </p:grpSpPr>
        <p:sp>
          <p:nvSpPr>
            <p:cNvPr id="515" name="Google Shape;515;p30"/>
            <p:cNvSpPr/>
            <p:nvPr/>
          </p:nvSpPr>
          <p:spPr>
            <a:xfrm>
              <a:off x="4502613" y="334740"/>
              <a:ext cx="332362" cy="155966"/>
            </a:xfrm>
            <a:custGeom>
              <a:rect b="b" l="l" r="r" t="t"/>
              <a:pathLst>
                <a:path extrusionOk="0" h="12154" w="25900">
                  <a:moveTo>
                    <a:pt x="351" y="0"/>
                  </a:moveTo>
                  <a:lnTo>
                    <a:pt x="0" y="2569"/>
                  </a:lnTo>
                  <a:cubicBezTo>
                    <a:pt x="0" y="6329"/>
                    <a:pt x="1612" y="9061"/>
                    <a:pt x="4204" y="10789"/>
                  </a:cubicBezTo>
                  <a:cubicBezTo>
                    <a:pt x="6008" y="12023"/>
                    <a:pt x="8305" y="12153"/>
                    <a:pt x="10856" y="12153"/>
                  </a:cubicBezTo>
                  <a:cubicBezTo>
                    <a:pt x="11541" y="12153"/>
                    <a:pt x="12244" y="12144"/>
                    <a:pt x="12961" y="12144"/>
                  </a:cubicBezTo>
                  <a:cubicBezTo>
                    <a:pt x="13678" y="12144"/>
                    <a:pt x="14380" y="12153"/>
                    <a:pt x="15062" y="12153"/>
                  </a:cubicBezTo>
                  <a:cubicBezTo>
                    <a:pt x="17602" y="12153"/>
                    <a:pt x="19878" y="12023"/>
                    <a:pt x="21719" y="10789"/>
                  </a:cubicBezTo>
                  <a:cubicBezTo>
                    <a:pt x="24288" y="9038"/>
                    <a:pt x="25899" y="6329"/>
                    <a:pt x="25899" y="2569"/>
                  </a:cubicBezTo>
                  <a:lnTo>
                    <a:pt x="25572" y="0"/>
                  </a:ln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0"/>
            <p:cNvSpPr/>
            <p:nvPr/>
          </p:nvSpPr>
          <p:spPr>
            <a:xfrm>
              <a:off x="4679124" y="334740"/>
              <a:ext cx="13" cy="13"/>
            </a:xfrm>
            <a:custGeom>
              <a:rect b="b" l="l" r="r" t="t"/>
              <a:pathLst>
                <a:path extrusionOk="0" h="1" w="1">
                  <a:moveTo>
                    <a:pt x="0" y="0"/>
                  </a:moveTo>
                  <a:lnTo>
                    <a:pt x="0" y="0"/>
                  </a:ln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0"/>
            <p:cNvSpPr/>
            <p:nvPr/>
          </p:nvSpPr>
          <p:spPr>
            <a:xfrm>
              <a:off x="4507104" y="40452"/>
              <a:ext cx="323674" cy="294301"/>
            </a:xfrm>
            <a:custGeom>
              <a:rect b="b" l="l" r="r" t="t"/>
              <a:pathLst>
                <a:path extrusionOk="0" h="22934" w="25223">
                  <a:moveTo>
                    <a:pt x="12658" y="1"/>
                  </a:moveTo>
                  <a:cubicBezTo>
                    <a:pt x="7497" y="1"/>
                    <a:pt x="3247" y="958"/>
                    <a:pt x="2803" y="2173"/>
                  </a:cubicBezTo>
                  <a:lnTo>
                    <a:pt x="1" y="22933"/>
                  </a:lnTo>
                  <a:lnTo>
                    <a:pt x="25222" y="22933"/>
                  </a:lnTo>
                  <a:lnTo>
                    <a:pt x="22490" y="2173"/>
                  </a:lnTo>
                  <a:cubicBezTo>
                    <a:pt x="22046" y="958"/>
                    <a:pt x="17796" y="1"/>
                    <a:pt x="12658" y="1"/>
                  </a:cubicBezTo>
                  <a:close/>
                </a:path>
              </a:pathLst>
            </a:custGeom>
            <a:solidFill>
              <a:srgbClr val="9FC1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0"/>
            <p:cNvSpPr/>
            <p:nvPr/>
          </p:nvSpPr>
          <p:spPr>
            <a:xfrm>
              <a:off x="4667434" y="58135"/>
              <a:ext cx="18594" cy="6006"/>
            </a:xfrm>
            <a:custGeom>
              <a:rect b="b" l="l" r="r" t="t"/>
              <a:pathLst>
                <a:path extrusionOk="0" h="468" w="1449">
                  <a:moveTo>
                    <a:pt x="725" y="1"/>
                  </a:moveTo>
                  <a:cubicBezTo>
                    <a:pt x="328" y="1"/>
                    <a:pt x="1" y="94"/>
                    <a:pt x="1" y="234"/>
                  </a:cubicBezTo>
                  <a:cubicBezTo>
                    <a:pt x="1" y="351"/>
                    <a:pt x="328" y="468"/>
                    <a:pt x="725" y="468"/>
                  </a:cubicBezTo>
                  <a:cubicBezTo>
                    <a:pt x="1122" y="468"/>
                    <a:pt x="1448" y="351"/>
                    <a:pt x="1448" y="234"/>
                  </a:cubicBezTo>
                  <a:cubicBezTo>
                    <a:pt x="1448" y="94"/>
                    <a:pt x="1122" y="1"/>
                    <a:pt x="725" y="1"/>
                  </a:cubicBez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0"/>
            <p:cNvSpPr/>
            <p:nvPr/>
          </p:nvSpPr>
          <p:spPr>
            <a:xfrm>
              <a:off x="4692611" y="66528"/>
              <a:ext cx="18594" cy="6006"/>
            </a:xfrm>
            <a:custGeom>
              <a:rect b="b" l="l" r="r" t="t"/>
              <a:pathLst>
                <a:path extrusionOk="0" h="468" w="1449">
                  <a:moveTo>
                    <a:pt x="724" y="0"/>
                  </a:moveTo>
                  <a:cubicBezTo>
                    <a:pt x="327" y="0"/>
                    <a:pt x="0" y="117"/>
                    <a:pt x="0" y="234"/>
                  </a:cubicBezTo>
                  <a:cubicBezTo>
                    <a:pt x="0" y="374"/>
                    <a:pt x="327" y="467"/>
                    <a:pt x="724" y="467"/>
                  </a:cubicBezTo>
                  <a:cubicBezTo>
                    <a:pt x="1121" y="467"/>
                    <a:pt x="1448" y="374"/>
                    <a:pt x="1448" y="234"/>
                  </a:cubicBezTo>
                  <a:cubicBezTo>
                    <a:pt x="1448" y="117"/>
                    <a:pt x="1121" y="0"/>
                    <a:pt x="724" y="0"/>
                  </a:cubicBez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0"/>
            <p:cNvSpPr/>
            <p:nvPr/>
          </p:nvSpPr>
          <p:spPr>
            <a:xfrm>
              <a:off x="4642256" y="66528"/>
              <a:ext cx="18594" cy="6006"/>
            </a:xfrm>
            <a:custGeom>
              <a:rect b="b" l="l" r="r" t="t"/>
              <a:pathLst>
                <a:path extrusionOk="0" h="468" w="1449">
                  <a:moveTo>
                    <a:pt x="725" y="0"/>
                  </a:moveTo>
                  <a:cubicBezTo>
                    <a:pt x="328" y="0"/>
                    <a:pt x="1" y="117"/>
                    <a:pt x="1" y="234"/>
                  </a:cubicBezTo>
                  <a:cubicBezTo>
                    <a:pt x="1" y="374"/>
                    <a:pt x="328" y="467"/>
                    <a:pt x="725" y="467"/>
                  </a:cubicBezTo>
                  <a:cubicBezTo>
                    <a:pt x="1122" y="467"/>
                    <a:pt x="1449" y="374"/>
                    <a:pt x="1449" y="234"/>
                  </a:cubicBezTo>
                  <a:cubicBezTo>
                    <a:pt x="1449" y="117"/>
                    <a:pt x="1122" y="0"/>
                    <a:pt x="725" y="0"/>
                  </a:cubicBez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0"/>
            <p:cNvSpPr/>
            <p:nvPr/>
          </p:nvSpPr>
          <p:spPr>
            <a:xfrm>
              <a:off x="4667434" y="75818"/>
              <a:ext cx="18594" cy="6006"/>
            </a:xfrm>
            <a:custGeom>
              <a:rect b="b" l="l" r="r" t="t"/>
              <a:pathLst>
                <a:path extrusionOk="0" h="468" w="1449">
                  <a:moveTo>
                    <a:pt x="725" y="0"/>
                  </a:moveTo>
                  <a:cubicBezTo>
                    <a:pt x="328" y="0"/>
                    <a:pt x="1" y="117"/>
                    <a:pt x="1" y="234"/>
                  </a:cubicBezTo>
                  <a:cubicBezTo>
                    <a:pt x="1" y="374"/>
                    <a:pt x="328" y="467"/>
                    <a:pt x="725" y="467"/>
                  </a:cubicBezTo>
                  <a:cubicBezTo>
                    <a:pt x="1122" y="467"/>
                    <a:pt x="1448" y="374"/>
                    <a:pt x="1448" y="234"/>
                  </a:cubicBezTo>
                  <a:cubicBezTo>
                    <a:pt x="1448" y="117"/>
                    <a:pt x="1122" y="0"/>
                    <a:pt x="725" y="0"/>
                  </a:cubicBez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0"/>
            <p:cNvSpPr/>
            <p:nvPr/>
          </p:nvSpPr>
          <p:spPr>
            <a:xfrm>
              <a:off x="4671925" y="195045"/>
              <a:ext cx="88724" cy="33916"/>
            </a:xfrm>
            <a:custGeom>
              <a:rect b="b" l="l" r="r" t="t"/>
              <a:pathLst>
                <a:path extrusionOk="0" h="2643" w="6914">
                  <a:moveTo>
                    <a:pt x="1286" y="1"/>
                  </a:moveTo>
                  <a:cubicBezTo>
                    <a:pt x="947" y="1"/>
                    <a:pt x="631" y="119"/>
                    <a:pt x="375" y="354"/>
                  </a:cubicBezTo>
                  <a:cubicBezTo>
                    <a:pt x="118" y="611"/>
                    <a:pt x="1" y="1942"/>
                    <a:pt x="1" y="2386"/>
                  </a:cubicBezTo>
                  <a:lnTo>
                    <a:pt x="1" y="2643"/>
                  </a:lnTo>
                  <a:lnTo>
                    <a:pt x="2663" y="2643"/>
                  </a:lnTo>
                  <a:lnTo>
                    <a:pt x="2827" y="2152"/>
                  </a:lnTo>
                  <a:lnTo>
                    <a:pt x="3060" y="2643"/>
                  </a:lnTo>
                  <a:lnTo>
                    <a:pt x="5325" y="2643"/>
                  </a:lnTo>
                  <a:lnTo>
                    <a:pt x="5489" y="1989"/>
                  </a:lnTo>
                  <a:lnTo>
                    <a:pt x="5582" y="2643"/>
                  </a:lnTo>
                  <a:lnTo>
                    <a:pt x="6913" y="2643"/>
                  </a:lnTo>
                  <a:lnTo>
                    <a:pt x="6913" y="2386"/>
                  </a:lnTo>
                  <a:cubicBezTo>
                    <a:pt x="6913" y="1942"/>
                    <a:pt x="6797" y="611"/>
                    <a:pt x="6563" y="354"/>
                  </a:cubicBezTo>
                  <a:cubicBezTo>
                    <a:pt x="6306" y="119"/>
                    <a:pt x="5971" y="1"/>
                    <a:pt x="5629" y="1"/>
                  </a:cubicBezTo>
                  <a:cubicBezTo>
                    <a:pt x="5598" y="1"/>
                    <a:pt x="5567" y="2"/>
                    <a:pt x="5536" y="4"/>
                  </a:cubicBezTo>
                  <a:lnTo>
                    <a:pt x="1379" y="4"/>
                  </a:lnTo>
                  <a:cubicBezTo>
                    <a:pt x="1348" y="2"/>
                    <a:pt x="1317" y="1"/>
                    <a:pt x="1286" y="1"/>
                  </a:cubicBezTo>
                  <a:close/>
                </a:path>
              </a:pathLst>
            </a:cu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0"/>
            <p:cNvSpPr/>
            <p:nvPr/>
          </p:nvSpPr>
          <p:spPr>
            <a:xfrm>
              <a:off x="4726168" y="166313"/>
              <a:ext cx="24292" cy="16207"/>
            </a:xfrm>
            <a:custGeom>
              <a:rect b="b" l="l" r="r" t="t"/>
              <a:pathLst>
                <a:path extrusionOk="0" fill="none" h="1263" w="1893">
                  <a:moveTo>
                    <a:pt x="1892" y="1262"/>
                  </a:moveTo>
                  <a:cubicBezTo>
                    <a:pt x="1892" y="1"/>
                    <a:pt x="1" y="1"/>
                    <a:pt x="1" y="1262"/>
                  </a:cubicBezTo>
                </a:path>
              </a:pathLst>
            </a:custGeom>
            <a:noFill/>
            <a:ln cap="flat" cmpd="sng" w="9525">
              <a:solidFill>
                <a:srgbClr val="4285F4"/>
              </a:solidFill>
              <a:prstDash val="solid"/>
              <a:miter lim="233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0"/>
            <p:cNvSpPr/>
            <p:nvPr/>
          </p:nvSpPr>
          <p:spPr>
            <a:xfrm>
              <a:off x="4681524" y="166313"/>
              <a:ext cx="24587" cy="16207"/>
            </a:xfrm>
            <a:custGeom>
              <a:rect b="b" l="l" r="r" t="t"/>
              <a:pathLst>
                <a:path extrusionOk="0" fill="none" h="1263" w="1916">
                  <a:moveTo>
                    <a:pt x="1915" y="1262"/>
                  </a:moveTo>
                  <a:lnTo>
                    <a:pt x="1915" y="1262"/>
                  </a:lnTo>
                  <a:cubicBezTo>
                    <a:pt x="1915" y="1"/>
                    <a:pt x="0" y="1"/>
                    <a:pt x="0" y="1262"/>
                  </a:cubicBezTo>
                </a:path>
              </a:pathLst>
            </a:custGeom>
            <a:noFill/>
            <a:ln cap="flat" cmpd="sng" w="9525">
              <a:solidFill>
                <a:srgbClr val="4285F4"/>
              </a:solidFill>
              <a:prstDash val="solid"/>
              <a:miter lim="233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30"/>
          <p:cNvSpPr/>
          <p:nvPr/>
        </p:nvSpPr>
        <p:spPr>
          <a:xfrm>
            <a:off x="398350" y="4405375"/>
            <a:ext cx="1836600" cy="56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30"/>
          <p:cNvPicPr preferRelativeResize="0"/>
          <p:nvPr/>
        </p:nvPicPr>
        <p:blipFill rotWithShape="1">
          <a:blip r:embed="rId3">
            <a:alphaModFix/>
          </a:blip>
          <a:srcRect b="30713" l="36260" r="37783" t="42143"/>
          <a:stretch/>
        </p:blipFill>
        <p:spPr>
          <a:xfrm>
            <a:off x="1189500" y="933825"/>
            <a:ext cx="1766700" cy="18477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1"/>
          <p:cNvSpPr txBox="1"/>
          <p:nvPr/>
        </p:nvSpPr>
        <p:spPr>
          <a:xfrm>
            <a:off x="512075" y="540075"/>
            <a:ext cx="2416200" cy="5391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Session Agenda</a:t>
            </a:r>
            <a:endParaRPr sz="2400">
              <a:solidFill>
                <a:srgbClr val="3C4043"/>
              </a:solidFill>
              <a:latin typeface="Google Sans"/>
              <a:ea typeface="Google Sans"/>
              <a:cs typeface="Google Sans"/>
              <a:sym typeface="Google Sans"/>
            </a:endParaRPr>
          </a:p>
        </p:txBody>
      </p:sp>
      <p:sp>
        <p:nvSpPr>
          <p:cNvPr id="532" name="Google Shape;532;p31"/>
          <p:cNvSpPr txBox="1"/>
          <p:nvPr/>
        </p:nvSpPr>
        <p:spPr>
          <a:xfrm>
            <a:off x="3407675" y="930425"/>
            <a:ext cx="14562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5 </a:t>
            </a:r>
            <a:r>
              <a:rPr lang="en" sz="1200">
                <a:solidFill>
                  <a:srgbClr val="202124"/>
                </a:solidFill>
                <a:latin typeface="Google Sans"/>
                <a:ea typeface="Google Sans"/>
                <a:cs typeface="Google Sans"/>
                <a:sym typeface="Google Sans"/>
              </a:rPr>
              <a:t> min </a:t>
            </a:r>
            <a:endParaRPr sz="1200">
              <a:solidFill>
                <a:srgbClr val="202124"/>
              </a:solidFill>
              <a:latin typeface="Google Sans"/>
              <a:ea typeface="Google Sans"/>
              <a:cs typeface="Google Sans"/>
              <a:sym typeface="Google Sans"/>
            </a:endParaRPr>
          </a:p>
        </p:txBody>
      </p:sp>
      <p:cxnSp>
        <p:nvCxnSpPr>
          <p:cNvPr id="533" name="Google Shape;533;p31"/>
          <p:cNvCxnSpPr>
            <a:stCxn id="534" idx="4"/>
          </p:cNvCxnSpPr>
          <p:nvPr/>
        </p:nvCxnSpPr>
        <p:spPr>
          <a:xfrm flipH="1" rot="10800000">
            <a:off x="3026675" y="-9231"/>
            <a:ext cx="11400" cy="4494300"/>
          </a:xfrm>
          <a:prstGeom prst="straightConnector1">
            <a:avLst/>
          </a:prstGeom>
          <a:noFill/>
          <a:ln cap="flat" cmpd="sng" w="19050">
            <a:solidFill>
              <a:srgbClr val="4285F4"/>
            </a:solidFill>
            <a:prstDash val="solid"/>
            <a:round/>
            <a:headEnd len="med" w="med" type="none"/>
            <a:tailEnd len="med" w="med" type="none"/>
          </a:ln>
        </p:spPr>
      </p:cxnSp>
      <p:sp>
        <p:nvSpPr>
          <p:cNvPr id="535" name="Google Shape;535;p31"/>
          <p:cNvSpPr/>
          <p:nvPr/>
        </p:nvSpPr>
        <p:spPr>
          <a:xfrm>
            <a:off x="2875475" y="930425"/>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1</a:t>
            </a:r>
            <a:endParaRPr sz="1000">
              <a:solidFill>
                <a:srgbClr val="FFFFFF"/>
              </a:solidFill>
              <a:latin typeface="Google Sans Medium"/>
              <a:ea typeface="Google Sans Medium"/>
              <a:cs typeface="Google Sans Medium"/>
              <a:sym typeface="Google Sans Medium"/>
            </a:endParaRPr>
          </a:p>
        </p:txBody>
      </p:sp>
      <p:sp>
        <p:nvSpPr>
          <p:cNvPr id="536" name="Google Shape;536;p31"/>
          <p:cNvSpPr txBox="1"/>
          <p:nvPr/>
        </p:nvSpPr>
        <p:spPr>
          <a:xfrm>
            <a:off x="4371686" y="1575793"/>
            <a:ext cx="34176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300">
                <a:solidFill>
                  <a:srgbClr val="222222"/>
                </a:solidFill>
                <a:highlight>
                  <a:srgbClr val="FFFFFF"/>
                </a:highlight>
                <a:latin typeface="Google Sans"/>
                <a:ea typeface="Google Sans"/>
                <a:cs typeface="Google Sans"/>
                <a:sym typeface="Google Sans"/>
              </a:rPr>
              <a:t>Intro</a:t>
            </a:r>
            <a:endParaRPr sz="1200">
              <a:solidFill>
                <a:srgbClr val="202124"/>
              </a:solidFill>
              <a:latin typeface="Google Sans"/>
              <a:ea typeface="Google Sans"/>
              <a:cs typeface="Google Sans"/>
              <a:sym typeface="Google Sans"/>
            </a:endParaRPr>
          </a:p>
        </p:txBody>
      </p:sp>
      <p:sp>
        <p:nvSpPr>
          <p:cNvPr id="537" name="Google Shape;537;p31"/>
          <p:cNvSpPr/>
          <p:nvPr/>
        </p:nvSpPr>
        <p:spPr>
          <a:xfrm>
            <a:off x="2875475" y="1575793"/>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2</a:t>
            </a:r>
            <a:endParaRPr sz="1000">
              <a:solidFill>
                <a:srgbClr val="FFFFFF"/>
              </a:solidFill>
              <a:latin typeface="Google Sans Medium"/>
              <a:ea typeface="Google Sans Medium"/>
              <a:cs typeface="Google Sans Medium"/>
              <a:sym typeface="Google Sans Medium"/>
            </a:endParaRPr>
          </a:p>
        </p:txBody>
      </p:sp>
      <p:sp>
        <p:nvSpPr>
          <p:cNvPr id="538" name="Google Shape;538;p31"/>
          <p:cNvSpPr txBox="1"/>
          <p:nvPr/>
        </p:nvSpPr>
        <p:spPr>
          <a:xfrm>
            <a:off x="4371686" y="2224835"/>
            <a:ext cx="34176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Syllabus of the program</a:t>
            </a:r>
            <a:endParaRPr sz="1200">
              <a:solidFill>
                <a:srgbClr val="202124"/>
              </a:solidFill>
              <a:latin typeface="Google Sans"/>
              <a:ea typeface="Google Sans"/>
              <a:cs typeface="Google Sans"/>
              <a:sym typeface="Google Sans"/>
            </a:endParaRPr>
          </a:p>
        </p:txBody>
      </p:sp>
      <p:sp>
        <p:nvSpPr>
          <p:cNvPr id="539" name="Google Shape;539;p31"/>
          <p:cNvSpPr/>
          <p:nvPr/>
        </p:nvSpPr>
        <p:spPr>
          <a:xfrm>
            <a:off x="2875475" y="2224835"/>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3</a:t>
            </a:r>
            <a:endParaRPr sz="1000">
              <a:solidFill>
                <a:srgbClr val="FFFFFF"/>
              </a:solidFill>
              <a:latin typeface="Google Sans Medium"/>
              <a:ea typeface="Google Sans Medium"/>
              <a:cs typeface="Google Sans Medium"/>
              <a:sym typeface="Google Sans Medium"/>
            </a:endParaRPr>
          </a:p>
        </p:txBody>
      </p:sp>
      <p:sp>
        <p:nvSpPr>
          <p:cNvPr id="540" name="Google Shape;540;p31"/>
          <p:cNvSpPr txBox="1"/>
          <p:nvPr/>
        </p:nvSpPr>
        <p:spPr>
          <a:xfrm>
            <a:off x="4371686" y="2873878"/>
            <a:ext cx="34176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Schedule </a:t>
            </a:r>
            <a:endParaRPr sz="1200">
              <a:solidFill>
                <a:srgbClr val="202124"/>
              </a:solidFill>
              <a:latin typeface="Google Sans"/>
              <a:ea typeface="Google Sans"/>
              <a:cs typeface="Google Sans"/>
              <a:sym typeface="Google Sans"/>
            </a:endParaRPr>
          </a:p>
        </p:txBody>
      </p:sp>
      <p:sp>
        <p:nvSpPr>
          <p:cNvPr id="541" name="Google Shape;541;p31"/>
          <p:cNvSpPr/>
          <p:nvPr/>
        </p:nvSpPr>
        <p:spPr>
          <a:xfrm>
            <a:off x="2875475" y="2873878"/>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4</a:t>
            </a:r>
            <a:endParaRPr sz="1000">
              <a:solidFill>
                <a:srgbClr val="FFFFFF"/>
              </a:solidFill>
              <a:latin typeface="Google Sans Medium"/>
              <a:ea typeface="Google Sans Medium"/>
              <a:cs typeface="Google Sans Medium"/>
              <a:sym typeface="Google Sans Medium"/>
            </a:endParaRPr>
          </a:p>
        </p:txBody>
      </p:sp>
      <p:sp>
        <p:nvSpPr>
          <p:cNvPr id="542" name="Google Shape;542;p31"/>
          <p:cNvSpPr txBox="1"/>
          <p:nvPr/>
        </p:nvSpPr>
        <p:spPr>
          <a:xfrm>
            <a:off x="4371674" y="3514039"/>
            <a:ext cx="42402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200">
                <a:solidFill>
                  <a:srgbClr val="202124"/>
                </a:solidFill>
                <a:latin typeface="Google Sans"/>
                <a:ea typeface="Google Sans"/>
                <a:cs typeface="Google Sans"/>
                <a:sym typeface="Google Sans"/>
              </a:rPr>
              <a:t>Rewards 👀</a:t>
            </a:r>
            <a:endParaRPr sz="1200">
              <a:solidFill>
                <a:srgbClr val="202124"/>
              </a:solidFill>
              <a:latin typeface="Google Sans"/>
              <a:ea typeface="Google Sans"/>
              <a:cs typeface="Google Sans"/>
              <a:sym typeface="Google Sans"/>
            </a:endParaRPr>
          </a:p>
        </p:txBody>
      </p:sp>
      <p:sp>
        <p:nvSpPr>
          <p:cNvPr id="543" name="Google Shape;543;p31"/>
          <p:cNvSpPr/>
          <p:nvPr/>
        </p:nvSpPr>
        <p:spPr>
          <a:xfrm>
            <a:off x="2875475" y="3514039"/>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5</a:t>
            </a:r>
            <a:endParaRPr sz="1000">
              <a:solidFill>
                <a:srgbClr val="FFFFFF"/>
              </a:solidFill>
              <a:latin typeface="Google Sans Medium"/>
              <a:ea typeface="Google Sans Medium"/>
              <a:cs typeface="Google Sans Medium"/>
              <a:sym typeface="Google Sans Medium"/>
            </a:endParaRPr>
          </a:p>
        </p:txBody>
      </p:sp>
      <p:sp>
        <p:nvSpPr>
          <p:cNvPr id="544" name="Google Shape;544;p31"/>
          <p:cNvSpPr txBox="1"/>
          <p:nvPr/>
        </p:nvSpPr>
        <p:spPr>
          <a:xfrm>
            <a:off x="4371675" y="930425"/>
            <a:ext cx="40104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300">
                <a:solidFill>
                  <a:srgbClr val="222222"/>
                </a:solidFill>
                <a:highlight>
                  <a:srgbClr val="FFFFFF"/>
                </a:highlight>
                <a:latin typeface="Google Sans"/>
                <a:ea typeface="Google Sans"/>
                <a:cs typeface="Google Sans"/>
                <a:sym typeface="Google Sans"/>
              </a:rPr>
              <a:t>Recent events</a:t>
            </a:r>
            <a:endParaRPr sz="1200">
              <a:solidFill>
                <a:srgbClr val="202124"/>
              </a:solidFill>
              <a:latin typeface="Google Sans"/>
              <a:ea typeface="Google Sans"/>
              <a:cs typeface="Google Sans"/>
              <a:sym typeface="Google Sans"/>
            </a:endParaRPr>
          </a:p>
        </p:txBody>
      </p:sp>
      <p:sp>
        <p:nvSpPr>
          <p:cNvPr id="545" name="Google Shape;545;p31"/>
          <p:cNvSpPr txBox="1"/>
          <p:nvPr/>
        </p:nvSpPr>
        <p:spPr>
          <a:xfrm>
            <a:off x="3407675" y="1575793"/>
            <a:ext cx="13962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10</a:t>
            </a:r>
            <a:r>
              <a:rPr lang="en" sz="1200">
                <a:solidFill>
                  <a:srgbClr val="202124"/>
                </a:solidFill>
                <a:latin typeface="Google Sans"/>
                <a:ea typeface="Google Sans"/>
                <a:cs typeface="Google Sans"/>
                <a:sym typeface="Google Sans"/>
              </a:rPr>
              <a:t>  min</a:t>
            </a:r>
            <a:endParaRPr sz="1200">
              <a:solidFill>
                <a:srgbClr val="202124"/>
              </a:solidFill>
              <a:latin typeface="Google Sans"/>
              <a:ea typeface="Google Sans"/>
              <a:cs typeface="Google Sans"/>
              <a:sym typeface="Google Sans"/>
            </a:endParaRPr>
          </a:p>
        </p:txBody>
      </p:sp>
      <p:sp>
        <p:nvSpPr>
          <p:cNvPr id="546" name="Google Shape;546;p31"/>
          <p:cNvSpPr txBox="1"/>
          <p:nvPr/>
        </p:nvSpPr>
        <p:spPr>
          <a:xfrm>
            <a:off x="3407675" y="2224835"/>
            <a:ext cx="11349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1</a:t>
            </a:r>
            <a:r>
              <a:rPr lang="en" sz="1200">
                <a:solidFill>
                  <a:srgbClr val="202124"/>
                </a:solidFill>
                <a:latin typeface="Google Sans"/>
                <a:ea typeface="Google Sans"/>
                <a:cs typeface="Google Sans"/>
                <a:sym typeface="Google Sans"/>
              </a:rPr>
              <a:t>5 min</a:t>
            </a:r>
            <a:endParaRPr sz="1200">
              <a:solidFill>
                <a:srgbClr val="202124"/>
              </a:solidFill>
              <a:latin typeface="Google Sans"/>
              <a:ea typeface="Google Sans"/>
              <a:cs typeface="Google Sans"/>
              <a:sym typeface="Google Sans"/>
            </a:endParaRPr>
          </a:p>
        </p:txBody>
      </p:sp>
      <p:sp>
        <p:nvSpPr>
          <p:cNvPr id="547" name="Google Shape;547;p31"/>
          <p:cNvSpPr txBox="1"/>
          <p:nvPr/>
        </p:nvSpPr>
        <p:spPr>
          <a:xfrm>
            <a:off x="3407675" y="2873878"/>
            <a:ext cx="1134900" cy="302400"/>
          </a:xfrm>
          <a:prstGeom prst="rect">
            <a:avLst/>
          </a:prstGeom>
          <a:noFill/>
          <a:ln>
            <a:noFill/>
          </a:ln>
        </p:spPr>
        <p:txBody>
          <a:bodyPr anchorCtr="0" anchor="ctr" bIns="0" lIns="0" spcFirstLastPara="1" rIns="228600" wrap="square" tIns="0">
            <a:noAutofit/>
          </a:bodyPr>
          <a:lstStyle/>
          <a:p>
            <a:pPr indent="0" lvl="0" marL="0" rtl="0" algn="l">
              <a:lnSpc>
                <a:spcPct val="100000"/>
              </a:lnSpc>
              <a:spcBef>
                <a:spcPts val="0"/>
              </a:spcBef>
              <a:spcAft>
                <a:spcPts val="0"/>
              </a:spcAft>
              <a:buNone/>
            </a:pPr>
            <a:r>
              <a:rPr lang="en" sz="1200">
                <a:solidFill>
                  <a:srgbClr val="202124"/>
                </a:solidFill>
                <a:latin typeface="Google Sans"/>
                <a:ea typeface="Google Sans"/>
                <a:cs typeface="Google Sans"/>
                <a:sym typeface="Google Sans"/>
              </a:rPr>
              <a:t>5</a:t>
            </a:r>
            <a:r>
              <a:rPr lang="en" sz="1200">
                <a:solidFill>
                  <a:srgbClr val="202124"/>
                </a:solidFill>
                <a:latin typeface="Google Sans"/>
                <a:ea typeface="Google Sans"/>
                <a:cs typeface="Google Sans"/>
                <a:sym typeface="Google Sans"/>
              </a:rPr>
              <a:t>  min</a:t>
            </a:r>
            <a:endParaRPr sz="1200">
              <a:solidFill>
                <a:srgbClr val="202124"/>
              </a:solidFill>
              <a:latin typeface="Google Sans"/>
              <a:ea typeface="Google Sans"/>
              <a:cs typeface="Google Sans"/>
              <a:sym typeface="Google Sans"/>
            </a:endParaRPr>
          </a:p>
        </p:txBody>
      </p:sp>
      <p:sp>
        <p:nvSpPr>
          <p:cNvPr id="548" name="Google Shape;548;p31"/>
          <p:cNvSpPr txBox="1"/>
          <p:nvPr/>
        </p:nvSpPr>
        <p:spPr>
          <a:xfrm>
            <a:off x="3407675" y="3514039"/>
            <a:ext cx="11349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200">
                <a:solidFill>
                  <a:srgbClr val="202124"/>
                </a:solidFill>
                <a:latin typeface="Google Sans"/>
                <a:ea typeface="Google Sans"/>
                <a:cs typeface="Google Sans"/>
                <a:sym typeface="Google Sans"/>
              </a:rPr>
              <a:t>5 min</a:t>
            </a:r>
            <a:endParaRPr sz="1200">
              <a:solidFill>
                <a:srgbClr val="202124"/>
              </a:solidFill>
              <a:latin typeface="Google Sans"/>
              <a:ea typeface="Google Sans"/>
              <a:cs typeface="Google Sans"/>
              <a:sym typeface="Google Sans"/>
            </a:endParaRPr>
          </a:p>
        </p:txBody>
      </p:sp>
      <p:sp>
        <p:nvSpPr>
          <p:cNvPr id="549" name="Google Shape;549;p31"/>
          <p:cNvSpPr txBox="1"/>
          <p:nvPr/>
        </p:nvSpPr>
        <p:spPr>
          <a:xfrm>
            <a:off x="4371674" y="4182669"/>
            <a:ext cx="42402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200">
                <a:solidFill>
                  <a:srgbClr val="202124"/>
                </a:solidFill>
                <a:latin typeface="Google Sans"/>
                <a:ea typeface="Google Sans"/>
                <a:cs typeface="Google Sans"/>
                <a:sym typeface="Google Sans"/>
              </a:rPr>
              <a:t>Q&amp;A</a:t>
            </a:r>
            <a:endParaRPr sz="1200">
              <a:solidFill>
                <a:srgbClr val="202124"/>
              </a:solidFill>
              <a:latin typeface="Google Sans"/>
              <a:ea typeface="Google Sans"/>
              <a:cs typeface="Google Sans"/>
              <a:sym typeface="Google Sans"/>
            </a:endParaRPr>
          </a:p>
        </p:txBody>
      </p:sp>
      <p:sp>
        <p:nvSpPr>
          <p:cNvPr id="534" name="Google Shape;534;p31"/>
          <p:cNvSpPr/>
          <p:nvPr/>
        </p:nvSpPr>
        <p:spPr>
          <a:xfrm>
            <a:off x="2875475" y="4182669"/>
            <a:ext cx="302400" cy="302400"/>
          </a:xfrm>
          <a:prstGeom prst="ellipse">
            <a:avLst/>
          </a:prstGeom>
          <a:solidFill>
            <a:srgbClr val="4285F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000">
                <a:solidFill>
                  <a:srgbClr val="FFFFFF"/>
                </a:solidFill>
                <a:latin typeface="Google Sans Medium"/>
                <a:ea typeface="Google Sans Medium"/>
                <a:cs typeface="Google Sans Medium"/>
                <a:sym typeface="Google Sans Medium"/>
              </a:rPr>
              <a:t>6</a:t>
            </a:r>
            <a:endParaRPr sz="1000">
              <a:solidFill>
                <a:srgbClr val="FFFFFF"/>
              </a:solidFill>
              <a:latin typeface="Google Sans Medium"/>
              <a:ea typeface="Google Sans Medium"/>
              <a:cs typeface="Google Sans Medium"/>
              <a:sym typeface="Google Sans Medium"/>
            </a:endParaRPr>
          </a:p>
        </p:txBody>
      </p:sp>
      <p:sp>
        <p:nvSpPr>
          <p:cNvPr id="550" name="Google Shape;550;p31"/>
          <p:cNvSpPr txBox="1"/>
          <p:nvPr/>
        </p:nvSpPr>
        <p:spPr>
          <a:xfrm>
            <a:off x="3407675" y="4182669"/>
            <a:ext cx="1134900" cy="302400"/>
          </a:xfrm>
          <a:prstGeom prst="rect">
            <a:avLst/>
          </a:prstGeom>
          <a:noFill/>
          <a:ln>
            <a:noFill/>
          </a:ln>
        </p:spPr>
        <p:txBody>
          <a:bodyPr anchorCtr="0" anchor="ctr" bIns="0" lIns="0" spcFirstLastPara="1" rIns="228600" wrap="square" tIns="0">
            <a:noAutofit/>
          </a:bodyPr>
          <a:lstStyle/>
          <a:p>
            <a:pPr indent="0" lvl="0" marL="0" rtl="0" algn="l">
              <a:spcBef>
                <a:spcPts val="0"/>
              </a:spcBef>
              <a:spcAft>
                <a:spcPts val="0"/>
              </a:spcAft>
              <a:buNone/>
            </a:pPr>
            <a:r>
              <a:rPr lang="en" sz="1200">
                <a:solidFill>
                  <a:srgbClr val="202124"/>
                </a:solidFill>
                <a:latin typeface="Google Sans"/>
                <a:ea typeface="Google Sans"/>
                <a:cs typeface="Google Sans"/>
                <a:sym typeface="Google Sans"/>
              </a:rPr>
              <a:t>15</a:t>
            </a:r>
            <a:r>
              <a:rPr lang="en" sz="1200">
                <a:solidFill>
                  <a:srgbClr val="202124"/>
                </a:solidFill>
                <a:latin typeface="Google Sans"/>
                <a:ea typeface="Google Sans"/>
                <a:cs typeface="Google Sans"/>
                <a:sym typeface="Google Sans"/>
              </a:rPr>
              <a:t> min</a:t>
            </a:r>
            <a:endParaRPr sz="1200">
              <a:solidFill>
                <a:srgbClr val="202124"/>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32"/>
          <p:cNvPicPr preferRelativeResize="0"/>
          <p:nvPr/>
        </p:nvPicPr>
        <p:blipFill rotWithShape="1">
          <a:blip r:embed="rId3">
            <a:alphaModFix amt="21000"/>
          </a:blip>
          <a:srcRect b="0" l="4621" r="878" t="0"/>
          <a:stretch/>
        </p:blipFill>
        <p:spPr>
          <a:xfrm>
            <a:off x="0" y="0"/>
            <a:ext cx="9144002" cy="5143501"/>
          </a:xfrm>
          <a:prstGeom prst="rect">
            <a:avLst/>
          </a:prstGeom>
          <a:noFill/>
          <a:ln>
            <a:noFill/>
          </a:ln>
        </p:spPr>
      </p:pic>
      <p:sp>
        <p:nvSpPr>
          <p:cNvPr id="556" name="Google Shape;556;p32"/>
          <p:cNvSpPr txBox="1"/>
          <p:nvPr>
            <p:ph type="title"/>
          </p:nvPr>
        </p:nvSpPr>
        <p:spPr>
          <a:xfrm>
            <a:off x="673050" y="980850"/>
            <a:ext cx="7797900" cy="1943100"/>
          </a:xfrm>
          <a:prstGeom prst="rect">
            <a:avLst/>
          </a:prstGeom>
        </p:spPr>
        <p:txBody>
          <a:bodyPr anchorCtr="0" anchor="t" bIns="0" lIns="0" spcFirstLastPara="1" rIns="228600" wrap="square" tIns="0">
            <a:noAutofit/>
          </a:bodyPr>
          <a:lstStyle/>
          <a:p>
            <a:pPr indent="0" lvl="0" marL="0" rtl="0" algn="ctr">
              <a:spcBef>
                <a:spcPts val="0"/>
              </a:spcBef>
              <a:spcAft>
                <a:spcPts val="0"/>
              </a:spcAft>
              <a:buNone/>
            </a:pPr>
            <a:r>
              <a:rPr lang="en">
                <a:solidFill>
                  <a:schemeClr val="accent1"/>
                </a:solidFill>
              </a:rPr>
              <a:t>Introduction to </a:t>
            </a:r>
            <a:endParaRPr>
              <a:solidFill>
                <a:schemeClr val="accent1"/>
              </a:solidFill>
            </a:endParaRPr>
          </a:p>
          <a:p>
            <a:pPr indent="0" lvl="0" marL="0" rtl="0" algn="ctr">
              <a:spcBef>
                <a:spcPts val="0"/>
              </a:spcBef>
              <a:spcAft>
                <a:spcPts val="0"/>
              </a:spcAft>
              <a:buNone/>
            </a:pPr>
            <a:r>
              <a:rPr lang="en">
                <a:solidFill>
                  <a:schemeClr val="accent1"/>
                </a:solidFill>
              </a:rPr>
              <a:t>30 Days Of Google Cloud </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3"/>
          <p:cNvSpPr txBox="1"/>
          <p:nvPr>
            <p:ph idx="4294967295" type="title"/>
          </p:nvPr>
        </p:nvSpPr>
        <p:spPr>
          <a:xfrm>
            <a:off x="793700" y="571250"/>
            <a:ext cx="53358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C4043"/>
              </a:buClr>
              <a:buSzPts val="2700"/>
              <a:buFont typeface="Arial"/>
              <a:buNone/>
            </a:pPr>
            <a:r>
              <a:rPr b="1" lang="en" sz="2700">
                <a:latin typeface="Google Sans"/>
                <a:ea typeface="Google Sans"/>
                <a:cs typeface="Google Sans"/>
                <a:sym typeface="Google Sans"/>
              </a:rPr>
              <a:t>Unlock your benefits in 30 days</a:t>
            </a:r>
            <a:endParaRPr b="1" sz="1500">
              <a:latin typeface="Google Sans"/>
              <a:ea typeface="Google Sans"/>
              <a:cs typeface="Google Sans"/>
              <a:sym typeface="Google Sans"/>
            </a:endParaRPr>
          </a:p>
        </p:txBody>
      </p:sp>
      <p:sp>
        <p:nvSpPr>
          <p:cNvPr id="562" name="Google Shape;562;p33"/>
          <p:cNvSpPr txBox="1"/>
          <p:nvPr/>
        </p:nvSpPr>
        <p:spPr>
          <a:xfrm>
            <a:off x="5810025" y="2216724"/>
            <a:ext cx="2068800" cy="1248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rgbClr val="4285F4"/>
                </a:solidFill>
                <a:latin typeface="Google Sans Medium"/>
                <a:ea typeface="Google Sans Medium"/>
                <a:cs typeface="Google Sans Medium"/>
                <a:sym typeface="Google Sans Medium"/>
              </a:rPr>
              <a:t>Share your accomplishments</a:t>
            </a:r>
            <a:endParaRPr>
              <a:solidFill>
                <a:srgbClr val="4285F4"/>
              </a:solidFill>
              <a:latin typeface="Google Sans Medium"/>
              <a:ea typeface="Google Sans Medium"/>
              <a:cs typeface="Google Sans Medium"/>
              <a:sym typeface="Google Sans Medium"/>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Share your skill badges with your network and on your resume</a:t>
            </a:r>
            <a:endParaRPr sz="1000">
              <a:solidFill>
                <a:srgbClr val="3C4043"/>
              </a:solidFill>
              <a:latin typeface="Roboto"/>
              <a:ea typeface="Roboto"/>
              <a:cs typeface="Roboto"/>
              <a:sym typeface="Roboto"/>
            </a:endParaRPr>
          </a:p>
        </p:txBody>
      </p:sp>
      <p:sp>
        <p:nvSpPr>
          <p:cNvPr id="563" name="Google Shape;563;p33"/>
          <p:cNvSpPr txBox="1"/>
          <p:nvPr/>
        </p:nvSpPr>
        <p:spPr>
          <a:xfrm>
            <a:off x="3285925" y="2216715"/>
            <a:ext cx="2068800" cy="1248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rgbClr val="4285F4"/>
                </a:solidFill>
                <a:latin typeface="Google Sans Medium"/>
                <a:ea typeface="Google Sans Medium"/>
                <a:cs typeface="Google Sans Medium"/>
                <a:sym typeface="Google Sans Medium"/>
              </a:rPr>
              <a:t>Prove you have in-demand skills</a:t>
            </a:r>
            <a:endParaRPr>
              <a:solidFill>
                <a:srgbClr val="4285F4"/>
              </a:solidFill>
              <a:latin typeface="Google Sans Medium"/>
              <a:ea typeface="Google Sans Medium"/>
              <a:cs typeface="Google Sans Medium"/>
              <a:sym typeface="Google Sans Medium"/>
            </a:endParaRPr>
          </a:p>
          <a:p>
            <a:pPr indent="0" lvl="0" marL="0" rtl="0" algn="l">
              <a:lnSpc>
                <a:spcPct val="115000"/>
              </a:lnSpc>
              <a:spcBef>
                <a:spcPts val="0"/>
              </a:spcBef>
              <a:spcAft>
                <a:spcPts val="0"/>
              </a:spcAft>
              <a:buNone/>
            </a:pPr>
            <a:r>
              <a:rPr lang="en" sz="1000">
                <a:solidFill>
                  <a:srgbClr val="3C4043"/>
                </a:solidFill>
                <a:latin typeface="Roboto"/>
                <a:ea typeface="Roboto"/>
                <a:cs typeface="Roboto"/>
                <a:sym typeface="Roboto"/>
              </a:rPr>
              <a:t>Take the challenge lab at the end to prove that you have the required skills</a:t>
            </a:r>
            <a:endParaRPr>
              <a:solidFill>
                <a:srgbClr val="3C4043"/>
              </a:solidFill>
              <a:latin typeface="Google Sans Medium"/>
              <a:ea typeface="Google Sans Medium"/>
              <a:cs typeface="Google Sans Medium"/>
              <a:sym typeface="Google Sans Medium"/>
            </a:endParaRPr>
          </a:p>
        </p:txBody>
      </p:sp>
      <p:sp>
        <p:nvSpPr>
          <p:cNvPr id="564" name="Google Shape;564;p33"/>
          <p:cNvSpPr txBox="1"/>
          <p:nvPr/>
        </p:nvSpPr>
        <p:spPr>
          <a:xfrm>
            <a:off x="761825" y="2216715"/>
            <a:ext cx="2068800" cy="1248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rgbClr val="4285F4"/>
                </a:solidFill>
                <a:latin typeface="Google Sans Medium"/>
                <a:ea typeface="Google Sans Medium"/>
                <a:cs typeface="Google Sans Medium"/>
                <a:sym typeface="Google Sans Medium"/>
              </a:rPr>
              <a:t>Gain hands-on experience </a:t>
            </a:r>
            <a:endParaRPr>
              <a:solidFill>
                <a:srgbClr val="4285F4"/>
              </a:solidFill>
              <a:latin typeface="Google Sans Medium"/>
              <a:ea typeface="Google Sans Medium"/>
              <a:cs typeface="Google Sans Medium"/>
              <a:sym typeface="Google Sans Medium"/>
            </a:endParaRPr>
          </a:p>
          <a:p>
            <a:pPr indent="0" lvl="0" marL="0" rtl="0" algn="l">
              <a:lnSpc>
                <a:spcPct val="115000"/>
              </a:lnSpc>
              <a:spcBef>
                <a:spcPts val="0"/>
              </a:spcBef>
              <a:spcAft>
                <a:spcPts val="0"/>
              </a:spcAft>
              <a:buNone/>
            </a:pPr>
            <a:r>
              <a:rPr lang="en" sz="1000">
                <a:solidFill>
                  <a:srgbClr val="3C4043"/>
                </a:solidFill>
                <a:latin typeface="Roboto"/>
                <a:ea typeface="Roboto"/>
                <a:cs typeface="Roboto"/>
                <a:sym typeface="Roboto"/>
              </a:rPr>
              <a:t>Learn real-world skills on the </a:t>
            </a:r>
            <a:br>
              <a:rPr lang="en" sz="1000">
                <a:solidFill>
                  <a:srgbClr val="3C4043"/>
                </a:solidFill>
                <a:latin typeface="Roboto"/>
                <a:ea typeface="Roboto"/>
                <a:cs typeface="Roboto"/>
                <a:sym typeface="Roboto"/>
              </a:rPr>
            </a:br>
            <a:r>
              <a:rPr lang="en" sz="1000">
                <a:solidFill>
                  <a:srgbClr val="3C4043"/>
                </a:solidFill>
                <a:latin typeface="Roboto"/>
                <a:ea typeface="Roboto"/>
                <a:cs typeface="Roboto"/>
                <a:sym typeface="Roboto"/>
              </a:rPr>
              <a:t>Google Cloud console using Qwiklabs</a:t>
            </a:r>
            <a:endParaRPr sz="1000">
              <a:solidFill>
                <a:srgbClr val="3C4043"/>
              </a:solidFill>
              <a:latin typeface="Roboto"/>
              <a:ea typeface="Roboto"/>
              <a:cs typeface="Roboto"/>
              <a:sym typeface="Roboto"/>
            </a:endParaRPr>
          </a:p>
        </p:txBody>
      </p:sp>
      <p:sp>
        <p:nvSpPr>
          <p:cNvPr id="565" name="Google Shape;565;p33"/>
          <p:cNvSpPr/>
          <p:nvPr/>
        </p:nvSpPr>
        <p:spPr>
          <a:xfrm>
            <a:off x="761813" y="1609021"/>
            <a:ext cx="448800" cy="448800"/>
          </a:xfrm>
          <a:prstGeom prst="ellipse">
            <a:avLst/>
          </a:prstGeom>
          <a:solidFill>
            <a:srgbClr val="4285F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566" name="Google Shape;566;p33"/>
          <p:cNvSpPr/>
          <p:nvPr/>
        </p:nvSpPr>
        <p:spPr>
          <a:xfrm>
            <a:off x="3249688" y="1609021"/>
            <a:ext cx="448800" cy="448800"/>
          </a:xfrm>
          <a:prstGeom prst="ellipse">
            <a:avLst/>
          </a:prstGeom>
          <a:solidFill>
            <a:srgbClr val="4285F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567" name="Google Shape;567;p33"/>
          <p:cNvSpPr/>
          <p:nvPr/>
        </p:nvSpPr>
        <p:spPr>
          <a:xfrm>
            <a:off x="5810013" y="1609021"/>
            <a:ext cx="448800" cy="448800"/>
          </a:xfrm>
          <a:prstGeom prst="ellipse">
            <a:avLst/>
          </a:prstGeom>
          <a:solidFill>
            <a:srgbClr val="4285F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568" name="Google Shape;568;p33"/>
          <p:cNvSpPr/>
          <p:nvPr/>
        </p:nvSpPr>
        <p:spPr>
          <a:xfrm>
            <a:off x="3323691" y="1733734"/>
            <a:ext cx="300794" cy="199374"/>
          </a:xfrm>
          <a:custGeom>
            <a:rect b="b" l="l" r="r" t="t"/>
            <a:pathLst>
              <a:path extrusionOk="0" h="765" w="1149">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9" name="Google Shape;569;p33"/>
          <p:cNvSpPr/>
          <p:nvPr/>
        </p:nvSpPr>
        <p:spPr>
          <a:xfrm>
            <a:off x="5896565" y="1736687"/>
            <a:ext cx="275703" cy="193454"/>
          </a:xfrm>
          <a:custGeom>
            <a:rect b="b" l="l" r="r" t="t"/>
            <a:pathLst>
              <a:path extrusionOk="0" h="735" w="1048">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0" name="Google Shape;570;p33"/>
          <p:cNvSpPr/>
          <p:nvPr/>
        </p:nvSpPr>
        <p:spPr>
          <a:xfrm>
            <a:off x="837275" y="1682965"/>
            <a:ext cx="300900" cy="300900"/>
          </a:xfrm>
          <a:custGeom>
            <a:rect b="b" l="l" r="r" t="t"/>
            <a:pathLst>
              <a:path extrusionOk="0" h="120000" w="120000">
                <a:moveTo>
                  <a:pt x="60000" y="0"/>
                </a:moveTo>
                <a:cubicBezTo>
                  <a:pt x="26894" y="0"/>
                  <a:pt x="0" y="26922"/>
                  <a:pt x="0" y="60055"/>
                </a:cubicBezTo>
                <a:cubicBezTo>
                  <a:pt x="0" y="93077"/>
                  <a:pt x="26894" y="120000"/>
                  <a:pt x="60000" y="120000"/>
                </a:cubicBezTo>
                <a:cubicBezTo>
                  <a:pt x="93105" y="120000"/>
                  <a:pt x="120000" y="93077"/>
                  <a:pt x="120000" y="60055"/>
                </a:cubicBezTo>
                <a:cubicBezTo>
                  <a:pt x="120000" y="26922"/>
                  <a:pt x="93450" y="0"/>
                  <a:pt x="60000" y="0"/>
                </a:cubicBezTo>
                <a:close/>
                <a:moveTo>
                  <a:pt x="101838" y="36011"/>
                </a:moveTo>
                <a:lnTo>
                  <a:pt x="84022" y="36011"/>
                </a:lnTo>
                <a:cubicBezTo>
                  <a:pt x="82066" y="28533"/>
                  <a:pt x="79427" y="21400"/>
                  <a:pt x="75516" y="14611"/>
                </a:cubicBezTo>
                <a:cubicBezTo>
                  <a:pt x="86550" y="18522"/>
                  <a:pt x="95977" y="26344"/>
                  <a:pt x="101838" y="36011"/>
                </a:cubicBezTo>
                <a:close/>
                <a:moveTo>
                  <a:pt x="60000" y="12311"/>
                </a:moveTo>
                <a:cubicBezTo>
                  <a:pt x="64827" y="19444"/>
                  <a:pt x="68733" y="27611"/>
                  <a:pt x="71377" y="36011"/>
                </a:cubicBezTo>
                <a:lnTo>
                  <a:pt x="48277" y="36011"/>
                </a:lnTo>
                <a:cubicBezTo>
                  <a:pt x="51266" y="27611"/>
                  <a:pt x="55172" y="19444"/>
                  <a:pt x="60000" y="12311"/>
                </a:cubicBezTo>
                <a:close/>
                <a:moveTo>
                  <a:pt x="13561" y="72366"/>
                </a:moveTo>
                <a:cubicBezTo>
                  <a:pt x="12644" y="68455"/>
                  <a:pt x="11955" y="64661"/>
                  <a:pt x="11955" y="60400"/>
                </a:cubicBezTo>
                <a:cubicBezTo>
                  <a:pt x="11955" y="56144"/>
                  <a:pt x="12644" y="52233"/>
                  <a:pt x="13561" y="48322"/>
                </a:cubicBezTo>
                <a:lnTo>
                  <a:pt x="34022" y="48322"/>
                </a:lnTo>
                <a:cubicBezTo>
                  <a:pt x="33677" y="52233"/>
                  <a:pt x="33105" y="56144"/>
                  <a:pt x="33105" y="60400"/>
                </a:cubicBezTo>
                <a:cubicBezTo>
                  <a:pt x="33105" y="64661"/>
                  <a:pt x="33450" y="68455"/>
                  <a:pt x="34022" y="72366"/>
                </a:cubicBezTo>
                <a:lnTo>
                  <a:pt x="13561" y="72366"/>
                </a:lnTo>
                <a:close/>
                <a:moveTo>
                  <a:pt x="18505" y="84333"/>
                </a:moveTo>
                <a:lnTo>
                  <a:pt x="36322" y="84333"/>
                </a:lnTo>
                <a:cubicBezTo>
                  <a:pt x="38277" y="91811"/>
                  <a:pt x="40922" y="98944"/>
                  <a:pt x="44711" y="105733"/>
                </a:cubicBezTo>
                <a:cubicBezTo>
                  <a:pt x="33450" y="101822"/>
                  <a:pt x="24366" y="94000"/>
                  <a:pt x="18505" y="84333"/>
                </a:cubicBezTo>
                <a:close/>
                <a:moveTo>
                  <a:pt x="36322" y="36011"/>
                </a:moveTo>
                <a:lnTo>
                  <a:pt x="18505" y="36011"/>
                </a:lnTo>
                <a:cubicBezTo>
                  <a:pt x="24366" y="26000"/>
                  <a:pt x="33450" y="18522"/>
                  <a:pt x="44483" y="14611"/>
                </a:cubicBezTo>
                <a:cubicBezTo>
                  <a:pt x="40922" y="21400"/>
                  <a:pt x="38277" y="28533"/>
                  <a:pt x="36322" y="36011"/>
                </a:cubicBezTo>
                <a:close/>
                <a:moveTo>
                  <a:pt x="60000" y="108033"/>
                </a:moveTo>
                <a:cubicBezTo>
                  <a:pt x="55172" y="100900"/>
                  <a:pt x="51266" y="92733"/>
                  <a:pt x="48622" y="84333"/>
                </a:cubicBezTo>
                <a:lnTo>
                  <a:pt x="71722" y="84333"/>
                </a:lnTo>
                <a:cubicBezTo>
                  <a:pt x="69077" y="92733"/>
                  <a:pt x="65172" y="100900"/>
                  <a:pt x="60000" y="108033"/>
                </a:cubicBezTo>
                <a:close/>
                <a:moveTo>
                  <a:pt x="74255" y="72366"/>
                </a:moveTo>
                <a:lnTo>
                  <a:pt x="46094" y="72366"/>
                </a:lnTo>
                <a:cubicBezTo>
                  <a:pt x="45400" y="68455"/>
                  <a:pt x="45055" y="64661"/>
                  <a:pt x="45055" y="60400"/>
                </a:cubicBezTo>
                <a:cubicBezTo>
                  <a:pt x="45055" y="56144"/>
                  <a:pt x="45400" y="52233"/>
                  <a:pt x="46094" y="48322"/>
                </a:cubicBezTo>
                <a:lnTo>
                  <a:pt x="74255" y="48322"/>
                </a:lnTo>
                <a:cubicBezTo>
                  <a:pt x="74944" y="52233"/>
                  <a:pt x="75288" y="56144"/>
                  <a:pt x="75288" y="60400"/>
                </a:cubicBezTo>
                <a:cubicBezTo>
                  <a:pt x="75288" y="64316"/>
                  <a:pt x="74600" y="68227"/>
                  <a:pt x="74255" y="72366"/>
                </a:cubicBezTo>
                <a:close/>
                <a:moveTo>
                  <a:pt x="75516" y="105733"/>
                </a:moveTo>
                <a:cubicBezTo>
                  <a:pt x="79194" y="98944"/>
                  <a:pt x="82066" y="91811"/>
                  <a:pt x="84022" y="84333"/>
                </a:cubicBezTo>
                <a:lnTo>
                  <a:pt x="101838" y="84333"/>
                </a:lnTo>
                <a:cubicBezTo>
                  <a:pt x="95977" y="94000"/>
                  <a:pt x="86550" y="101822"/>
                  <a:pt x="75516" y="105733"/>
                </a:cubicBezTo>
                <a:close/>
                <a:moveTo>
                  <a:pt x="86322" y="72366"/>
                </a:moveTo>
                <a:cubicBezTo>
                  <a:pt x="86550" y="68455"/>
                  <a:pt x="87238" y="64661"/>
                  <a:pt x="87238" y="60400"/>
                </a:cubicBezTo>
                <a:cubicBezTo>
                  <a:pt x="87238" y="56144"/>
                  <a:pt x="86894" y="52233"/>
                  <a:pt x="86322" y="48322"/>
                </a:cubicBezTo>
                <a:lnTo>
                  <a:pt x="106666" y="48322"/>
                </a:lnTo>
                <a:cubicBezTo>
                  <a:pt x="107700" y="52233"/>
                  <a:pt x="108388" y="56144"/>
                  <a:pt x="108388" y="60400"/>
                </a:cubicBezTo>
                <a:cubicBezTo>
                  <a:pt x="108388" y="64661"/>
                  <a:pt x="107700" y="68455"/>
                  <a:pt x="106666" y="72366"/>
                </a:cubicBezTo>
                <a:lnTo>
                  <a:pt x="86322" y="72366"/>
                </a:lnTo>
                <a:close/>
              </a:path>
            </a:pathLst>
          </a:custGeom>
          <a:solidFill>
            <a:srgbClr val="FFFFFF"/>
          </a:solidFill>
          <a:ln>
            <a:noFill/>
          </a:ln>
        </p:spPr>
        <p:txBody>
          <a:bodyPr anchorCtr="0" anchor="ctr" bIns="121925" lIns="121925" spcFirstLastPara="1" rIns="121925" wrap="square" tIns="121925">
            <a:noAutofit/>
          </a:bodyPr>
          <a:lstStyle/>
          <a:p>
            <a:pPr indent="0" lvl="0" marL="0" marR="0" rtl="0" algn="l">
              <a:lnSpc>
                <a:spcPct val="100000"/>
              </a:lnSpc>
              <a:spcBef>
                <a:spcPts val="0"/>
              </a:spcBef>
              <a:spcAft>
                <a:spcPts val="0"/>
              </a:spcAft>
              <a:buClr>
                <a:srgbClr val="000000"/>
              </a:buClr>
              <a:buFont typeface="Calibri"/>
              <a:buNone/>
            </a:pPr>
            <a:r>
              <a:t/>
            </a:r>
            <a:endParaRPr b="0" i="0" sz="4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4"/>
          <p:cNvSpPr txBox="1"/>
          <p:nvPr>
            <p:ph type="title"/>
          </p:nvPr>
        </p:nvSpPr>
        <p:spPr>
          <a:xfrm>
            <a:off x="685800" y="704725"/>
            <a:ext cx="6858000" cy="10098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What is Qwiklabs?</a:t>
            </a:r>
            <a:endParaRPr/>
          </a:p>
        </p:txBody>
      </p:sp>
      <p:pic>
        <p:nvPicPr>
          <p:cNvPr id="576" name="Google Shape;576;p34"/>
          <p:cNvPicPr preferRelativeResize="0"/>
          <p:nvPr/>
        </p:nvPicPr>
        <p:blipFill>
          <a:blip r:embed="rId3">
            <a:alphaModFix/>
          </a:blip>
          <a:stretch>
            <a:fillRect/>
          </a:stretch>
        </p:blipFill>
        <p:spPr>
          <a:xfrm>
            <a:off x="685800" y="2621013"/>
            <a:ext cx="3220560" cy="605875"/>
          </a:xfrm>
          <a:prstGeom prst="rect">
            <a:avLst/>
          </a:prstGeom>
          <a:noFill/>
          <a:ln>
            <a:noFill/>
          </a:ln>
        </p:spPr>
      </p:pic>
      <p:pic>
        <p:nvPicPr>
          <p:cNvPr id="577" name="Google Shape;577;p34"/>
          <p:cNvPicPr preferRelativeResize="0"/>
          <p:nvPr/>
        </p:nvPicPr>
        <p:blipFill>
          <a:blip r:embed="rId4">
            <a:alphaModFix/>
          </a:blip>
          <a:stretch>
            <a:fillRect/>
          </a:stretch>
        </p:blipFill>
        <p:spPr>
          <a:xfrm>
            <a:off x="5501675" y="2016854"/>
            <a:ext cx="3220551" cy="1814217"/>
          </a:xfrm>
          <a:prstGeom prst="rect">
            <a:avLst/>
          </a:prstGeom>
          <a:noFill/>
          <a:ln>
            <a:noFill/>
          </a:ln>
        </p:spPr>
      </p:pic>
      <p:sp>
        <p:nvSpPr>
          <p:cNvPr id="578" name="Google Shape;578;p34"/>
          <p:cNvSpPr/>
          <p:nvPr/>
        </p:nvSpPr>
        <p:spPr>
          <a:xfrm>
            <a:off x="481475" y="4438900"/>
            <a:ext cx="1996200" cy="563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5"/>
          <p:cNvSpPr/>
          <p:nvPr/>
        </p:nvSpPr>
        <p:spPr>
          <a:xfrm>
            <a:off x="5652300" y="3286875"/>
            <a:ext cx="3491700" cy="68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txBox="1"/>
          <p:nvPr/>
        </p:nvSpPr>
        <p:spPr>
          <a:xfrm>
            <a:off x="762000" y="1514275"/>
            <a:ext cx="3174900" cy="5049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1000"/>
              </a:spcAft>
              <a:buNone/>
            </a:pPr>
            <a:r>
              <a:rPr b="1" lang="en" sz="1600">
                <a:latin typeface="Google Sans"/>
                <a:ea typeface="Google Sans"/>
                <a:cs typeface="Google Sans"/>
                <a:sym typeface="Google Sans"/>
              </a:rPr>
              <a:t>Track 1: Cloud Engineering</a:t>
            </a:r>
            <a:endParaRPr sz="1100">
              <a:latin typeface="Roboto"/>
              <a:ea typeface="Roboto"/>
              <a:cs typeface="Roboto"/>
              <a:sym typeface="Roboto"/>
            </a:endParaRPr>
          </a:p>
        </p:txBody>
      </p:sp>
      <p:sp>
        <p:nvSpPr>
          <p:cNvPr id="585" name="Google Shape;585;p35"/>
          <p:cNvSpPr txBox="1"/>
          <p:nvPr/>
        </p:nvSpPr>
        <p:spPr>
          <a:xfrm>
            <a:off x="761950" y="2229588"/>
            <a:ext cx="3541500" cy="6843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1000"/>
              </a:spcAft>
              <a:buNone/>
            </a:pPr>
            <a:r>
              <a:rPr b="1" lang="en" sz="1600">
                <a:latin typeface="Google Sans"/>
                <a:ea typeface="Google Sans"/>
                <a:cs typeface="Google Sans"/>
                <a:sym typeface="Google Sans"/>
              </a:rPr>
              <a:t>Track 2: Data Science &amp; Machine Learning</a:t>
            </a:r>
            <a:endParaRPr sz="1100">
              <a:latin typeface="Roboto"/>
              <a:ea typeface="Roboto"/>
              <a:cs typeface="Roboto"/>
              <a:sym typeface="Roboto"/>
            </a:endParaRPr>
          </a:p>
        </p:txBody>
      </p:sp>
      <p:sp>
        <p:nvSpPr>
          <p:cNvPr id="586" name="Google Shape;586;p35"/>
          <p:cNvSpPr/>
          <p:nvPr/>
        </p:nvSpPr>
        <p:spPr>
          <a:xfrm>
            <a:off x="5515025" y="1608775"/>
            <a:ext cx="3629100" cy="1564500"/>
          </a:xfrm>
          <a:prstGeom prst="roundRect">
            <a:avLst>
              <a:gd fmla="val 0" name="adj"/>
            </a:avLst>
          </a:prstGeom>
          <a:solidFill>
            <a:srgbClr val="FE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txBox="1"/>
          <p:nvPr/>
        </p:nvSpPr>
        <p:spPr>
          <a:xfrm>
            <a:off x="5791200" y="1882675"/>
            <a:ext cx="3352800" cy="2691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1300">
                <a:solidFill>
                  <a:srgbClr val="434343"/>
                </a:solidFill>
                <a:latin typeface="Google Sans Medium"/>
                <a:ea typeface="Google Sans Medium"/>
                <a:cs typeface="Google Sans Medium"/>
                <a:sym typeface="Google Sans Medium"/>
              </a:rPr>
              <a:t>Here are the 2 tracks</a:t>
            </a:r>
            <a:endParaRPr sz="1100">
              <a:solidFill>
                <a:srgbClr val="FFFFFF"/>
              </a:solidFill>
              <a:latin typeface="Roboto"/>
              <a:ea typeface="Roboto"/>
              <a:cs typeface="Roboto"/>
              <a:sym typeface="Roboto"/>
            </a:endParaRPr>
          </a:p>
        </p:txBody>
      </p:sp>
      <p:sp>
        <p:nvSpPr>
          <p:cNvPr id="588" name="Google Shape;588;p35"/>
          <p:cNvSpPr txBox="1"/>
          <p:nvPr/>
        </p:nvSpPr>
        <p:spPr>
          <a:xfrm>
            <a:off x="5791200" y="2151775"/>
            <a:ext cx="3174900" cy="986700"/>
          </a:xfrm>
          <a:prstGeom prst="rect">
            <a:avLst/>
          </a:prstGeom>
          <a:noFill/>
          <a:ln>
            <a:noFill/>
          </a:ln>
        </p:spPr>
        <p:txBody>
          <a:bodyPr anchorCtr="0" anchor="t" bIns="0" lIns="0" spcFirstLastPara="1" rIns="228600" wrap="square" tIns="0">
            <a:noAutofit/>
          </a:bodyPr>
          <a:lstStyle/>
          <a:p>
            <a:pPr indent="0" lvl="0" marL="0" rtl="0" algn="l">
              <a:lnSpc>
                <a:spcPct val="120000"/>
              </a:lnSpc>
              <a:spcBef>
                <a:spcPts val="0"/>
              </a:spcBef>
              <a:spcAft>
                <a:spcPts val="0"/>
              </a:spcAft>
              <a:buNone/>
            </a:pPr>
            <a:r>
              <a:rPr lang="en" sz="1200">
                <a:solidFill>
                  <a:srgbClr val="434343"/>
                </a:solidFill>
                <a:latin typeface="Google Sans"/>
                <a:ea typeface="Google Sans"/>
                <a:cs typeface="Google Sans"/>
                <a:sym typeface="Google Sans"/>
              </a:rPr>
              <a:t>Now let’s go over the different tracks that we have in the program on which you will be trained.</a:t>
            </a:r>
            <a:endParaRPr sz="1200">
              <a:solidFill>
                <a:srgbClr val="434343"/>
              </a:solidFill>
              <a:latin typeface="Google Sans"/>
              <a:ea typeface="Google Sans"/>
              <a:cs typeface="Google Sans"/>
              <a:sym typeface="Google Sans"/>
            </a:endParaRPr>
          </a:p>
          <a:p>
            <a:pPr indent="0" lvl="0" marL="0" rtl="0" algn="l">
              <a:lnSpc>
                <a:spcPct val="115000"/>
              </a:lnSpc>
              <a:spcBef>
                <a:spcPts val="1000"/>
              </a:spcBef>
              <a:spcAft>
                <a:spcPts val="0"/>
              </a:spcAft>
              <a:buNone/>
            </a:pPr>
            <a:r>
              <a:t/>
            </a:r>
            <a:endParaRPr sz="1200">
              <a:solidFill>
                <a:srgbClr val="FFFFFF"/>
              </a:solidFill>
              <a:latin typeface="Roboto"/>
              <a:ea typeface="Roboto"/>
              <a:cs typeface="Roboto"/>
              <a:sym typeface="Roboto"/>
            </a:endParaRPr>
          </a:p>
        </p:txBody>
      </p:sp>
      <p:grpSp>
        <p:nvGrpSpPr>
          <p:cNvPr id="589" name="Google Shape;589;p35"/>
          <p:cNvGrpSpPr/>
          <p:nvPr/>
        </p:nvGrpSpPr>
        <p:grpSpPr>
          <a:xfrm>
            <a:off x="4981567" y="1515107"/>
            <a:ext cx="760972" cy="369834"/>
            <a:chOff x="6423750" y="2729050"/>
            <a:chExt cx="946600" cy="460050"/>
          </a:xfrm>
        </p:grpSpPr>
        <p:sp>
          <p:nvSpPr>
            <p:cNvPr id="590" name="Google Shape;590;p35"/>
            <p:cNvSpPr/>
            <p:nvPr/>
          </p:nvSpPr>
          <p:spPr>
            <a:xfrm>
              <a:off x="6438750" y="2729050"/>
              <a:ext cx="931600" cy="460050"/>
            </a:xfrm>
            <a:custGeom>
              <a:rect b="b" l="l" r="r" t="t"/>
              <a:pathLst>
                <a:path extrusionOk="0" h="18402" w="37264">
                  <a:moveTo>
                    <a:pt x="1" y="1"/>
                  </a:moveTo>
                  <a:cubicBezTo>
                    <a:pt x="116" y="10182"/>
                    <a:pt x="8427" y="18401"/>
                    <a:pt x="18632" y="18401"/>
                  </a:cubicBezTo>
                  <a:cubicBezTo>
                    <a:pt x="28836" y="18401"/>
                    <a:pt x="37125" y="10182"/>
                    <a:pt x="37263" y="1"/>
                  </a:cubicBezTo>
                  <a:close/>
                </a:path>
              </a:pathLst>
            </a:custGeom>
            <a:solidFill>
              <a:srgbClr val="FDD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6423750" y="2729050"/>
              <a:ext cx="469850" cy="438100"/>
            </a:xfrm>
            <a:custGeom>
              <a:rect b="b" l="l" r="r" t="t"/>
              <a:pathLst>
                <a:path extrusionOk="0" h="17524" w="18794">
                  <a:moveTo>
                    <a:pt x="0" y="1"/>
                  </a:moveTo>
                  <a:lnTo>
                    <a:pt x="0" y="17524"/>
                  </a:lnTo>
                  <a:lnTo>
                    <a:pt x="18793" y="1"/>
                  </a:lnTo>
                  <a:close/>
                </a:path>
              </a:pathLst>
            </a:custGeom>
            <a:solidFill>
              <a:srgbClr val="F2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7105975" y="2883725"/>
              <a:ext cx="59475" cy="60075"/>
            </a:xfrm>
            <a:custGeom>
              <a:rect b="b" l="l" r="r" t="t"/>
              <a:pathLst>
                <a:path extrusionOk="0" h="2403" w="2379">
                  <a:moveTo>
                    <a:pt x="1178" y="1"/>
                  </a:moveTo>
                  <a:cubicBezTo>
                    <a:pt x="531" y="1"/>
                    <a:pt x="0" y="555"/>
                    <a:pt x="0" y="1201"/>
                  </a:cubicBezTo>
                  <a:cubicBezTo>
                    <a:pt x="0" y="1871"/>
                    <a:pt x="531" y="2402"/>
                    <a:pt x="1178" y="2402"/>
                  </a:cubicBezTo>
                  <a:cubicBezTo>
                    <a:pt x="1847" y="2402"/>
                    <a:pt x="2378" y="1871"/>
                    <a:pt x="2378" y="1201"/>
                  </a:cubicBezTo>
                  <a:cubicBezTo>
                    <a:pt x="2378" y="555"/>
                    <a:pt x="1847" y="1"/>
                    <a:pt x="1178" y="1"/>
                  </a:cubicBezTo>
                  <a:close/>
                </a:path>
              </a:pathLst>
            </a:custGeom>
            <a:solidFill>
              <a:srgbClr val="F2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7234675" y="2890675"/>
              <a:ext cx="54875" cy="55425"/>
            </a:xfrm>
            <a:custGeom>
              <a:rect b="b" l="l" r="r" t="t"/>
              <a:pathLst>
                <a:path extrusionOk="0" h="2217" w="2195">
                  <a:moveTo>
                    <a:pt x="1086" y="0"/>
                  </a:moveTo>
                  <a:cubicBezTo>
                    <a:pt x="486" y="0"/>
                    <a:pt x="1" y="508"/>
                    <a:pt x="1" y="1108"/>
                  </a:cubicBezTo>
                  <a:cubicBezTo>
                    <a:pt x="1" y="1708"/>
                    <a:pt x="486" y="2216"/>
                    <a:pt x="1086" y="2216"/>
                  </a:cubicBezTo>
                  <a:cubicBezTo>
                    <a:pt x="1709" y="2216"/>
                    <a:pt x="2194" y="1708"/>
                    <a:pt x="2194" y="1108"/>
                  </a:cubicBezTo>
                  <a:cubicBezTo>
                    <a:pt x="2194" y="508"/>
                    <a:pt x="1709" y="0"/>
                    <a:pt x="1086" y="0"/>
                  </a:cubicBezTo>
                  <a:close/>
                </a:path>
              </a:pathLst>
            </a:custGeom>
            <a:solidFill>
              <a:srgbClr val="F2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6865275" y="2877400"/>
              <a:ext cx="462925" cy="136225"/>
            </a:xfrm>
            <a:custGeom>
              <a:rect b="b" l="l" r="r" t="t"/>
              <a:pathLst>
                <a:path extrusionOk="0" fill="none" h="5449" w="18517">
                  <a:moveTo>
                    <a:pt x="1" y="0"/>
                  </a:moveTo>
                  <a:cubicBezTo>
                    <a:pt x="1" y="3994"/>
                    <a:pt x="3164" y="5449"/>
                    <a:pt x="5242" y="5449"/>
                  </a:cubicBezTo>
                  <a:cubicBezTo>
                    <a:pt x="7320" y="5449"/>
                    <a:pt x="18517" y="5356"/>
                    <a:pt x="18517" y="5356"/>
                  </a:cubicBezTo>
                </a:path>
              </a:pathLst>
            </a:custGeom>
            <a:solidFill>
              <a:srgbClr val="FDDF87"/>
            </a:solidFill>
            <a:ln cap="flat" cmpd="sng" w="19050">
              <a:solidFill>
                <a:srgbClr val="F2990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7039025" y="2892975"/>
              <a:ext cx="121800" cy="71025"/>
            </a:xfrm>
            <a:custGeom>
              <a:rect b="b" l="l" r="r" t="t"/>
              <a:pathLst>
                <a:path extrusionOk="0" fill="none" h="2841" w="4872">
                  <a:moveTo>
                    <a:pt x="4872" y="0"/>
                  </a:moveTo>
                  <a:lnTo>
                    <a:pt x="4872" y="393"/>
                  </a:lnTo>
                  <a:cubicBezTo>
                    <a:pt x="4872" y="1755"/>
                    <a:pt x="3787" y="2840"/>
                    <a:pt x="2447" y="2840"/>
                  </a:cubicBezTo>
                  <a:cubicBezTo>
                    <a:pt x="1085" y="2840"/>
                    <a:pt x="0" y="1755"/>
                    <a:pt x="0" y="393"/>
                  </a:cubicBezTo>
                  <a:lnTo>
                    <a:pt x="0" y="0"/>
                  </a:lnTo>
                  <a:close/>
                </a:path>
              </a:pathLst>
            </a:custGeom>
            <a:solidFill>
              <a:srgbClr val="FDDF87"/>
            </a:solidFill>
            <a:ln cap="flat" cmpd="sng" w="19050">
              <a:solidFill>
                <a:srgbClr val="F2990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7172350" y="2892975"/>
              <a:ext cx="121800" cy="77375"/>
            </a:xfrm>
            <a:custGeom>
              <a:rect b="b" l="l" r="r" t="t"/>
              <a:pathLst>
                <a:path extrusionOk="0" fill="none" h="3095" w="4872">
                  <a:moveTo>
                    <a:pt x="4872" y="0"/>
                  </a:moveTo>
                  <a:lnTo>
                    <a:pt x="4872" y="647"/>
                  </a:lnTo>
                  <a:cubicBezTo>
                    <a:pt x="4872" y="2009"/>
                    <a:pt x="3787" y="3094"/>
                    <a:pt x="2425" y="3094"/>
                  </a:cubicBezTo>
                  <a:cubicBezTo>
                    <a:pt x="1085" y="3094"/>
                    <a:pt x="0" y="2009"/>
                    <a:pt x="0" y="647"/>
                  </a:cubicBezTo>
                  <a:lnTo>
                    <a:pt x="0" y="0"/>
                  </a:lnTo>
                  <a:close/>
                </a:path>
              </a:pathLst>
            </a:custGeom>
            <a:solidFill>
              <a:srgbClr val="FDDF87"/>
            </a:solidFill>
            <a:ln cap="flat" cmpd="sng" w="19050">
              <a:solidFill>
                <a:srgbClr val="F2990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6919550" y="2888350"/>
              <a:ext cx="384425" cy="25"/>
            </a:xfrm>
            <a:custGeom>
              <a:rect b="b" l="l" r="r" t="t"/>
              <a:pathLst>
                <a:path extrusionOk="0" fill="none" h="1" w="15377">
                  <a:moveTo>
                    <a:pt x="0" y="1"/>
                  </a:moveTo>
                  <a:lnTo>
                    <a:pt x="15376" y="1"/>
                  </a:lnTo>
                </a:path>
              </a:pathLst>
            </a:custGeom>
            <a:solidFill>
              <a:srgbClr val="FDDF87"/>
            </a:solidFill>
            <a:ln cap="flat" cmpd="sng" w="19050">
              <a:solidFill>
                <a:srgbClr val="F29900"/>
              </a:solidFill>
              <a:prstDash val="solid"/>
              <a:miter lim="23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35"/>
          <p:cNvSpPr txBox="1"/>
          <p:nvPr/>
        </p:nvSpPr>
        <p:spPr>
          <a:xfrm>
            <a:off x="761950" y="809575"/>
            <a:ext cx="61134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4285F4"/>
                </a:solidFill>
                <a:latin typeface="Google Sans Medium"/>
                <a:ea typeface="Google Sans Medium"/>
                <a:cs typeface="Google Sans Medium"/>
                <a:sym typeface="Google Sans Medium"/>
              </a:rPr>
              <a:t>Contents of the program</a:t>
            </a:r>
            <a:endParaRPr sz="2400">
              <a:solidFill>
                <a:srgbClr val="4285F4"/>
              </a:solidFill>
              <a:latin typeface="Google Sans Medium"/>
              <a:ea typeface="Google Sans Medium"/>
              <a:cs typeface="Google Sans Medium"/>
              <a:sym typeface="Google Sans Medium"/>
            </a:endParaRPr>
          </a:p>
        </p:txBody>
      </p:sp>
      <p:pic>
        <p:nvPicPr>
          <p:cNvPr id="599" name="Google Shape;599;p35"/>
          <p:cNvPicPr preferRelativeResize="0"/>
          <p:nvPr/>
        </p:nvPicPr>
        <p:blipFill rotWithShape="1">
          <a:blip r:embed="rId3">
            <a:alphaModFix/>
          </a:blip>
          <a:srcRect b="0" l="0" r="0" t="18719"/>
          <a:stretch/>
        </p:blipFill>
        <p:spPr>
          <a:xfrm>
            <a:off x="5018350" y="3390550"/>
            <a:ext cx="3352799" cy="1752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6"/>
          <p:cNvSpPr/>
          <p:nvPr/>
        </p:nvSpPr>
        <p:spPr>
          <a:xfrm>
            <a:off x="5718243" y="-27375"/>
            <a:ext cx="1380900" cy="3161700"/>
          </a:xfrm>
          <a:prstGeom prst="rect">
            <a:avLst/>
          </a:prstGeom>
          <a:solidFill>
            <a:srgbClr val="D2E3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6178511" y="-27375"/>
            <a:ext cx="1431600" cy="316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txBox="1"/>
          <p:nvPr>
            <p:ph idx="4294967295" type="title"/>
          </p:nvPr>
        </p:nvSpPr>
        <p:spPr>
          <a:xfrm>
            <a:off x="434750" y="354800"/>
            <a:ext cx="4925100" cy="544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3100">
                <a:latin typeface="Google Sans"/>
                <a:ea typeface="Google Sans"/>
                <a:cs typeface="Google Sans"/>
                <a:sym typeface="Google Sans"/>
              </a:rPr>
              <a:t>Track 1: </a:t>
            </a:r>
            <a:r>
              <a:rPr lang="en" sz="3100">
                <a:solidFill>
                  <a:schemeClr val="accent1"/>
                </a:solidFill>
                <a:latin typeface="Google Sans"/>
                <a:ea typeface="Google Sans"/>
                <a:cs typeface="Google Sans"/>
                <a:sym typeface="Google Sans"/>
              </a:rPr>
              <a:t>Cloud </a:t>
            </a:r>
            <a:r>
              <a:rPr lang="en" sz="3100">
                <a:solidFill>
                  <a:schemeClr val="accent1"/>
                </a:solidFill>
                <a:latin typeface="Google Sans"/>
                <a:ea typeface="Google Sans"/>
                <a:cs typeface="Google Sans"/>
                <a:sym typeface="Google Sans"/>
              </a:rPr>
              <a:t>Engineering</a:t>
            </a:r>
            <a:endParaRPr sz="3100">
              <a:solidFill>
                <a:schemeClr val="accent1"/>
              </a:solidFill>
              <a:latin typeface="Google Sans"/>
              <a:ea typeface="Google Sans"/>
              <a:cs typeface="Google Sans"/>
              <a:sym typeface="Google Sans"/>
            </a:endParaRPr>
          </a:p>
        </p:txBody>
      </p:sp>
      <p:grpSp>
        <p:nvGrpSpPr>
          <p:cNvPr id="607" name="Google Shape;607;p36"/>
          <p:cNvGrpSpPr/>
          <p:nvPr/>
        </p:nvGrpSpPr>
        <p:grpSpPr>
          <a:xfrm>
            <a:off x="8722912" y="4631984"/>
            <a:ext cx="346444" cy="278662"/>
            <a:chOff x="6294751" y="783425"/>
            <a:chExt cx="5020925" cy="4038575"/>
          </a:xfrm>
        </p:grpSpPr>
        <p:sp>
          <p:nvSpPr>
            <p:cNvPr id="608" name="Google Shape;608;p36"/>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2" name="Google Shape;612;p36"/>
          <p:cNvPicPr preferRelativeResize="0"/>
          <p:nvPr/>
        </p:nvPicPr>
        <p:blipFill rotWithShape="1">
          <a:blip r:embed="rId3">
            <a:alphaModFix/>
          </a:blip>
          <a:srcRect b="0" l="43145" r="12971" t="0"/>
          <a:stretch/>
        </p:blipFill>
        <p:spPr>
          <a:xfrm>
            <a:off x="6178511" y="262817"/>
            <a:ext cx="2982322" cy="3217134"/>
          </a:xfrm>
          <a:prstGeom prst="rect">
            <a:avLst/>
          </a:prstGeom>
          <a:noFill/>
          <a:ln>
            <a:noFill/>
          </a:ln>
        </p:spPr>
      </p:pic>
      <p:sp>
        <p:nvSpPr>
          <p:cNvPr id="613" name="Google Shape;613;p36"/>
          <p:cNvSpPr txBox="1"/>
          <p:nvPr/>
        </p:nvSpPr>
        <p:spPr>
          <a:xfrm>
            <a:off x="434750" y="1126275"/>
            <a:ext cx="4728900" cy="8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oogle Sans"/>
                <a:ea typeface="Google Sans"/>
                <a:cs typeface="Google Sans"/>
                <a:sym typeface="Google Sans"/>
              </a:rPr>
              <a:t>Explore and deploy solution elements, including infrastructure components such as networks, systems, and applications services.</a:t>
            </a:r>
            <a:endParaRPr/>
          </a:p>
        </p:txBody>
      </p:sp>
      <p:sp>
        <p:nvSpPr>
          <p:cNvPr id="614" name="Google Shape;614;p36"/>
          <p:cNvSpPr txBox="1"/>
          <p:nvPr/>
        </p:nvSpPr>
        <p:spPr>
          <a:xfrm>
            <a:off x="397950" y="2030775"/>
            <a:ext cx="5320200" cy="2538600"/>
          </a:xfrm>
          <a:prstGeom prst="rect">
            <a:avLst/>
          </a:prstGeom>
          <a:noFill/>
          <a:ln>
            <a:noFill/>
          </a:ln>
        </p:spPr>
        <p:txBody>
          <a:bodyPr anchorCtr="0" anchor="t" bIns="91425" lIns="91425" spcFirstLastPara="1" rIns="91425" wrap="square" tIns="91425">
            <a:noAutofit/>
          </a:bodyPr>
          <a:lstStyle/>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4">
                  <a:extLst>
                    <a:ext uri="{A12FA001-AC4F-418D-AE19-62706E023703}">
                      <ahyp:hlinkClr val="tx"/>
                    </a:ext>
                  </a:extLst>
                </a:hlinkClick>
              </a:rPr>
              <a:t>Getting Started: Create and Manage Cloud Resources</a:t>
            </a:r>
            <a:r>
              <a:rPr lang="en">
                <a:latin typeface="Google Sans"/>
                <a:ea typeface="Google Sans"/>
                <a:cs typeface="Google Sans"/>
                <a:sym typeface="Google Sans"/>
              </a:rPr>
              <a:t> </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5">
                  <a:extLst>
                    <a:ext uri="{A12FA001-AC4F-418D-AE19-62706E023703}">
                      <ahyp:hlinkClr val="tx"/>
                    </a:ext>
                  </a:extLst>
                </a:hlinkClick>
              </a:rPr>
              <a:t>Perform foundational infrastructure tasks in Google Cloud</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6">
                  <a:extLst>
                    <a:ext uri="{A12FA001-AC4F-418D-AE19-62706E023703}">
                      <ahyp:hlinkClr val="tx"/>
                    </a:ext>
                  </a:extLst>
                </a:hlinkClick>
              </a:rPr>
              <a:t>Setup and Configure a Cloud Environment in Google Cloud</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7">
                  <a:extLst>
                    <a:ext uri="{A12FA001-AC4F-418D-AE19-62706E023703}">
                      <ahyp:hlinkClr val="tx"/>
                    </a:ext>
                  </a:extLst>
                </a:hlinkClick>
              </a:rPr>
              <a:t>Deploy and Manage Cloud Environments with Google Cloud</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Google Sans"/>
              <a:buAutoNum type="arabicPeriod"/>
            </a:pPr>
            <a:r>
              <a:rPr lang="en" u="sng">
                <a:solidFill>
                  <a:srgbClr val="1155CC"/>
                </a:solidFill>
                <a:latin typeface="Google Sans"/>
                <a:ea typeface="Google Sans"/>
                <a:cs typeface="Google Sans"/>
                <a:sym typeface="Google Sans"/>
                <a:hlinkClick r:id="rId8">
                  <a:extLst>
                    <a:ext uri="{A12FA001-AC4F-418D-AE19-62706E023703}">
                      <ahyp:hlinkClr val="tx"/>
                    </a:ext>
                  </a:extLst>
                </a:hlinkClick>
              </a:rPr>
              <a:t>Build and Secure Networks in Google Cloud</a:t>
            </a:r>
            <a:endParaRPr>
              <a:solidFill>
                <a:srgbClr val="1A73E8"/>
              </a:solidFill>
              <a:latin typeface="Google Sans"/>
              <a:ea typeface="Google Sans"/>
              <a:cs typeface="Google Sans"/>
              <a:sym typeface="Google Sans"/>
            </a:endParaRPr>
          </a:p>
          <a:p>
            <a:pPr indent="-317500" lvl="0" marL="457200" rtl="0" algn="l">
              <a:lnSpc>
                <a:spcPct val="136363"/>
              </a:lnSpc>
              <a:spcBef>
                <a:spcPts val="0"/>
              </a:spcBef>
              <a:spcAft>
                <a:spcPts val="0"/>
              </a:spcAft>
              <a:buClr>
                <a:srgbClr val="434343"/>
              </a:buClr>
              <a:buSzPts val="1400"/>
              <a:buFont typeface="Roboto"/>
              <a:buAutoNum type="arabicPeriod"/>
            </a:pPr>
            <a:r>
              <a:rPr lang="en" u="sng">
                <a:solidFill>
                  <a:srgbClr val="1155CC"/>
                </a:solidFill>
                <a:latin typeface="Google Sans"/>
                <a:ea typeface="Google Sans"/>
                <a:cs typeface="Google Sans"/>
                <a:sym typeface="Google Sans"/>
                <a:hlinkClick r:id="rId9">
                  <a:extLst>
                    <a:ext uri="{A12FA001-AC4F-418D-AE19-62706E023703}">
                      <ahyp:hlinkClr val="tx"/>
                    </a:ext>
                  </a:extLst>
                </a:hlinkClick>
              </a:rPr>
              <a:t>Deploy to Kubernetes in Google Cloud</a:t>
            </a: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udy Jam Template">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