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98" r:id="rId6"/>
    <p:sldId id="299" r:id="rId7"/>
    <p:sldId id="300" r:id="rId8"/>
    <p:sldId id="301" r:id="rId9"/>
    <p:sldId id="267" r:id="rId10"/>
    <p:sldId id="268" r:id="rId11"/>
    <p:sldId id="266" r:id="rId12"/>
    <p:sldId id="269" r:id="rId13"/>
    <p:sldId id="302" r:id="rId14"/>
    <p:sldId id="270" r:id="rId15"/>
    <p:sldId id="303" r:id="rId16"/>
    <p:sldId id="271" r:id="rId17"/>
    <p:sldId id="304" r:id="rId18"/>
    <p:sldId id="305" r:id="rId19"/>
    <p:sldId id="306" r:id="rId20"/>
    <p:sldId id="307" r:id="rId21"/>
    <p:sldId id="308" r:id="rId22"/>
    <p:sldId id="309" r:id="rId23"/>
    <p:sldId id="310" r:id="rId24"/>
  </p:sldIdLst>
  <p:sldSz cx="24384000" cy="13716000"/>
  <p:notesSz cx="6858000" cy="9144000"/>
  <p:embeddedFontLst>
    <p:embeddedFont>
      <p:font typeface="Google Sans" panose="020B060402020202020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Open Sans Light" panose="020B0306030504020204" pitchFamily="34" charset="0"/>
      <p:regular r:id="rId36"/>
      <p:bold r:id="rId37"/>
      <p:italic r:id="rId38"/>
      <p:boldItalic r:id="rId39"/>
    </p:embeddedFont>
    <p:embeddedFont>
      <p:font typeface="Roboto Mon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16.fntdata"/><Relationship Id="rId42" Type="http://schemas.openxmlformats.org/officeDocument/2006/relationships/font" Target="fonts/font15.fntdata"/><Relationship Id="rId41" Type="http://schemas.openxmlformats.org/officeDocument/2006/relationships/font" Target="fonts/font14.fntdata"/><Relationship Id="rId40" Type="http://schemas.openxmlformats.org/officeDocument/2006/relationships/font" Target="fonts/font1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8" Type="http://schemas.openxmlformats.org/officeDocument/2006/relationships/font" Target="fonts/font11.fntdata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bc44582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g25bc4458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d4ac5bf46_0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gbd4ac5bf4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d4ac5bf46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gbd4ac5bf4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d4ac5bf46_0_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gbd4ac5bf4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5d6d87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5d6d87a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d4ac5bf46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gbd4ac5bf4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d4ac5bf46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gbd4ac5bf4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4ac5bf46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gbd4ac5bf4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Yellow">
  <p:cSld name="Title, Subtitle, &amp; Bullets_1_2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427925" y="4513800"/>
            <a:ext cx="143106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5929600" y="8096125"/>
            <a:ext cx="105483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6BA17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2663900" y="6090325"/>
            <a:ext cx="105483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Quote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Green">
  <p:cSld name="Title, Subtitle, &amp; Bullets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160395" y="3195454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lvl="0" indent="-222250" algn="l" rtl="0">
              <a:spcBef>
                <a:spcPts val="5900"/>
              </a:spcBef>
              <a:spcAft>
                <a:spcPts val="0"/>
              </a:spcAft>
              <a:buNone/>
            </a:pP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203350" y="4079650"/>
            <a:ext cx="21906300" cy="6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9" name="Google Shape;69;p15"/>
          <p:cNvSpPr txBox="1">
            <a:spLocks noGrp="1"/>
          </p:cNvSpPr>
          <p:nvPr>
            <p:ph type="subTitle" idx="2"/>
          </p:nvPr>
        </p:nvSpPr>
        <p:spPr>
          <a:xfrm>
            <a:off x="1095650" y="3035275"/>
            <a:ext cx="22014000" cy="13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Red">
  <p:cSld name="Title, Subtitle, &amp; Bullets_1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160395" y="3195454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lvl="0" indent="-222250" algn="l" rtl="0">
              <a:spcBef>
                <a:spcPts val="5900"/>
              </a:spcBef>
              <a:spcAft>
                <a:spcPts val="0"/>
              </a:spcAft>
              <a:buNone/>
            </a:pP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203350" y="4079650"/>
            <a:ext cx="21906300" cy="6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1095650" y="3035275"/>
            <a:ext cx="22014000" cy="13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Yellow">
  <p:cSld name="Title, Subtitle, &amp; Bullets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203350" y="4079650"/>
            <a:ext cx="21906300" cy="6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8" name="Google Shape;78;p17"/>
          <p:cNvSpPr txBox="1">
            <a:spLocks noGrp="1"/>
          </p:cNvSpPr>
          <p:nvPr>
            <p:ph type="subTitle" idx="2"/>
          </p:nvPr>
        </p:nvSpPr>
        <p:spPr>
          <a:xfrm>
            <a:off x="1095650" y="3035275"/>
            <a:ext cx="22014000" cy="13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2 - Green ">
  <p:cSld name="Title, Subtitle, &amp; Bullets_1_2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1203350" y="4079650"/>
            <a:ext cx="21906300" cy="6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6" name="Google Shape;86;p19"/>
          <p:cNvSpPr txBox="1">
            <a:spLocks noGrp="1"/>
          </p:cNvSpPr>
          <p:nvPr>
            <p:ph type="subTitle" idx="2"/>
          </p:nvPr>
        </p:nvSpPr>
        <p:spPr>
          <a:xfrm>
            <a:off x="1095650" y="3035275"/>
            <a:ext cx="22014000" cy="13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2 - Red">
  <p:cSld name="Title, Subtitle, &amp; Bullets_1_2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1160395" y="3195454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lvl="0" indent="-222250" algn="l" rtl="0">
              <a:spcBef>
                <a:spcPts val="5900"/>
              </a:spcBef>
              <a:spcAft>
                <a:spcPts val="0"/>
              </a:spcAft>
              <a:buNone/>
            </a:pP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1203350" y="4079650"/>
            <a:ext cx="21906300" cy="6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1095650" y="3035275"/>
            <a:ext cx="22014000" cy="13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2 - Yellow">
  <p:cSld name="Title, Subtitle, &amp; Bullets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1160400" y="3195450"/>
            <a:ext cx="21906300" cy="1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lvl="0" indent="-222250" algn="l" rtl="0">
              <a:spcBef>
                <a:spcPts val="5900"/>
              </a:spcBef>
              <a:spcAft>
                <a:spcPts val="0"/>
              </a:spcAft>
              <a:buNone/>
            </a:pPr>
            <a:endParaRPr sz="5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20058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3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1203350" y="4079650"/>
            <a:ext cx="21906300" cy="6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6" name="Google Shape;96;p21"/>
          <p:cNvSpPr txBox="1">
            <a:spLocks noGrp="1"/>
          </p:cNvSpPr>
          <p:nvPr>
            <p:ph type="subTitle" idx="2"/>
          </p:nvPr>
        </p:nvSpPr>
        <p:spPr>
          <a:xfrm>
            <a:off x="1095650" y="3035275"/>
            <a:ext cx="22014000" cy="13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Google Sans"/>
              <a:buNone/>
              <a:defRPr sz="75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sz="7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rmAutofit/>
          </a:bodyPr>
          <a:lstStyle>
            <a:lvl1pPr lvl="0" algn="r" rtl="0">
              <a:buNone/>
              <a:defRPr sz="2700">
                <a:solidFill>
                  <a:schemeClr val="dk2"/>
                </a:solidFill>
              </a:defRPr>
            </a:lvl1pPr>
            <a:lvl2pPr lvl="1" algn="r" rtl="0">
              <a:buNone/>
              <a:defRPr sz="2700">
                <a:solidFill>
                  <a:schemeClr val="dk2"/>
                </a:solidFill>
              </a:defRPr>
            </a:lvl2pPr>
            <a:lvl3pPr lvl="2" algn="r" rtl="0">
              <a:buNone/>
              <a:defRPr sz="2700">
                <a:solidFill>
                  <a:schemeClr val="dk2"/>
                </a:solidFill>
              </a:defRPr>
            </a:lvl3pPr>
            <a:lvl4pPr lvl="3" algn="r" rtl="0">
              <a:buNone/>
              <a:defRPr sz="2700">
                <a:solidFill>
                  <a:schemeClr val="dk2"/>
                </a:solidFill>
              </a:defRPr>
            </a:lvl4pPr>
            <a:lvl5pPr lvl="4" algn="r" rtl="0">
              <a:buNone/>
              <a:defRPr sz="2700">
                <a:solidFill>
                  <a:schemeClr val="dk2"/>
                </a:solidFill>
              </a:defRPr>
            </a:lvl5pPr>
            <a:lvl6pPr lvl="5" algn="r" rtl="0">
              <a:buNone/>
              <a:defRPr sz="2700">
                <a:solidFill>
                  <a:schemeClr val="dk2"/>
                </a:solidFill>
              </a:defRPr>
            </a:lvl6pPr>
            <a:lvl7pPr lvl="6" algn="r" rtl="0">
              <a:buNone/>
              <a:defRPr sz="2700">
                <a:solidFill>
                  <a:schemeClr val="dk2"/>
                </a:solidFill>
              </a:defRPr>
            </a:lvl7pPr>
            <a:lvl8pPr lvl="7" algn="r" rtl="0">
              <a:buNone/>
              <a:defRPr sz="2700">
                <a:solidFill>
                  <a:schemeClr val="dk2"/>
                </a:solidFill>
              </a:defRPr>
            </a:lvl8pPr>
            <a:lvl9pPr lvl="8" algn="r" rtl="0">
              <a:buNone/>
              <a:defRPr sz="2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03350" y="3095025"/>
            <a:ext cx="21906300" cy="6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533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sz="3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sz="3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sz="3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sz="3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sz="3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2427925" y="4513800"/>
            <a:ext cx="14310600" cy="2031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To Array In c </a:t>
            </a:r>
            <a:endParaRPr dirty="0"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5929600" y="8096125"/>
            <a:ext cx="105483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Taher Mohamed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body" idx="1"/>
          </p:nvPr>
        </p:nvSpPr>
        <p:spPr>
          <a:xfrm>
            <a:off x="1149500" y="4079649"/>
            <a:ext cx="9692671" cy="387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Write a C code that ask the user to enter 10 values and save them in an array using a for loop. Then print the summation and the average of the values entered. 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LAB2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5108" y="3216125"/>
            <a:ext cx="6871063" cy="65143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188" y="633992"/>
            <a:ext cx="14665624" cy="114360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LAB3</a:t>
            </a:r>
            <a:endParaRPr dirty="0"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1347212" y="4200870"/>
            <a:ext cx="13831827" cy="3139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Write a C code that ask the user to enter 10 values and save them in an array using a for loop. Then print the minimum and the maximum of the values.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1755" y="238760"/>
            <a:ext cx="9370060" cy="12232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1923523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Assignment1</a:t>
            </a:r>
            <a:endParaRPr dirty="0"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1"/>
          </p:nvPr>
        </p:nvSpPr>
        <p:spPr>
          <a:xfrm>
            <a:off x="1149500" y="4079650"/>
            <a:ext cx="21906300" cy="7571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Write C code that manage a small school. The school has 3 classes each class contains 10 students. Define three arrays for the three classes each one with a length of 10. Save a random numbers in all array elements to indicate the students grade. The program will calculate and display the following statistics: 1- Number of passed students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2- Number of Failed students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3- Highest grade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4- Lowest grade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5- Average grade Knowing that the total grade is from 100 and the minimum passing grade is 50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50" y="1290125"/>
            <a:ext cx="21956100" cy="1923523"/>
          </a:xfrm>
        </p:spPr>
        <p:txBody>
          <a:bodyPr/>
          <a:lstStyle/>
          <a:p>
            <a:pPr algn="ctr"/>
            <a:r>
              <a:rPr lang="en-US" b="1" dirty="0"/>
              <a:t>Multidimensional Arrays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3550" y="3213648"/>
            <a:ext cx="21956100" cy="9048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Syntax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/>
                </a:solidFill>
              </a:rPr>
              <a:t>array_type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array_name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ROW </a:t>
            </a:r>
            <a:r>
              <a:rPr lang="en-US" dirty="0"/>
              <a:t>][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Column</a:t>
            </a:r>
            <a:r>
              <a:rPr lang="en-US" dirty="0"/>
              <a:t> 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Example: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int b [ 3 ][ 4 ] 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Accessing Array Elements: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 [ 0 , 0 ] = 0;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3353" y="5730674"/>
            <a:ext cx="11698881" cy="54772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350" y="1489166"/>
            <a:ext cx="21906300" cy="1126459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Note: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1-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 multidimensional array can be initialized when it’s defined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int b[ 2 ][ 2 ] = { { 1, 2 }, { 3, 4 } };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-If there are not enough initializers for a given row, the remaining elements of          	that row are initialized to 0.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int b[ 2 ][ 2 ] = { { 1 }, { 3, 4 } };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b[0][1] to 0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-we can write a multidimensional array without row index but must write 	column index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int a [ ][ 3 ] 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350" y="574766"/>
            <a:ext cx="21906300" cy="904860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For example: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Write C code that print three multidimensional array but use function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Output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Values in array1 by row are: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1 2 3 4 5 6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Values in array2 by row are: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1 2 3 4 5 0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Values in array3 by row are: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1 2 0 4 0 0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980" y="145415"/>
            <a:ext cx="11066780" cy="123520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50" y="1290125"/>
            <a:ext cx="21956100" cy="1846579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tx1">
                    <a:lumMod val="50000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String</a:t>
            </a:r>
            <a:endParaRPr lang="en-US" sz="8800" b="1" dirty="0">
              <a:solidFill>
                <a:schemeClr val="tx1">
                  <a:lumMod val="50000"/>
                </a:schemeClr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350" y="3213648"/>
            <a:ext cx="21906300" cy="83099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string is a sequence of characters terminated with a null character \0.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For example :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char c [ ] = "c string“ ;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declare strings: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char s [ 5 ] 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665" y="5137171"/>
            <a:ext cx="10110385" cy="2225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665" y="8276761"/>
            <a:ext cx="10763529" cy="2225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body" idx="1"/>
          </p:nvPr>
        </p:nvSpPr>
        <p:spPr>
          <a:xfrm>
            <a:off x="1203350" y="4079650"/>
            <a:ext cx="21906300" cy="619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7230" lvl="0" indent="-67437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Char char="•"/>
            </a:pPr>
            <a:r>
              <a:rPr lang="en-US" sz="4905" b="1" dirty="0">
                <a:solidFill>
                  <a:schemeClr val="tx2">
                    <a:lumMod val="10000"/>
                  </a:schemeClr>
                </a:solidFill>
              </a:rPr>
              <a:t>Array</a:t>
            </a:r>
            <a:r>
              <a:rPr lang="en-US" sz="96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4905" b="1" dirty="0">
                <a:solidFill>
                  <a:schemeClr val="tx2">
                    <a:lumMod val="10000"/>
                  </a:schemeClr>
                </a:solidFill>
              </a:rPr>
              <a:t>is a group of data that holds fixed number of value all of them are the same type.</a:t>
            </a:r>
            <a:endParaRPr lang="en-US" sz="4905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None/>
            </a:pPr>
            <a:endParaRPr lang="en-US" sz="4905" b="1" dirty="0"/>
          </a:p>
          <a:p>
            <a:pPr marL="697230" indent="-674370">
              <a:buSzPts val="6224"/>
              <a:buFont typeface="Open Sans Light"/>
              <a:buChar char="•"/>
            </a:pPr>
            <a:r>
              <a:rPr lang="en-US" sz="4905" b="1" u="sng" dirty="0">
                <a:solidFill>
                  <a:srgbClr val="FF0000"/>
                </a:solidFill>
              </a:rPr>
              <a:t>Syntax</a:t>
            </a:r>
            <a:endParaRPr lang="en-US" sz="4905" b="1" u="sng" dirty="0">
              <a:solidFill>
                <a:srgbClr val="FF0000"/>
              </a:solidFill>
            </a:endParaRPr>
          </a:p>
          <a:p>
            <a:pPr marL="22860" indent="0">
              <a:buSzPts val="6224"/>
              <a:buNone/>
            </a:pPr>
            <a:r>
              <a:rPr lang="en-US" sz="4905" b="1" dirty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sz="4905" b="1" dirty="0" err="1">
                <a:solidFill>
                  <a:schemeClr val="accent1"/>
                </a:solidFill>
              </a:rPr>
              <a:t>Array_Type</a:t>
            </a:r>
            <a:r>
              <a:rPr lang="en-US" sz="4905" b="1" dirty="0">
                <a:solidFill>
                  <a:schemeClr val="accent1"/>
                </a:solidFill>
              </a:rPr>
              <a:t>  </a:t>
            </a:r>
            <a:r>
              <a:rPr lang="en-US" sz="4905" b="1" dirty="0" err="1">
                <a:solidFill>
                  <a:schemeClr val="accent4"/>
                </a:solidFill>
              </a:rPr>
              <a:t>Array_Name</a:t>
            </a:r>
            <a:r>
              <a:rPr lang="en-US" sz="4905" b="1" dirty="0"/>
              <a:t>[</a:t>
            </a:r>
            <a:r>
              <a:rPr lang="en-US" sz="4905" b="1" dirty="0">
                <a:solidFill>
                  <a:schemeClr val="tx2">
                    <a:lumMod val="10000"/>
                  </a:schemeClr>
                </a:solidFill>
              </a:rPr>
              <a:t>Length</a:t>
            </a:r>
            <a:r>
              <a:rPr lang="en-US" sz="4905" b="1" dirty="0"/>
              <a:t>];</a:t>
            </a:r>
            <a:endParaRPr lang="en-US" sz="4905" b="1" dirty="0"/>
          </a:p>
          <a:p>
            <a:pPr marL="697230" indent="-674370">
              <a:buSzPts val="6224"/>
              <a:buFont typeface="Open Sans Light"/>
              <a:buChar char="•"/>
            </a:pPr>
            <a:endParaRPr lang="en-US" sz="4905" b="1" dirty="0"/>
          </a:p>
          <a:p>
            <a:pPr marL="228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None/>
            </a:pPr>
            <a:r>
              <a:rPr lang="en-US" sz="4905" b="1" dirty="0">
                <a:solidFill>
                  <a:schemeClr val="accent1"/>
                </a:solidFill>
                <a:sym typeface="Wingdings" panose="05000000000000000000" pitchFamily="2" charset="2"/>
              </a:rPr>
              <a:t>	</a:t>
            </a:r>
            <a:r>
              <a:rPr lang="en-US" sz="4905" b="1" dirty="0" err="1">
                <a:solidFill>
                  <a:schemeClr val="accent1"/>
                </a:solidFill>
              </a:rPr>
              <a:t>Array_Type</a:t>
            </a:r>
            <a:r>
              <a:rPr lang="en-US" sz="4905" b="1" dirty="0">
                <a:solidFill>
                  <a:schemeClr val="accent1"/>
                </a:solidFill>
              </a:rPr>
              <a:t>  </a:t>
            </a:r>
            <a:r>
              <a:rPr lang="en-US" sz="4905" b="1" dirty="0">
                <a:solidFill>
                  <a:schemeClr val="tx2">
                    <a:lumMod val="10000"/>
                  </a:schemeClr>
                </a:solidFill>
              </a:rPr>
              <a:t>like  (int , char , double …….)</a:t>
            </a:r>
            <a:endParaRPr sz="4905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350" y="1306286"/>
            <a:ext cx="21906300" cy="9048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 initialize strings in a number of ways.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 char c[ ] = "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abcd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";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 char c[50] = "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abcd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";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	 char c[] = {'a', 'b', 'c', 'd', '\0’};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 char c[5] = {'a', 'b', 'c', 'd', '\0’};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  <a:latin typeface="euclid_circular_a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0323" y="3691596"/>
            <a:ext cx="9219779" cy="42779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350" y="1018903"/>
            <a:ext cx="21906300" cy="46166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Example: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1-Read String from the user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780" y="3529220"/>
            <a:ext cx="18574499" cy="83318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03350" y="1306285"/>
            <a:ext cx="21906300" cy="8802379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</a:rPr>
              <a:t>int array [5] ;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This line creates an array of int of size 5.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Notes</a:t>
            </a:r>
            <a:r>
              <a:rPr lang="en-US" sz="4400" dirty="0"/>
              <a:t>: 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1- The array index always starts from 0, it means that this array has elements from 	element 0 till element 4. 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2- Array length must be constant value, can not be variable</a:t>
            </a:r>
            <a:endParaRPr lang="en-US" sz="4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6091" y="783770"/>
            <a:ext cx="6389319" cy="6718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1675" y="4053525"/>
            <a:ext cx="23180650" cy="757127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Array can be initialized at the time of definition. To initialize the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arry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use the following syntax: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chemeClr val="accent1"/>
                </a:solidFill>
              </a:rPr>
              <a:t>Array_Type</a:t>
            </a:r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Array_Name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Length</a:t>
            </a:r>
            <a:r>
              <a:rPr lang="en-US" dirty="0"/>
              <a:t>] = {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values separated by comma </a:t>
            </a:r>
            <a:r>
              <a:rPr lang="en-US" dirty="0"/>
              <a:t>};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int array  [ 5 ] = { 1 , 2 , 3 , 4 , 5 } ;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3050" y="1290125"/>
            <a:ext cx="21956100" cy="1923523"/>
          </a:xfrm>
        </p:spPr>
        <p:txBody>
          <a:bodyPr/>
          <a:lstStyle/>
          <a:p>
            <a:r>
              <a:rPr lang="en-US" dirty="0"/>
              <a:t>Array Initialization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4640" y="7130195"/>
            <a:ext cx="4326017" cy="41545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03350" y="1149530"/>
            <a:ext cx="21906300" cy="1126459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Special Cases 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1- Initializing the array with values less than its length, the remaining elements 	will be initialized with 0.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4"/>
                </a:solidFill>
              </a:rPr>
              <a:t>array [5] = { 1 , 2 } ; 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2- Initializing the array with values more than its length, it would gives a 	compilation error.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b="1">
                <a:solidFill>
                  <a:schemeClr val="accent4"/>
                </a:solidFill>
              </a:rPr>
              <a:t>array [4] </a:t>
            </a:r>
            <a:r>
              <a:rPr lang="en-US" b="1" dirty="0">
                <a:solidFill>
                  <a:schemeClr val="accent4"/>
                </a:solidFill>
              </a:rPr>
              <a:t>= { 1 , 2 , 3 , 4 , 5 } ;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  (compilation error)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5121" y="3710712"/>
            <a:ext cx="3969016" cy="39693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03350" y="3213648"/>
            <a:ext cx="21906300" cy="1052592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All elements of the array can be accessed at the same statement only at initialization. After initialization the array can be accessed only element by element.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Syntax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Array_Name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Element_Index</a:t>
            </a:r>
            <a:r>
              <a:rPr lang="en-US" dirty="0"/>
              <a:t>]</a:t>
            </a:r>
            <a:r>
              <a:rPr lang="en-US" b="1" dirty="0"/>
              <a:t> ;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array [ 1 ]  =  3  ; 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</a:t>
            </a:r>
            <a:r>
              <a:rPr lang="en-US" b="1" dirty="0" err="1">
                <a:solidFill>
                  <a:schemeClr val="accent4"/>
                </a:solidFill>
              </a:rPr>
              <a:t>printf</a:t>
            </a:r>
            <a:r>
              <a:rPr lang="en-US" b="1" dirty="0">
                <a:solidFill>
                  <a:schemeClr val="accent4"/>
                </a:solidFill>
              </a:rPr>
              <a:t> ( “ Element 1 = %d ” , array [ 1 ] ) ;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3050" y="1290125"/>
            <a:ext cx="21956100" cy="1923523"/>
          </a:xfrm>
        </p:spPr>
        <p:txBody>
          <a:bodyPr/>
          <a:lstStyle/>
          <a:p>
            <a:r>
              <a:rPr lang="en-US" dirty="0"/>
              <a:t>Accessing Array Elements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1238850" y="2851742"/>
            <a:ext cx="21906300" cy="4616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1- Again, array index starts from 0.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228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None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228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2- You can use a variable to indicate for the element index,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228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    for ex: 	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228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			array [</a:t>
            </a:r>
            <a:r>
              <a:rPr lang="en-US" b="1" dirty="0">
                <a:solidFill>
                  <a:schemeClr val="accent4"/>
                </a:solidFill>
              </a:rPr>
              <a:t> 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] = 10; 	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228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    where </a:t>
            </a:r>
            <a:r>
              <a:rPr lang="en-US" b="1" dirty="0">
                <a:solidFill>
                  <a:schemeClr val="accent4"/>
                </a:solidFill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is variable equals to the desired index number.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4" name="Google Shape;194;p37"/>
          <p:cNvSpPr txBox="1">
            <a:spLocks noGrp="1"/>
          </p:cNvSpPr>
          <p:nvPr>
            <p:ph type="subTitle" idx="2"/>
          </p:nvPr>
        </p:nvSpPr>
        <p:spPr>
          <a:xfrm>
            <a:off x="1095650" y="1676738"/>
            <a:ext cx="220140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LAB1</a:t>
            </a:r>
            <a:endParaRPr dirty="0"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1"/>
          </p:nvPr>
        </p:nvSpPr>
        <p:spPr>
          <a:xfrm>
            <a:off x="1203350" y="4079650"/>
            <a:ext cx="10988650" cy="387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24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Write a C code that ask the user to enter 10 values and save them in an array using a for loop. Then print the values entered by the user in reverse order using another for loop.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8776" y="2920367"/>
            <a:ext cx="8140374" cy="87317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2590" y="324485"/>
            <a:ext cx="13141960" cy="11984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3587</Words>
  <Application>WPS Presentation</Application>
  <PresentationFormat>Custom</PresentationFormat>
  <Paragraphs>172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Arial</vt:lpstr>
      <vt:lpstr>Google Sans</vt:lpstr>
      <vt:lpstr>Quicksand Light</vt:lpstr>
      <vt:lpstr>Open Sans Light</vt:lpstr>
      <vt:lpstr>Roboto Mono</vt:lpstr>
      <vt:lpstr>Helvetica Neue</vt:lpstr>
      <vt:lpstr>Microsoft YaHei</vt:lpstr>
      <vt:lpstr>Droid Sans Fallback</vt:lpstr>
      <vt:lpstr>Arial Unicode MS</vt:lpstr>
      <vt:lpstr>OpenSymbol</vt:lpstr>
      <vt:lpstr>euclid_circular_a</vt:lpstr>
      <vt:lpstr>Simple Light</vt:lpstr>
      <vt:lpstr>Intro To Array In c </vt:lpstr>
      <vt:lpstr>Array</vt:lpstr>
      <vt:lpstr>PowerPoint 演示文稿</vt:lpstr>
      <vt:lpstr>Array Initialization</vt:lpstr>
      <vt:lpstr>PowerPoint 演示文稿</vt:lpstr>
      <vt:lpstr>Accessing Array Elements</vt:lpstr>
      <vt:lpstr>PowerPoint 演示文稿</vt:lpstr>
      <vt:lpstr>LAB1</vt:lpstr>
      <vt:lpstr>PowerPoint 演示文稿</vt:lpstr>
      <vt:lpstr>LAB2</vt:lpstr>
      <vt:lpstr>PowerPoint 演示文稿</vt:lpstr>
      <vt:lpstr>LAB3</vt:lpstr>
      <vt:lpstr>PowerPoint 演示文稿</vt:lpstr>
      <vt:lpstr>Assignment1</vt:lpstr>
      <vt:lpstr>Multidimensional Arrays</vt:lpstr>
      <vt:lpstr>PowerPoint 演示文稿</vt:lpstr>
      <vt:lpstr>PowerPoint 演示文稿</vt:lpstr>
      <vt:lpstr>PowerPoint 演示文稿</vt:lpstr>
      <vt:lpstr>String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Array In c </dc:title>
  <dc:creator/>
  <cp:lastModifiedBy>pavl-machine</cp:lastModifiedBy>
  <cp:revision>35</cp:revision>
  <dcterms:created xsi:type="dcterms:W3CDTF">2022-12-09T13:29:51Z</dcterms:created>
  <dcterms:modified xsi:type="dcterms:W3CDTF">2022-12-09T13:29:51Z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