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  <p:italic r:id="rId15"/>
      <p:boldItalic r:id="rId16"/>
    </p:embeddedFont>
    <p:embeddedFont>
      <p:font typeface="Inter Light" panose="020B0604020202020204" charset="0"/>
      <p:regular r:id="rId17"/>
      <p:bold r:id="rId18"/>
      <p:italic r:id="rId19"/>
      <p:boldItalic r:id="rId20"/>
    </p:embeddedFont>
    <p:embeddedFont>
      <p:font typeface="Inter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75" autoAdjust="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b74bc983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b74bc983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Project </a:t>
            </a:r>
            <a:r>
              <a:rPr lang="en-US" dirty="0">
                <a:sym typeface="Wingdings" panose="05000000000000000000" pitchFamily="2" charset="2"/>
              </a:rPr>
              <a:t> connects EV owners to customers  Website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577DF27B-926C-07E6-C88F-3A2AD1D6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e03ef78dc_0_22:notes">
            <a:extLst>
              <a:ext uri="{FF2B5EF4-FFF2-40B4-BE49-F238E27FC236}">
                <a16:creationId xmlns:a16="http://schemas.microsoft.com/office/drawing/2014/main" id="{78DC7450-071F-88EB-36D4-CD51F56DD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4e03ef78dc_0_22:notes">
            <a:extLst>
              <a:ext uri="{FF2B5EF4-FFF2-40B4-BE49-F238E27FC236}">
                <a16:creationId xmlns:a16="http://schemas.microsoft.com/office/drawing/2014/main" id="{672911F9-81EB-AF1B-CF4D-CBA3DEEFC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5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f26de86d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f26de86d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to real and growing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people adopt EV and challenge no charging stations nearby, reserving, or want a marketplace-style to browse and 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Fills this gap allowing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f26de86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f26de86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f3e1bc7b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f3e1bc7b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f3e1bc7b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f3e1bc7b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f26de86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4f26de86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e03ef78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e03ef78d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very accessible and the most going-to-be used website (bot attack), focused on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HSTS 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missing HSTS (HTTP Strict Transport Security) header </a:t>
            </a:r>
            <a:r>
              <a:rPr lang="en-US" dirty="0"/>
              <a:t>allows for downgrade attacks and weakens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To fix this, you need to add the </a:t>
            </a:r>
            <a:r>
              <a:rPr lang="en-US" dirty="0"/>
              <a:t>Strict-Transport-Security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 header to your server's configuration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Clickjacking 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malicious website trickily overlays itself on top of a seemingly legitimate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Security features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e03ef78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e03ef78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e03ef78d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4e03ef78d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7" name="Google Shape;97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00" name="Google Shape;100;p11"/>
          <p:cNvCxnSpPr>
            <a:endCxn id="101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12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24" name="Google Shape;124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5" name="Google Shape;125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 type="blank">
  <p:cSld name="BLANK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>
            <a:spLocks noGrp="1"/>
          </p:cNvSpPr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131" name="Google Shape;131;p14"/>
          <p:cNvSpPr>
            <a:spLocks noGrp="1"/>
          </p:cNvSpPr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132" name="Google Shape;132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170" name="Google Shape;170;p17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3" name="Google Shape;173;p18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4" name="Google Shape;174;p18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5" name="Google Shape;175;p18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6" name="Google Shape;176;p18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7" name="Google Shape;177;p18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178" name="Google Shape;178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18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3" name="Google Shape;193;p19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4" name="Google Shape;194;p19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5" name="Google Shape;195;p19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19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7" name="Google Shape;197;p19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9" name="Google Shape;199;p19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0" name="Google Shape;200;p19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1" name="Google Shape;201;p19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2" name="Google Shape;202;p19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3" name="Google Shape;203;p19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4" name="Google Shape;204;p19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5" name="Google Shape;205;p19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6" name="Google Shape;206;p19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08" name="Google Shape;20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23" name="Google Shape;23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26" name="Google Shape;26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3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3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3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3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3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 type="tx">
  <p:cSld name="TITLE_AND_BODY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Model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 type="titleOnly">
  <p:cSld name="TITLE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64" name="Google Shape;64;p8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3" name="Google Shape;73;p9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74" name="Google Shape;74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0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hargestations.infinityfree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pscan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kali.org/" TargetMode="External"/><Relationship Id="rId3" Type="http://schemas.openxmlformats.org/officeDocument/2006/relationships/hyperlink" Target="https://developer.wordpress.com/docs/" TargetMode="External"/><Relationship Id="rId7" Type="http://schemas.openxmlformats.org/officeDocument/2006/relationships/hyperlink" Target="https://owas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piti-scanner.github.io/" TargetMode="External"/><Relationship Id="rId5" Type="http://schemas.openxmlformats.org/officeDocument/2006/relationships/hyperlink" Target="https://www.tenable.com" TargetMode="External"/><Relationship Id="rId4" Type="http://schemas.openxmlformats.org/officeDocument/2006/relationships/hyperlink" Target="https://docs.stripe.com/" TargetMode="External"/><Relationship Id="rId9" Type="http://schemas.openxmlformats.org/officeDocument/2006/relationships/hyperlink" Target="https://wpsca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E-Charge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Stations</a:t>
            </a:r>
            <a:endParaRPr/>
          </a:p>
        </p:txBody>
      </p:sp>
      <p:pic>
        <p:nvPicPr>
          <p:cNvPr id="339" name="Google Shape;339;p41" title="ev-charging-station-for-future-electric-cars-in-the-concept-of-green-energy-and-ecological-energy-free-phot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402" r="45128"/>
          <a:stretch/>
        </p:blipFill>
        <p:spPr>
          <a:xfrm>
            <a:off x="4407000" y="196800"/>
            <a:ext cx="4363200" cy="4749900"/>
          </a:xfrm>
          <a:prstGeom prst="roundRect">
            <a:avLst>
              <a:gd name="adj" fmla="val 16667"/>
            </a:avLst>
          </a:prstGeom>
        </p:spPr>
      </p:pic>
      <p:sp>
        <p:nvSpPr>
          <p:cNvPr id="340" name="Google Shape;340;p41"/>
          <p:cNvSpPr txBox="1">
            <a:spLocks noGrp="1"/>
          </p:cNvSpPr>
          <p:nvPr>
            <p:ph type="title" idx="2"/>
          </p:nvPr>
        </p:nvSpPr>
        <p:spPr>
          <a:xfrm>
            <a:off x="420875" y="3016150"/>
            <a:ext cx="403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CDF2D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https://echargestations.infinityfreeapp.com/</a:t>
            </a:r>
            <a:endParaRPr sz="1400">
              <a:solidFill>
                <a:srgbClr val="CDF2D9"/>
              </a:solidFill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title" idx="2"/>
          </p:nvPr>
        </p:nvSpPr>
        <p:spPr>
          <a:xfrm>
            <a:off x="420875" y="3409750"/>
            <a:ext cx="40365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Fnu Abdullah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Joseph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Kiran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Vibhav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1E4357C9-D7F5-DF45-7519-E19F8DD0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>
            <a:extLst>
              <a:ext uri="{FF2B5EF4-FFF2-40B4-BE49-F238E27FC236}">
                <a16:creationId xmlns:a16="http://schemas.microsoft.com/office/drawing/2014/main" id="{F7E2E08E-26E2-89F2-FC4C-70DAE739C6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06" name="Google Shape;406;p49">
            <a:extLst>
              <a:ext uri="{FF2B5EF4-FFF2-40B4-BE49-F238E27FC236}">
                <a16:creationId xmlns:a16="http://schemas.microsoft.com/office/drawing/2014/main" id="{030A2AA8-5A7A-7A86-0561-EF3FD2C15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2830" y="2142494"/>
            <a:ext cx="2878340" cy="85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dirty="0"/>
              <a:t>Thank You!</a:t>
            </a:r>
            <a:endParaRPr sz="3700" dirty="0"/>
          </a:p>
        </p:txBody>
      </p:sp>
      <p:sp>
        <p:nvSpPr>
          <p:cNvPr id="407" name="Google Shape;407;p49">
            <a:extLst>
              <a:ext uri="{FF2B5EF4-FFF2-40B4-BE49-F238E27FC236}">
                <a16:creationId xmlns:a16="http://schemas.microsoft.com/office/drawing/2014/main" id="{30FABF09-93AD-5192-FDE6-53CC1F49A9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8750" y="1516350"/>
            <a:ext cx="8093400" cy="3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br>
              <a:rPr lang="en" sz="1100" u="sng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279100" y="1308450"/>
            <a:ext cx="2461800" cy="2440800"/>
          </a:xfrm>
          <a:prstGeom prst="flowChartConnector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E-ChargeStations is a web-based platform designed to connect electric vehicle (EV) users with charging station hosts.</a:t>
            </a:r>
            <a:endParaRPr sz="22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2360800" y="1910950"/>
            <a:ext cx="3054600" cy="2937900"/>
          </a:xfrm>
          <a:prstGeom prst="flowChartConnector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Need for more accessible and affordable charging options. Our platform bridges this gap by allowing homeowners and businesses to list their private charging stations for public use.</a:t>
            </a:r>
            <a:endParaRPr sz="3100" dirty="0">
              <a:solidFill>
                <a:srgbClr val="33333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Introduction &amp; “The” Problem</a:t>
            </a:r>
            <a:endParaRPr sz="3700"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4294967295"/>
          </p:nvPr>
        </p:nvSpPr>
        <p:spPr>
          <a:xfrm>
            <a:off x="5606300" y="1308450"/>
            <a:ext cx="3054600" cy="2526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 adoption is growing, hence users often: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Struggle to find available stations nearby.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Want an easy way to book/reserve EV stations.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Prefer a marketplace-style browsing experience.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solve these problems with our ECharging stations website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6" name="Google Shape;356;p43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Project Structure &amp; Design</a:t>
            </a:r>
            <a:endParaRPr sz="3700"/>
          </a:p>
        </p:txBody>
      </p:sp>
      <p:sp>
        <p:nvSpPr>
          <p:cNvPr id="357" name="Google Shape;357;p43"/>
          <p:cNvSpPr txBox="1">
            <a:spLocks noGrp="1"/>
          </p:cNvSpPr>
          <p:nvPr>
            <p:ph type="subTitle" idx="4294967295"/>
          </p:nvPr>
        </p:nvSpPr>
        <p:spPr>
          <a:xfrm>
            <a:off x="1459900" y="1681500"/>
            <a:ext cx="19068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Client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43"/>
          <p:cNvSpPr txBox="1">
            <a:spLocks noGrp="1"/>
          </p:cNvSpPr>
          <p:nvPr>
            <p:ph type="body" idx="4294967295"/>
          </p:nvPr>
        </p:nvSpPr>
        <p:spPr>
          <a:xfrm>
            <a:off x="1446850" y="2131550"/>
            <a:ext cx="1932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Web-based front end built using WordPress </a:t>
            </a:r>
            <a:r>
              <a:rPr lang="en" sz="1100">
                <a:solidFill>
                  <a:schemeClr val="lt2"/>
                </a:solidFill>
              </a:rPr>
              <a:t>(customized), PHP, HTML5, CSS3, JavaScript.</a:t>
            </a:r>
            <a:endParaRPr sz="11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59" name="Google Shape;359;p43"/>
          <p:cNvSpPr txBox="1">
            <a:spLocks noGrp="1"/>
          </p:cNvSpPr>
          <p:nvPr>
            <p:ph type="subTitle" idx="4294967295"/>
          </p:nvPr>
        </p:nvSpPr>
        <p:spPr>
          <a:xfrm>
            <a:off x="5430025" y="1480725"/>
            <a:ext cx="19068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1"/>
                </a:solidFill>
              </a:rPr>
              <a:t>Server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0" name="Google Shape;360;p43"/>
          <p:cNvSpPr txBox="1">
            <a:spLocks noGrp="1"/>
          </p:cNvSpPr>
          <p:nvPr>
            <p:ph type="body" idx="4294967295"/>
          </p:nvPr>
        </p:nvSpPr>
        <p:spPr>
          <a:xfrm>
            <a:off x="5416975" y="1906525"/>
            <a:ext cx="1932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2"/>
                </a:solidFill>
              </a:rPr>
              <a:t>Hosted on InfinityFree (https), responsible for serving requests and managing logic. </a:t>
            </a:r>
            <a:r>
              <a:rPr lang="en" sz="1100">
                <a:solidFill>
                  <a:schemeClr val="lt2"/>
                </a:solidFill>
              </a:rPr>
              <a:t>WordPress Core (PHP), WooCommerce for shop functionality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4294967295"/>
          </p:nvPr>
        </p:nvSpPr>
        <p:spPr>
          <a:xfrm>
            <a:off x="3484075" y="3594625"/>
            <a:ext cx="1932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2"/>
                </a:solidFill>
              </a:rPr>
              <a:t>WordPress MySQL DB to store users, bookings, charging stations, etc. managed by InfinityFree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4294967295"/>
          </p:nvPr>
        </p:nvSpPr>
        <p:spPr>
          <a:xfrm>
            <a:off x="3497125" y="3129650"/>
            <a:ext cx="19068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Database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  <p:bldP spid="358" grpId="0" build="p"/>
      <p:bldP spid="359" grpId="0" build="p"/>
      <p:bldP spid="360" grpId="0" build="p"/>
      <p:bldP spid="361" grpId="0" build="p"/>
      <p:bldP spid="3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xfrm>
            <a:off x="460375" y="53965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Data Flow Diagram</a:t>
            </a:r>
            <a:endParaRPr sz="3700"/>
          </a:p>
        </p:txBody>
      </p:sp>
      <p:pic>
        <p:nvPicPr>
          <p:cNvPr id="369" name="Google Shape;369;p44" title="diagram-export-4-20-2025-8_57_47-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251100"/>
            <a:ext cx="5380598" cy="35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460375" y="53965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Data Flow Diagram</a:t>
            </a:r>
            <a:endParaRPr sz="3700"/>
          </a:p>
        </p:txBody>
      </p:sp>
      <p:pic>
        <p:nvPicPr>
          <p:cNvPr id="376" name="Google Shape;376;p45" title="diagram-export-4-20-2025-8_59_22-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6350"/>
            <a:ext cx="8167658" cy="343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Key Features</a:t>
            </a:r>
            <a:endParaRPr sz="3700"/>
          </a:p>
        </p:txBody>
      </p:sp>
      <p:sp>
        <p:nvSpPr>
          <p:cNvPr id="383" name="Google Shape;383;p46"/>
          <p:cNvSpPr txBox="1">
            <a:spLocks noGrp="1"/>
          </p:cNvSpPr>
          <p:nvPr>
            <p:ph type="subTitle" idx="4294967295"/>
          </p:nvPr>
        </p:nvSpPr>
        <p:spPr>
          <a:xfrm>
            <a:off x="450850" y="1251100"/>
            <a:ext cx="8093400" cy="3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Business and Customer users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Business user registration with email verification and MFA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Browsing and booking charging stations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Business dashboard to manage listings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SSL enabled for secure transactions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Secure login system</a:t>
            </a:r>
            <a:endParaRPr sz="1600" dirty="0">
              <a:solidFill>
                <a:schemeClr val="accent1"/>
              </a:solidFill>
            </a:endParaRPr>
          </a:p>
        </p:txBody>
      </p:sp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rcRect b="4402"/>
          <a:stretch/>
        </p:blipFill>
        <p:spPr>
          <a:xfrm>
            <a:off x="3896892" y="3136654"/>
            <a:ext cx="4666677" cy="194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Results and Analysis</a:t>
            </a:r>
            <a:endParaRPr sz="3700"/>
          </a:p>
        </p:txBody>
      </p:sp>
      <p:sp>
        <p:nvSpPr>
          <p:cNvPr id="391" name="Google Shape;391;p47"/>
          <p:cNvSpPr txBox="1">
            <a:spLocks noGrp="1"/>
          </p:cNvSpPr>
          <p:nvPr>
            <p:ph type="subTitle" idx="4294967295"/>
          </p:nvPr>
        </p:nvSpPr>
        <p:spPr>
          <a:xfrm>
            <a:off x="3405383" y="1252949"/>
            <a:ext cx="2460186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accent1"/>
                </a:solidFill>
              </a:rPr>
              <a:t>Vulnerability Assessments: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</a:rPr>
              <a:t>Nessus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</a:rPr>
              <a:t>Wapiti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</a:rPr>
              <a:t>WPScan</a:t>
            </a:r>
            <a:endParaRPr sz="1000" dirty="0">
              <a:solidFill>
                <a:schemeClr val="accent1"/>
              </a:solidFill>
            </a:endParaRPr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50" y="1251100"/>
            <a:ext cx="2923166" cy="38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500" y="552300"/>
            <a:ext cx="2267027" cy="44600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1;p47">
            <a:extLst>
              <a:ext uri="{FF2B5EF4-FFF2-40B4-BE49-F238E27FC236}">
                <a16:creationId xmlns:a16="http://schemas.microsoft.com/office/drawing/2014/main" id="{FC8F5ED3-81AA-0277-E7F6-4E18EC43C7AB}"/>
              </a:ext>
            </a:extLst>
          </p:cNvPr>
          <p:cNvSpPr txBox="1">
            <a:spLocks/>
          </p:cNvSpPr>
          <p:nvPr/>
        </p:nvSpPr>
        <p:spPr>
          <a:xfrm>
            <a:off x="4726546" y="2571750"/>
            <a:ext cx="1743537" cy="271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b="1" i="1" dirty="0">
                <a:solidFill>
                  <a:schemeClr val="accent1"/>
                </a:solidFill>
              </a:rPr>
              <a:t>Security: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Input Validation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reCAPTCHA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Email Verification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SSL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MFA (Google)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Mail Server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Payment – Stripe</a:t>
            </a: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 err="1">
                <a:solidFill>
                  <a:schemeClr val="accent1"/>
                </a:solidFill>
              </a:rPr>
              <a:t>WordFence</a:t>
            </a:r>
            <a:endParaRPr lang="en-US" sz="1000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buFont typeface="Inter"/>
              <a:buNone/>
            </a:pPr>
            <a:r>
              <a:rPr lang="en-US" sz="1000" dirty="0">
                <a:solidFill>
                  <a:schemeClr val="accent1"/>
                </a:solidFill>
              </a:rPr>
              <a:t>Shield Security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9" name="Google Shape;399;p48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Conclusions</a:t>
            </a:r>
            <a:endParaRPr sz="3700"/>
          </a:p>
        </p:txBody>
      </p:sp>
      <p:sp>
        <p:nvSpPr>
          <p:cNvPr id="400" name="Google Shape;400;p48"/>
          <p:cNvSpPr txBox="1">
            <a:spLocks noGrp="1"/>
          </p:cNvSpPr>
          <p:nvPr>
            <p:ph type="subTitle" idx="4294967295"/>
          </p:nvPr>
        </p:nvSpPr>
        <p:spPr>
          <a:xfrm>
            <a:off x="658750" y="1516350"/>
            <a:ext cx="8093400" cy="3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Developed a full-fledged online platform for EV charging stations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Ensured a secure deployment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Payments and Security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❏"/>
            </a:pPr>
            <a:r>
              <a:rPr lang="en" sz="1600" dirty="0">
                <a:solidFill>
                  <a:schemeClr val="accent1"/>
                </a:solidFill>
              </a:rPr>
              <a:t>Built with scalability and real-world use cases in mind</a:t>
            </a:r>
            <a:endParaRPr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06" name="Google Shape;406;p49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7062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References</a:t>
            </a:r>
            <a:endParaRPr sz="3700"/>
          </a:p>
        </p:txBody>
      </p:sp>
      <p:sp>
        <p:nvSpPr>
          <p:cNvPr id="407" name="Google Shape;407;p49"/>
          <p:cNvSpPr txBox="1">
            <a:spLocks noGrp="1"/>
          </p:cNvSpPr>
          <p:nvPr>
            <p:ph type="subTitle" idx="4294967295"/>
          </p:nvPr>
        </p:nvSpPr>
        <p:spPr>
          <a:xfrm>
            <a:off x="658750" y="1516350"/>
            <a:ext cx="8093400" cy="3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WordPress Developer Docs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https://developer.wordpress.com/docs/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Stripe API Documentation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https://docs.stripe.com/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Nessus Vulnerability Scanner –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https://www.tenable.com</a:t>
            </a:r>
            <a:br>
              <a:rPr lang="en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Wapiti Web Scanner –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https://wapiti-scanner.github.io/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OWASP ZAP –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https://owasp.org/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Kali Linux Security Tools –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https://tools.kali.org/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WPScan –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https://wpscan.com</a:t>
            </a:r>
            <a:br>
              <a:rPr lang="en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472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Inter SemiBold</vt:lpstr>
      <vt:lpstr>Inter Light</vt:lpstr>
      <vt:lpstr>Google Sans</vt:lpstr>
      <vt:lpstr>Inter</vt:lpstr>
      <vt:lpstr>Arial</vt:lpstr>
      <vt:lpstr>Wingdings</vt:lpstr>
      <vt:lpstr>Investor Pitch</vt:lpstr>
      <vt:lpstr>E-Charge Stations</vt:lpstr>
      <vt:lpstr>Introduction &amp; “The” Problem</vt:lpstr>
      <vt:lpstr>Project Structure &amp; Design</vt:lpstr>
      <vt:lpstr>Data Flow Diagram</vt:lpstr>
      <vt:lpstr>Data Flow Diagram</vt:lpstr>
      <vt:lpstr>Key Features</vt:lpstr>
      <vt:lpstr>Results and Analysis</vt:lpstr>
      <vt:lpstr>Conclusions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Abdullah, Fnu</cp:lastModifiedBy>
  <cp:revision>11</cp:revision>
  <dcterms:modified xsi:type="dcterms:W3CDTF">2025-04-23T19:10:56Z</dcterms:modified>
</cp:coreProperties>
</file>