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C52E-B461-99A2-05D3-0003AD838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F5F7-884E-01EC-C73E-6FA0B83C8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F8407-3D73-B8F6-75F1-C5A70D44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EFB81-56E0-C111-0E6C-329534CE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5671-1C4F-A759-FC41-6D20B8B0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965B-BF44-014E-FC44-07E3D441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3A628-2EDA-B5D9-599E-0A87E5166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BEF5-7E25-112C-BE88-47B18CC4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BB8A-5267-2653-6758-78C9266E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23BC-C1C7-1727-DCA6-8B16826B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2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268D9-81EC-322E-DFC3-7F03D1467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D0A95-2C95-3F47-018C-0C1C5E9E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FA2FB-C1F9-37A6-CC6C-757FA66F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BEC94-6B09-2CBC-7C76-F7A73343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20A8-F033-9002-E83C-E98E962A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0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75D8-870F-A328-31DB-BE713F4B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F742C-C589-8E86-519F-F492A0DA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7DB5-08A6-52FB-F5F1-A086079C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85849-D5F4-C992-91BA-7317BCB4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31DB-A113-1A2F-A662-E1C97D70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9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369A-8167-02BF-FD96-8A9CAB87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3CDF-D8A9-8FBC-74E3-684FD145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91D3F-1D60-A7FE-9A89-2B5F87B1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13A7-1109-57A1-2B1D-86548F4C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F86D-E12A-8062-7CF6-4B4BE3A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6795-37E6-673D-8F51-E8D9C614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9467-422B-295B-BEC4-BA02B760C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8BC60-26C9-34E4-10C3-C0D13E536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28EDA-D212-7183-4D86-594DC2D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0CC61-DC8E-8B19-CAC6-3E9F988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0164A-9216-D53C-423E-2225F6EA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8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843E-90E2-7516-4B78-D1EE2F0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9D1AB-2DAF-B232-3057-A2B759AD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71813-C965-F1EC-4436-1CB70AF19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E47FE-591D-54C8-176F-9B048B31A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6FC33-E0EF-DE8E-0A37-55837DA9F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EAEB6-CDBD-CB94-CD96-55B453F6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1CDCF-62F4-7B65-935B-BCF3D375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F9E50-D3DB-941E-E34C-2E0F2E46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3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5155-2DDB-8F9C-1B67-21A57545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2CC7C7-F9E9-FCE6-3FF7-E45EA50E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9DA4D-389E-3326-C224-4216C8A3B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321E-2C62-2602-70BD-B4D7345F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9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45871-8E00-41ED-4734-BBE75158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D2388-B8E9-AC78-70F4-73BF6FF2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D45A4-1ACF-8EF0-CC61-72915151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0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38F1-1C61-07E1-0B5E-2E7B181D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A056-78F8-4C37-B6DC-F71CFB2A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655C3-89A0-F940-044E-D06C94AD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33093-4B04-10B7-D585-BD0B64BC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B9239-477D-5559-9FC5-37597FAC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DFE6D-BB30-CEA1-11E3-BDAFFA9D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4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1866-B8FF-DC11-123F-1C26D4EF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A0DAD-DF32-7353-9876-3A12ECD4E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A6CE5-421B-2C44-1708-04C23D4D1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CF4CC-AC98-894D-F234-967B163A2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AF1C9-AA34-7B43-CF65-DEDE942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86037-A5AD-147A-1D81-824BD965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6C254-989C-13CB-15A6-03C5DE43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88AEC-EE76-A839-AE63-1E5417CA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1835-1DB4-21E6-0E5B-0D1826A3C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4C88F-75FB-4823-94ED-9F83F9B6B50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5604-4FF1-6CBD-FB9C-591A36560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2A536-5AB3-F78B-EE89-0DAD6C9F8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75FB6-53AE-4D61-B143-86E2F1889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5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chargestations.infinityfreeapp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A281-CC9E-E6C7-0998-A29AF99C3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133" y="3308614"/>
            <a:ext cx="8449733" cy="24077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hlinkClick r:id="rId2"/>
              </a:rPr>
              <a:t>https://echargestations.infinityfreeapp.com/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832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https://echargestations.infinityfreeapp.com/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Abdullah, Fnu</dc:creator>
  <cp:lastModifiedBy>Abdullah, Fnu</cp:lastModifiedBy>
  <cp:revision>3</cp:revision>
  <dcterms:created xsi:type="dcterms:W3CDTF">2025-04-19T00:16:36Z</dcterms:created>
  <dcterms:modified xsi:type="dcterms:W3CDTF">2025-04-19T00:18:27Z</dcterms:modified>
</cp:coreProperties>
</file>