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5"/>
  </p:normalViewPr>
  <p:slideViewPr>
    <p:cSldViewPr snapToGrid="0" snapToObjects="1">
      <p:cViewPr varScale="1">
        <p:scale>
          <a:sx n="76" d="100"/>
          <a:sy n="76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A56D6-25D5-6F44-B358-B0AFE6B16ED7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A5A76-541C-FB40-8F1A-29942CE2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7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2EC5-2A19-BB41-AE95-8A5A3CBA86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5120-31AE-0B41-AB88-57C748B3E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Attestation Prototype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3 / measure </a:t>
            </a:r>
            <a:r>
              <a:rPr lang="mr-IN" sz="3500" dirty="0" smtClean="0"/>
              <a:t>–</a:t>
            </a:r>
            <a:r>
              <a:rPr lang="en-US" sz="3500" dirty="0" smtClean="0"/>
              <a:t> hash verifying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challenger$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CODE=7F454C46020101000000000000000000020	03E00010000003004</a:t>
            </a:r>
            <a:r>
              <a:rPr lang="mr-IN" sz="2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is-IS" sz="2400" dirty="0" smtClean="0">
                <a:latin typeface="Consolas" charset="0"/>
                <a:ea typeface="Consolas" charset="0"/>
                <a:cs typeface="Consolas" charset="0"/>
              </a:rPr>
              <a:t>20E20420E18420E10420E0	800140000000C01000060FFFFFFFEFFFFFFFFFFF	FFFFF02000000000000000000000000000000</a:t>
            </a:r>
            <a:endParaRPr lang="is-I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echo $CODE |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xxd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-p -r |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openssl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dgst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-sha256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fe90d655626207e0736eb472dc81f6ef678cf904444a031a20e95b1734f151bc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17092" y="2125701"/>
            <a:ext cx="4598258" cy="3361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7794" y="2891820"/>
            <a:ext cx="1692875" cy="16063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75711" y="2891820"/>
            <a:ext cx="1679747" cy="16063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7559" y="2125701"/>
            <a:ext cx="2380992" cy="33610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Challenger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84526" y="3106455"/>
            <a:ext cx="1064712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Attest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68755" y="3839735"/>
            <a:ext cx="1064712" cy="4522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libVMI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3348" y="2530951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Dom-0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21819" y="2530951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Dom-U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2507" y="5117406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Xen</a:t>
            </a:r>
            <a:r>
              <a:rPr lang="zh-TW" altLang="en-US" dirty="0" smtClean="0"/>
              <a:t> </a:t>
            </a:r>
            <a:r>
              <a:rPr lang="en-US" altLang="zh-TW" dirty="0" smtClean="0"/>
              <a:t>Hypervisor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21819" y="5511654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VirtualBox</a:t>
            </a:r>
            <a:r>
              <a:rPr lang="zh-TW" altLang="en-US" dirty="0" smtClean="0"/>
              <a:t> </a:t>
            </a:r>
            <a:r>
              <a:rPr lang="en-US" altLang="zh-TW" dirty="0" smtClean="0"/>
              <a:t>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7164" y="5499980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VirtualBox</a:t>
            </a:r>
            <a:r>
              <a:rPr lang="zh-TW" altLang="en-US" dirty="0" smtClean="0"/>
              <a:t> </a:t>
            </a:r>
            <a:r>
              <a:rPr lang="en-US" altLang="zh-TW" dirty="0" smtClean="0"/>
              <a:t>Host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77461" y="3853107"/>
            <a:ext cx="1278509" cy="7190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1224" y="2616247"/>
            <a:ext cx="1810984" cy="104135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Challenger</a:t>
            </a:r>
          </a:p>
          <a:p>
            <a:pPr algn="ctr"/>
            <a:r>
              <a:rPr lang="en-US" altLang="zh-TW" dirty="0" smtClean="0"/>
              <a:t>(HTTP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802017" y="3261152"/>
            <a:ext cx="1027134" cy="375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target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80778" y="3449042"/>
            <a:ext cx="1722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#check the codes, binaries and environment are ready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om-0$</a:t>
            </a:r>
            <a:r>
              <a:rPr lang="is-IS" sz="2400" dirty="0" smtClean="0">
                <a:latin typeface="Consolas" charset="0"/>
                <a:ea typeface="Consolas" charset="0"/>
                <a:cs typeface="Consolas" charset="0"/>
              </a:rPr>
              <a:t> xl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list</a:t>
            </a:r>
          </a:p>
          <a:p>
            <a:pPr marL="0" indent="0">
              <a:buNone/>
            </a:pPr>
            <a:r>
              <a:rPr lang="is-I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     ID   Mem  VCPUs  State   Time(s)</a:t>
            </a:r>
          </a:p>
          <a:p>
            <a:pPr marL="0" indent="0">
              <a:buNone/>
            </a:pPr>
            <a:r>
              <a:rPr lang="is-I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Domain-0  0   490      1  r-----     </a:t>
            </a:r>
            <a:r>
              <a:rPr lang="is-I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73.0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ubud1 </a:t>
            </a:r>
            <a:r>
              <a:rPr lang="is-I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    1   512      1  -b----      4.3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71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cd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target_processes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exec.sh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#Launch 7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processes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dom-0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cd remote-attestation-prototype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dom-0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device.js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is-IS" sz="24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580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1 / get-</a:t>
            </a:r>
            <a:r>
              <a:rPr lang="en-US" dirty="0" err="1" smtClean="0"/>
              <a:t>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curl -X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POST 	http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://192.168.56.2:3000/list-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vms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["ubud1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3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2 / list-proc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curl -X POST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http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://192.168.56.2:3000/list-proc -H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'Content-Type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application/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' -d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'{"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vm":"ubud1"}'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{"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error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":null,"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procs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":["swapper/0","systemd","kthreadd","ksoftirqd/0","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kworker/0:0H”,</a:t>
            </a:r>
            <a:r>
              <a:rPr lang="mr-IN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,”trivial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","trivial_1","trivial_2","trivial_3","trivial_4","trivial_5","trivial_6","tcp"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,"kworker/0:0","sleep"]}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4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3 / measure </a:t>
            </a:r>
            <a:r>
              <a:rPr lang="en-US" sz="3500" dirty="0" smtClean="0"/>
              <a:t>- request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64413" cy="478811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openssl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rand -hex 16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4155b75adf9b2a2cc7677b8a695415ec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challenger$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curl -X POST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http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://192.168.56.2:3000/measure -H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'Content-Type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application/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' -d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'{"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vm":"ubud1","proc":"trivial",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"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measure":"code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nonce":"4155b75adf9b2a2cc7677b8a695415ec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"}’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{"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error":null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,"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":["fe90d655626207e0736eb472dc81f6ef678cf904444a031a20e95b1734f151bc"],"sign":"3046022100e28b1fe7be505e74c25ffd7229dc623c42c0657e2ebad4f1fcee579283b6950d022100a95a1dca31a1a0e968a9c8b30a6428212a0876f28e4fc4d399400ac704b94a25"}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3 / measure </a:t>
            </a:r>
            <a:r>
              <a:rPr lang="mr-IN" sz="3500" dirty="0" smtClean="0"/>
              <a:t>–</a:t>
            </a:r>
            <a:r>
              <a:rPr lang="en-US" sz="3500" dirty="0" smtClean="0"/>
              <a:t> signature verifying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challenger$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cat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pubkey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-----BEGIN PUBLIC KEY-----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MFYwEAYHKoZIzj0CAQYFK4EEAAoDQgAEOnhPOZw+tsfADrQd96581TMKFwJqkCYv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zJT6qH9Dbo/srsKnvqFCCvswaef5H9e2rOtu+lL+Gaj5HHesLkIejQ==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-----END PUBLIC KEY-----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3 / measure </a:t>
            </a:r>
            <a:r>
              <a:rPr lang="mr-IN" sz="3500" dirty="0"/>
              <a:t>–</a:t>
            </a:r>
            <a:r>
              <a:rPr lang="en-US" sz="3500" dirty="0"/>
              <a:t> signature verifying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challenger$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node ./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sig_verify.js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#nonce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4155b75adf9b2a2cc7677b8a695415ec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	#signature</a:t>
            </a:r>
            <a:endParaRPr lang="en-US" sz="24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3046022100e28b1fe7be505e74c25ffd7229dc62	3c42c0657e2ebad4f1fcee579283b6950d022100	a95a1dca31a1a0e968a9c8b30a6428212a0876f2	8e4fc4d399400ac704b94a25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	#hash[0]</a:t>
            </a:r>
            <a:endParaRPr lang="en-US" sz="24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fe90d655626207e0736eb472dc81f6ef678cf904	444a031a20e95b1734f151bc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Signature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Verified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148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Consolas</vt:lpstr>
      <vt:lpstr>Mangal</vt:lpstr>
      <vt:lpstr>新細明體</vt:lpstr>
      <vt:lpstr>Arial</vt:lpstr>
      <vt:lpstr>Office Theme</vt:lpstr>
      <vt:lpstr>Remote Attestation Prototype DEMO</vt:lpstr>
      <vt:lpstr>Setup</vt:lpstr>
      <vt:lpstr>Setup</vt:lpstr>
      <vt:lpstr>Setup</vt:lpstr>
      <vt:lpstr>API 1 / get-vms</vt:lpstr>
      <vt:lpstr>API 2 / list-proc</vt:lpstr>
      <vt:lpstr>API 3 / measure - request</vt:lpstr>
      <vt:lpstr>API 3 / measure – signature verifying</vt:lpstr>
      <vt:lpstr>API 3 / measure – signature verifying </vt:lpstr>
      <vt:lpstr>API 3 / measure – hash verifying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2017-04-04T07:14:03Z</dcterms:created>
  <dcterms:modified xsi:type="dcterms:W3CDTF">2017-04-05T14:59:05Z</dcterms:modified>
</cp:coreProperties>
</file>