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1" r:id="rId4"/>
    <p:sldId id="259" r:id="rId5"/>
    <p:sldId id="260" r:id="rId6"/>
    <p:sldId id="266" r:id="rId7"/>
    <p:sldId id="257" r:id="rId8"/>
    <p:sldId id="267" r:id="rId9"/>
    <p:sldId id="268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968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7A2F6-FF7E-4E12-A792-345BB0E5F087}" type="datetimeFigureOut">
              <a:rPr lang="en-US" smtClean="0"/>
              <a:t>11-Dec-16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EF2E0-BDA8-4108-A4C8-0216FCF5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EF2E0-BDA8-4108-A4C8-0216FCF53F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5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66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485478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0" b="1" dirty="0" err="1" smtClean="0">
                <a:solidFill>
                  <a:srgbClr val="92D05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AllBusiness</a:t>
            </a:r>
            <a:endParaRPr lang="en-US" altLang="ko-KR" sz="8000" b="1" dirty="0" smtClean="0">
              <a:solidFill>
                <a:srgbClr val="92D05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01743" y="2132855"/>
            <a:ext cx="2514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Customer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5868145" y="2132854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14593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Have You Ever?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Wanted to know when is the next time you need to buy food for your dog?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then remembered your car is in the shop and wondered what’s its status?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and how could you forget that your daughters </a:t>
            </a:r>
            <a:r>
              <a:rPr lang="en-US" sz="2800" dirty="0"/>
              <a:t>kindergarten </a:t>
            </a:r>
            <a:r>
              <a:rPr lang="en-US" sz="2800" dirty="0" smtClean="0"/>
              <a:t>teacher said there is a parents day today?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Don’t get me started about that toothache and the dentist appointment you need to set up.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3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50" y="13513"/>
            <a:ext cx="9146950" cy="1143000"/>
          </a:xfrm>
        </p:spPr>
        <p:txBody>
          <a:bodyPr/>
          <a:lstStyle/>
          <a:p>
            <a:pPr algn="l"/>
            <a:r>
              <a:rPr lang="en-US" b="1" dirty="0" smtClean="0"/>
              <a:t>What about the </a:t>
            </a:r>
            <a:r>
              <a:rPr lang="en-US" b="1" dirty="0" smtClean="0"/>
              <a:t>business?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Yossi </a:t>
            </a:r>
            <a:r>
              <a:rPr lang="en-US" dirty="0"/>
              <a:t>has a small veterinary clinic, he wants a web app that perfectly suits his specific business </a:t>
            </a:r>
            <a:r>
              <a:rPr lang="en-US" dirty="0" smtClean="0"/>
              <a:t>needs </a:t>
            </a:r>
            <a:r>
              <a:rPr lang="en-US" dirty="0"/>
              <a:t>without </a:t>
            </a:r>
            <a:r>
              <a:rPr lang="en-US" dirty="0" smtClean="0"/>
              <a:t>purchasing </a:t>
            </a:r>
            <a:r>
              <a:rPr lang="en-US" dirty="0"/>
              <a:t>a custom made </a:t>
            </a:r>
            <a:r>
              <a:rPr lang="en-US" dirty="0" smtClean="0"/>
              <a:t>app.</a:t>
            </a:r>
          </a:p>
          <a:p>
            <a:pPr algn="l" rtl="0"/>
            <a:r>
              <a:rPr lang="en-US" dirty="0" smtClean="0"/>
              <a:t>Yossi </a:t>
            </a:r>
            <a:r>
              <a:rPr lang="en-US" dirty="0"/>
              <a:t>wants his clients to have a nice and easy interface to schedule a meeting </a:t>
            </a:r>
            <a:r>
              <a:rPr lang="en-US" dirty="0" smtClean="0"/>
              <a:t>or enable his clients the option to notify the clinic they want the clinic to contact them.</a:t>
            </a:r>
          </a:p>
          <a:p>
            <a:pPr algn="l" rtl="0"/>
            <a:r>
              <a:rPr lang="en-US" dirty="0" smtClean="0"/>
              <a:t>Yossi </a:t>
            </a:r>
            <a:r>
              <a:rPr lang="en-US" dirty="0"/>
              <a:t>wants to inform his clients about specific events, such as inform Roee </a:t>
            </a:r>
            <a:r>
              <a:rPr lang="en-US" dirty="0" smtClean="0"/>
              <a:t>that his </a:t>
            </a:r>
            <a:r>
              <a:rPr lang="en-US" dirty="0"/>
              <a:t>beloved </a:t>
            </a:r>
            <a:r>
              <a:rPr lang="en-US" dirty="0" smtClean="0"/>
              <a:t>cat just </a:t>
            </a:r>
            <a:r>
              <a:rPr lang="en-US" dirty="0"/>
              <a:t>got out </a:t>
            </a:r>
            <a:r>
              <a:rPr lang="en-US" dirty="0" smtClean="0"/>
              <a:t>of </a:t>
            </a:r>
            <a:r>
              <a:rPr lang="en-US" dirty="0"/>
              <a:t>surgery and feels much better </a:t>
            </a:r>
            <a:r>
              <a:rPr lang="en-US" dirty="0" smtClean="0"/>
              <a:t>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557"/>
            <a:ext cx="9144000" cy="1143000"/>
          </a:xfrm>
        </p:spPr>
        <p:txBody>
          <a:bodyPr/>
          <a:lstStyle/>
          <a:p>
            <a:pPr algn="l"/>
            <a:r>
              <a:rPr lang="en-US" b="1" dirty="0" smtClean="0"/>
              <a:t>So?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We decided to create a great app/web appliance that will help manage all the above.</a:t>
            </a:r>
          </a:p>
          <a:p>
            <a:pPr algn="l" rtl="0"/>
            <a:r>
              <a:rPr lang="en-US" dirty="0" smtClean="0"/>
              <a:t>Every business will have its customers DB and tasks calendar which will be managed through the web.</a:t>
            </a:r>
          </a:p>
          <a:p>
            <a:pPr algn="l" rtl="0"/>
            <a:r>
              <a:rPr lang="en-US" dirty="0" smtClean="0"/>
              <a:t>On the other side of the mirror – the customers will see all their regular visited businesses.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/>
            <a:r>
              <a:rPr lang="en-US" b="1" dirty="0" smtClean="0"/>
              <a:t>How Would it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business registers into our website as his business and chooses his </a:t>
            </a:r>
            <a:r>
              <a:rPr lang="en-US" dirty="0" smtClean="0"/>
              <a:t>module tweaks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After his DB is lunched he can register his customers that got the </a:t>
            </a:r>
            <a:r>
              <a:rPr lang="en-US" dirty="0" smtClean="0"/>
              <a:t>app as they come. </a:t>
            </a:r>
            <a:endParaRPr lang="en-US" dirty="0" smtClean="0"/>
          </a:p>
          <a:p>
            <a:pPr algn="l" rtl="0"/>
            <a:r>
              <a:rPr lang="en-US" dirty="0" smtClean="0"/>
              <a:t>From that moment </a:t>
            </a:r>
            <a:r>
              <a:rPr lang="en-US" dirty="0" smtClean="0"/>
              <a:t>on the </a:t>
            </a:r>
            <a:r>
              <a:rPr lang="en-US" dirty="0" smtClean="0"/>
              <a:t>communication between the two begins!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l" rtl="0"/>
            <a:r>
              <a:rPr lang="en-US" b="1" dirty="0" smtClean="0"/>
              <a:t>The Starting Five!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Raz </a:t>
            </a:r>
            <a:r>
              <a:rPr lang="en-US" dirty="0" err="1" smtClean="0"/>
              <a:t>Mayshar</a:t>
            </a:r>
            <a:r>
              <a:rPr lang="en-US" dirty="0" smtClean="0"/>
              <a:t> – Android Expert</a:t>
            </a:r>
          </a:p>
          <a:p>
            <a:pPr algn="l" rtl="0"/>
            <a:r>
              <a:rPr lang="en-US" dirty="0" smtClean="0"/>
              <a:t>Roee </a:t>
            </a:r>
            <a:r>
              <a:rPr lang="en-US" dirty="0" err="1" smtClean="0"/>
              <a:t>Segev</a:t>
            </a:r>
            <a:r>
              <a:rPr lang="en-US" dirty="0" smtClean="0"/>
              <a:t> – Web genius</a:t>
            </a:r>
          </a:p>
          <a:p>
            <a:pPr algn="l" rtl="0"/>
            <a:r>
              <a:rPr lang="en-US" dirty="0" err="1" smtClean="0"/>
              <a:t>Yahav</a:t>
            </a:r>
            <a:r>
              <a:rPr lang="en-US" dirty="0" smtClean="0"/>
              <a:t> Ben-David – DB and </a:t>
            </a:r>
            <a:r>
              <a:rPr lang="en-US" dirty="0"/>
              <a:t>f</a:t>
            </a:r>
            <a:r>
              <a:rPr lang="en-US" dirty="0" smtClean="0"/>
              <a:t>irebase Officer</a:t>
            </a:r>
          </a:p>
          <a:p>
            <a:pPr algn="l" rtl="0"/>
            <a:r>
              <a:rPr lang="en-US" dirty="0" smtClean="0"/>
              <a:t>Amir Harari – Product designer Guru</a:t>
            </a:r>
            <a:endParaRPr lang="en-US" dirty="0"/>
          </a:p>
          <a:p>
            <a:pPr algn="l" rtl="0"/>
            <a:r>
              <a:rPr lang="en-US" dirty="0" err="1" smtClean="0"/>
              <a:t>Nir</a:t>
            </a:r>
            <a:r>
              <a:rPr lang="en-US" dirty="0" smtClean="0"/>
              <a:t> Bar-Joseph – Integration and work maniac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2400" dirty="0" smtClean="0"/>
              <a:t>* All of the above do full stack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3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229600" cy="1143000"/>
          </a:xfrm>
        </p:spPr>
        <p:txBody>
          <a:bodyPr/>
          <a:lstStyle/>
          <a:p>
            <a:pPr algn="l" rtl="0"/>
            <a:r>
              <a:rPr lang="en-US" b="1" dirty="0" smtClean="0"/>
              <a:t>Milestone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056853"/>
              </p:ext>
            </p:extLst>
          </p:nvPr>
        </p:nvGraphicFramePr>
        <p:xfrm>
          <a:off x="539552" y="1412775"/>
          <a:ext cx="7992888" cy="3388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4104456"/>
                <a:gridCol w="1872208"/>
              </a:tblGrid>
              <a:tr h="432049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u="none" dirty="0" smtClean="0">
                          <a:solidFill>
                            <a:schemeClr val="tx1"/>
                          </a:solidFill>
                          <a:effectLst/>
                        </a:rPr>
                        <a:t>Priority</a:t>
                      </a:r>
                      <a:endParaRPr lang="en-US" sz="28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u="none" dirty="0" smtClean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28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u="none" dirty="0" smtClean="0">
                          <a:solidFill>
                            <a:schemeClr val="tx1"/>
                          </a:solidFill>
                          <a:effectLst/>
                        </a:rPr>
                        <a:t>E.T.A.</a:t>
                      </a:r>
                      <a:endParaRPr lang="en-US" sz="28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9235"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Critical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Add customer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 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DONE!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010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Add business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 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DONE!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49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screen and user authentication by DB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DONE!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09736"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Important</a:t>
                      </a:r>
                      <a:endParaRPr lang="en-US" sz="32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Going from user login to my businesses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Done!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pPr algn="ctr" rtl="0"/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Add and see full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business/customer information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 hours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Main activity/screen (UI)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Done!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229600" cy="1143000"/>
          </a:xfrm>
        </p:spPr>
        <p:txBody>
          <a:bodyPr/>
          <a:lstStyle/>
          <a:p>
            <a:pPr algn="l" rtl="0"/>
            <a:r>
              <a:rPr lang="en-US" b="1" dirty="0" smtClean="0"/>
              <a:t>Milestone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98496"/>
              </p:ext>
            </p:extLst>
          </p:nvPr>
        </p:nvGraphicFramePr>
        <p:xfrm>
          <a:off x="539552" y="1412776"/>
          <a:ext cx="7992888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4104456"/>
                <a:gridCol w="1872208"/>
              </a:tblGrid>
              <a:tr h="476751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E.T.A.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8928"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Critical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Connecting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between many businesses to one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 Week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8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Connecting between many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clients to one business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 week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8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Adding calendar events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in google calendar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36530">
                <a:tc rowSpan="4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Important</a:t>
                      </a:r>
                      <a:endParaRPr lang="en-US" sz="32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notification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8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irst custom 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Veti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mechanism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Inhabiting and controlling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the DB through business client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Open customer  calls updates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8229600" cy="1143000"/>
          </a:xfrm>
        </p:spPr>
        <p:txBody>
          <a:bodyPr/>
          <a:lstStyle/>
          <a:p>
            <a:pPr algn="l" rtl="0"/>
            <a:r>
              <a:rPr lang="en-US" b="1" dirty="0" smtClean="0"/>
              <a:t>Final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50525"/>
              </p:ext>
            </p:extLst>
          </p:nvPr>
        </p:nvGraphicFramePr>
        <p:xfrm>
          <a:off x="539551" y="1412776"/>
          <a:ext cx="7992889" cy="3868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5"/>
                <a:gridCol w="4104456"/>
                <a:gridCol w="1872208"/>
              </a:tblGrid>
              <a:tr h="432048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E.T.A.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47704">
                <a:tc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C00000"/>
                          </a:solidFill>
                        </a:rPr>
                        <a:t>Critical</a:t>
                      </a:r>
                      <a:endParaRPr lang="en-US" sz="3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Full communication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between customers and businesses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 weeks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1926"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FFC000"/>
                          </a:solidFill>
                        </a:rPr>
                        <a:t>Important</a:t>
                      </a:r>
                      <a:endParaRPr lang="en-US" sz="32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Open a new customer call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61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Second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up and running module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 weeks of work</a:t>
                      </a:r>
                    </a:p>
                  </a:txBody>
                  <a:tcPr anchor="ctr"/>
                </a:tc>
              </a:tr>
              <a:tr h="523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“Call Me” Button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 week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3852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3200" b="1" dirty="0" smtClean="0">
                          <a:solidFill>
                            <a:srgbClr val="92D050"/>
                          </a:solidFill>
                        </a:rPr>
                        <a:t>N.T.H</a:t>
                      </a:r>
                      <a:r>
                        <a:rPr lang="en-US" sz="3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32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Customer forum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3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Customer-Business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live chat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 weeks of work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4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481</Words>
  <Application>Microsoft Office PowerPoint</Application>
  <PresentationFormat>On-screen Show (4:3)</PresentationFormat>
  <Paragraphs>86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ערכת נושא של Office</vt:lpstr>
      <vt:lpstr>PowerPoint Presentation</vt:lpstr>
      <vt:lpstr>Have You Ever?</vt:lpstr>
      <vt:lpstr>What about the business?</vt:lpstr>
      <vt:lpstr>So?</vt:lpstr>
      <vt:lpstr>How Would it work</vt:lpstr>
      <vt:lpstr>The Starting Five!</vt:lpstr>
      <vt:lpstr>Milestone ONE Features</vt:lpstr>
      <vt:lpstr>Milestone TWO Features</vt:lpstr>
      <vt:lpstr>Final Submission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AllBuisness</dc:title>
  <dc:creator>BarJoseph, Nir</dc:creator>
  <cp:lastModifiedBy>EMC</cp:lastModifiedBy>
  <cp:revision>29</cp:revision>
  <dcterms:created xsi:type="dcterms:W3CDTF">2016-12-05T14:59:33Z</dcterms:created>
  <dcterms:modified xsi:type="dcterms:W3CDTF">2016-12-11T18:58:06Z</dcterms:modified>
</cp:coreProperties>
</file>