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9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BA65-83D3-F245-B168-09E44EE7C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D63E-DA98-7B46-B6D7-88BC51FAC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CDCF5-9CD1-E84C-BA16-D55027C3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44D-BAF9-4946-A1E4-A953C374931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FC2C-490B-6B42-B6FE-0777722C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F5F5E-E162-EE4F-8011-05221ECA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AB2-8A7E-864A-B647-25999FBE81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653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30C6-219B-2E47-AF36-4479E7DC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6768C-37FD-C645-A298-6D0BBF1AA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EF00-7669-4C4D-880F-AB272400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44D-BAF9-4946-A1E4-A953C374931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9FB08-D2DD-2D4B-8447-262078E6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5EC6-110B-A842-907F-874FA785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AB2-8A7E-864A-B647-25999FBE81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99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C0E0F-0584-6747-B289-91D01FA91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C3A2B-213C-8145-91AD-67A21B891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9D57E-7129-354E-8483-83914758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44D-BAF9-4946-A1E4-A953C374931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DBDBF-1595-F44C-8BD3-9D3AE8A4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74386-077A-D041-8C48-F1120BBC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AB2-8A7E-864A-B647-25999FBE81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99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F3B3-A70F-124A-B48E-BEA2D9F3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7E08-7E02-EB4E-8D53-A7BFAAB8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24D6-E87D-0743-8888-D587AD7F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44D-BAF9-4946-A1E4-A953C374931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8E7B5-925C-774D-884A-7BF55603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56EA5-4C81-C845-A5A1-34576257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AB2-8A7E-864A-B647-25999FBE81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230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DE23-7D82-274A-A1FE-EB98C132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9054A-5967-B44D-B918-03FFFE3A6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BE17B-3EEF-E84D-8261-D2954AC7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44D-BAF9-4946-A1E4-A953C374931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116C0-D266-FF45-B403-3499DF17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1E015-FFC9-9A49-8E06-87FAF364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AB2-8A7E-864A-B647-25999FBE81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36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6C40-B16B-C24A-A4C6-48C3DC01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D84E-1940-FE4E-8663-F7D2DBE4A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C5B91-6E44-9548-8CB6-BD66C3F26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B22D1-D24C-094E-8095-D2E20EC5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44D-BAF9-4946-A1E4-A953C374931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2D5F8-F916-E449-87C4-9F91FDBD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19319-196A-584D-BF89-277E418C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AB2-8A7E-864A-B647-25999FBE81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58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47A8-B7A8-D344-AA0C-A8D968B8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A3564-45E0-FA40-904A-2479966B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E7AA7-8644-BF4D-B2A9-931443527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D97A9-9F28-6744-91F1-9199D0B3E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D2674-EB0D-1048-8ED4-C7068B002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67FE0-E4A6-424F-A15C-17CFAB1F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44D-BAF9-4946-A1E4-A953C374931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D419D-B32A-C147-919F-345427DA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50876-EF32-0549-B5BB-7C1D4758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AB2-8A7E-864A-B647-25999FBE81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372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7E98-DD9C-044B-AFC9-50561A4E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DCD83-5358-FE49-B574-E7B28380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44D-BAF9-4946-A1E4-A953C374931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DDC0D-97C4-3A47-9526-4DB18E72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4975E-4181-D648-8555-5C4CFDB9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AB2-8A7E-864A-B647-25999FBE81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835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167BE-0DE5-B844-B42C-1D00DBF4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44D-BAF9-4946-A1E4-A953C374931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A687C-4F75-0C49-8615-8DAC63CD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CFC1D-AB0B-3944-9E61-016245CF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AB2-8A7E-864A-B647-25999FBE81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278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ECE9-939A-5E4F-BE67-00B1E82E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A9B4B-3E8A-3443-A4AF-EC14C8DE7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99AE2-DC6A-9245-B02D-E4956B7B4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EE43B-FDB2-C042-A1DC-62D752FE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44D-BAF9-4946-A1E4-A953C374931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836D7-0F8E-3248-9C3C-3C861275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20A16-8653-5E4C-80D2-7DA72EAA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AB2-8A7E-864A-B647-25999FBE81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967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9EBB-226C-AB47-8852-265B413A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97A0A-3E9A-C34F-810E-15E8419B0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4EDBA-29BC-FE48-8116-3DC4140B1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A185D-BEC4-3144-A62E-78FA1BBB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544D-BAF9-4946-A1E4-A953C374931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7C9B8-EF53-8541-9B27-4C88B470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29AB5-596C-CC4A-A7B7-B7B331A8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AB2-8A7E-864A-B647-25999FBE81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938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DA342-D945-A349-A879-EDAAD716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59FDF-189F-3342-A06B-F19D049FF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12036-A299-3141-ABA9-C3232B7F0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C544D-BAF9-4946-A1E4-A953C374931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0235-D6FF-ED42-B253-3727397D9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94CD1-8385-5049-AF39-D855B8E8D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4AB2-8A7E-864A-B647-25999FBE81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080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389556-A995-954A-AFDB-55BB0FE70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36" r="9150" b="10562"/>
          <a:stretch/>
        </p:blipFill>
        <p:spPr>
          <a:xfrm>
            <a:off x="365590" y="743592"/>
            <a:ext cx="6594650" cy="57201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ECF672-E96B-4E48-9B20-C7161A462BCF}"/>
              </a:ext>
            </a:extLst>
          </p:cNvPr>
          <p:cNvSpPr txBox="1"/>
          <p:nvPr/>
        </p:nvSpPr>
        <p:spPr>
          <a:xfrm>
            <a:off x="1243173" y="374260"/>
            <a:ext cx="256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345D4-225E-6045-ADC7-B71575309F60}"/>
              </a:ext>
            </a:extLst>
          </p:cNvPr>
          <p:cNvSpPr txBox="1"/>
          <p:nvPr/>
        </p:nvSpPr>
        <p:spPr>
          <a:xfrm>
            <a:off x="4313434" y="374260"/>
            <a:ext cx="256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REF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AD9839-A4F6-634A-B68B-016CB057B5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08" t="9738" r="10200" b="51460"/>
          <a:stretch/>
        </p:blipFill>
        <p:spPr>
          <a:xfrm>
            <a:off x="7032159" y="743592"/>
            <a:ext cx="957032" cy="57201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1A8CC2-5341-D041-9FCD-CC59B9B9CEA0}"/>
              </a:ext>
            </a:extLst>
          </p:cNvPr>
          <p:cNvSpPr/>
          <p:nvPr/>
        </p:nvSpPr>
        <p:spPr>
          <a:xfrm>
            <a:off x="8719554" y="2417361"/>
            <a:ext cx="1294543" cy="119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0F0338-BAE4-C64B-AAFD-04574E57BEC7}"/>
              </a:ext>
            </a:extLst>
          </p:cNvPr>
          <p:cNvSpPr txBox="1"/>
          <p:nvPr/>
        </p:nvSpPr>
        <p:spPr>
          <a:xfrm>
            <a:off x="9898921" y="2864071"/>
            <a:ext cx="4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2EE00-8088-F146-B7EA-37D7EB2D12C0}"/>
              </a:ext>
            </a:extLst>
          </p:cNvPr>
          <p:cNvSpPr txBox="1"/>
          <p:nvPr/>
        </p:nvSpPr>
        <p:spPr>
          <a:xfrm>
            <a:off x="9271699" y="2013956"/>
            <a:ext cx="172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paired windows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F99D66-808B-4D44-9A79-7B7C770756AE}"/>
              </a:ext>
            </a:extLst>
          </p:cNvPr>
          <p:cNvSpPr/>
          <p:nvPr/>
        </p:nvSpPr>
        <p:spPr>
          <a:xfrm>
            <a:off x="10242110" y="2415648"/>
            <a:ext cx="1294543" cy="119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963CCB-4E54-AC48-A9D1-A825F14EBDB9}"/>
              </a:ext>
            </a:extLst>
          </p:cNvPr>
          <p:cNvSpPr/>
          <p:nvPr/>
        </p:nvSpPr>
        <p:spPr>
          <a:xfrm>
            <a:off x="8719553" y="2639859"/>
            <a:ext cx="1294543" cy="119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907B25-F13B-0840-96AC-F01DC05A5653}"/>
              </a:ext>
            </a:extLst>
          </p:cNvPr>
          <p:cNvSpPr/>
          <p:nvPr/>
        </p:nvSpPr>
        <p:spPr>
          <a:xfrm>
            <a:off x="10242109" y="2638146"/>
            <a:ext cx="1294543" cy="119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E0E7C2-085D-6C48-A937-1CCC05048164}"/>
              </a:ext>
            </a:extLst>
          </p:cNvPr>
          <p:cNvSpPr/>
          <p:nvPr/>
        </p:nvSpPr>
        <p:spPr>
          <a:xfrm>
            <a:off x="8719553" y="2862357"/>
            <a:ext cx="1294543" cy="119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CB027E-F325-214E-9635-71B9FC5BB4E9}"/>
              </a:ext>
            </a:extLst>
          </p:cNvPr>
          <p:cNvSpPr/>
          <p:nvPr/>
        </p:nvSpPr>
        <p:spPr>
          <a:xfrm>
            <a:off x="10242109" y="2860644"/>
            <a:ext cx="1294543" cy="119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1166F69-141C-6040-AED1-F6CAC34C3BF7}"/>
              </a:ext>
            </a:extLst>
          </p:cNvPr>
          <p:cNvSpPr/>
          <p:nvPr/>
        </p:nvSpPr>
        <p:spPr>
          <a:xfrm>
            <a:off x="8585989" y="2357967"/>
            <a:ext cx="3061699" cy="7974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10BDA9-CAD9-6F4B-8F81-0E09EC4E06D6}"/>
              </a:ext>
            </a:extLst>
          </p:cNvPr>
          <p:cNvSpPr/>
          <p:nvPr/>
        </p:nvSpPr>
        <p:spPr>
          <a:xfrm>
            <a:off x="8613717" y="3885627"/>
            <a:ext cx="3127966" cy="2459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Conv1D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29EE07-F6A4-D94E-9DA1-318A57A1473A}"/>
              </a:ext>
            </a:extLst>
          </p:cNvPr>
          <p:cNvSpPr/>
          <p:nvPr/>
        </p:nvSpPr>
        <p:spPr>
          <a:xfrm>
            <a:off x="8585989" y="4537853"/>
            <a:ext cx="3155694" cy="2386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Dense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7C38BA-0861-1741-87A9-B8E1FFFC17FD}"/>
              </a:ext>
            </a:extLst>
          </p:cNvPr>
          <p:cNvSpPr/>
          <p:nvPr/>
        </p:nvSpPr>
        <p:spPr>
          <a:xfrm>
            <a:off x="9536345" y="5158098"/>
            <a:ext cx="1411527" cy="23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SoftMax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D9509C8-688C-5748-B9D4-2C7CFC0FA9A0}"/>
              </a:ext>
            </a:extLst>
          </p:cNvPr>
          <p:cNvSpPr/>
          <p:nvPr/>
        </p:nvSpPr>
        <p:spPr>
          <a:xfrm>
            <a:off x="8474953" y="3661485"/>
            <a:ext cx="3353227" cy="19293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FFD803-4408-B24A-AF21-85BA9235302A}"/>
              </a:ext>
            </a:extLst>
          </p:cNvPr>
          <p:cNvSpPr txBox="1"/>
          <p:nvPr/>
        </p:nvSpPr>
        <p:spPr>
          <a:xfrm>
            <a:off x="8719552" y="330077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CNN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3F308DCB-5CD3-CB4C-AD0E-0B8E0EC1E93D}"/>
              </a:ext>
            </a:extLst>
          </p:cNvPr>
          <p:cNvSpPr/>
          <p:nvPr/>
        </p:nvSpPr>
        <p:spPr>
          <a:xfrm>
            <a:off x="10014096" y="3258442"/>
            <a:ext cx="355986" cy="515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C57C60DC-5E75-2A4A-9033-849AF1D71FC4}"/>
              </a:ext>
            </a:extLst>
          </p:cNvPr>
          <p:cNvSpPr/>
          <p:nvPr/>
        </p:nvSpPr>
        <p:spPr>
          <a:xfrm>
            <a:off x="10038809" y="4187931"/>
            <a:ext cx="331273" cy="2386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B1D8A62D-8390-4446-B6A5-AFEE7DA8FF20}"/>
              </a:ext>
            </a:extLst>
          </p:cNvPr>
          <p:cNvSpPr/>
          <p:nvPr/>
        </p:nvSpPr>
        <p:spPr>
          <a:xfrm>
            <a:off x="9998199" y="4847691"/>
            <a:ext cx="331273" cy="2386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5894F633-EB7D-F343-B8F2-28486018EEF4}"/>
              </a:ext>
            </a:extLst>
          </p:cNvPr>
          <p:cNvSpPr/>
          <p:nvPr/>
        </p:nvSpPr>
        <p:spPr>
          <a:xfrm>
            <a:off x="10026452" y="5467937"/>
            <a:ext cx="331273" cy="504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13D67EB-5DCF-F945-882C-EC1565392EAD}"/>
              </a:ext>
            </a:extLst>
          </p:cNvPr>
          <p:cNvSpPr/>
          <p:nvPr/>
        </p:nvSpPr>
        <p:spPr>
          <a:xfrm>
            <a:off x="9392546" y="6043624"/>
            <a:ext cx="1742877" cy="4710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SV callset (VCF)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BF151080-93ED-D540-903F-CCF3455E927C}"/>
              </a:ext>
            </a:extLst>
          </p:cNvPr>
          <p:cNvSpPr/>
          <p:nvPr/>
        </p:nvSpPr>
        <p:spPr>
          <a:xfrm>
            <a:off x="10014096" y="1719902"/>
            <a:ext cx="315376" cy="256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4FA39CC-6AD0-874B-BBA2-1E8FCCEB235A}"/>
              </a:ext>
            </a:extLst>
          </p:cNvPr>
          <p:cNvSpPr/>
          <p:nvPr/>
        </p:nvSpPr>
        <p:spPr>
          <a:xfrm>
            <a:off x="8585989" y="831210"/>
            <a:ext cx="3061699" cy="7974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EB34FA-AAD2-A048-8E22-6467BD344DCF}"/>
              </a:ext>
            </a:extLst>
          </p:cNvPr>
          <p:cNvSpPr txBox="1"/>
          <p:nvPr/>
        </p:nvSpPr>
        <p:spPr>
          <a:xfrm>
            <a:off x="9007910" y="452442"/>
            <a:ext cx="225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read alignment (BAM)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9F9F0370-0047-6A4D-A0BC-DFD829CB4AC1}"/>
              </a:ext>
            </a:extLst>
          </p:cNvPr>
          <p:cNvSpPr/>
          <p:nvPr/>
        </p:nvSpPr>
        <p:spPr>
          <a:xfrm>
            <a:off x="8699768" y="1319103"/>
            <a:ext cx="2836884" cy="277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400" dirty="0"/>
              <a:t>reference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11F1FFE-AF8D-2549-892C-CAF9DB433C6D}"/>
              </a:ext>
            </a:extLst>
          </p:cNvPr>
          <p:cNvSpPr/>
          <p:nvPr/>
        </p:nvSpPr>
        <p:spPr>
          <a:xfrm>
            <a:off x="9604483" y="1404092"/>
            <a:ext cx="1086875" cy="1226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deletion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E300CC-C7CE-B943-AB4F-0E536D0F4B1A}"/>
              </a:ext>
            </a:extLst>
          </p:cNvPr>
          <p:cNvCxnSpPr/>
          <p:nvPr/>
        </p:nvCxnSpPr>
        <p:spPr>
          <a:xfrm>
            <a:off x="9234253" y="1243939"/>
            <a:ext cx="37023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7A8F6C2-353B-374B-A1AB-E9366141D27F}"/>
              </a:ext>
            </a:extLst>
          </p:cNvPr>
          <p:cNvCxnSpPr>
            <a:cxnSpLocks/>
          </p:cNvCxnSpPr>
          <p:nvPr/>
        </p:nvCxnSpPr>
        <p:spPr>
          <a:xfrm>
            <a:off x="9604483" y="1243939"/>
            <a:ext cx="1086875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22C1BC-DBA0-F649-B9E1-C931828A9EAF}"/>
              </a:ext>
            </a:extLst>
          </p:cNvPr>
          <p:cNvCxnSpPr/>
          <p:nvPr/>
        </p:nvCxnSpPr>
        <p:spPr>
          <a:xfrm>
            <a:off x="10691358" y="1243939"/>
            <a:ext cx="44406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E2EBBE-77DD-8749-A8FB-B31D6164B465}"/>
              </a:ext>
            </a:extLst>
          </p:cNvPr>
          <p:cNvCxnSpPr>
            <a:cxnSpLocks/>
          </p:cNvCxnSpPr>
          <p:nvPr/>
        </p:nvCxnSpPr>
        <p:spPr>
          <a:xfrm>
            <a:off x="9097337" y="1112134"/>
            <a:ext cx="54421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3CB82E3-E9ED-5A4F-A22E-CED0D347D512}"/>
              </a:ext>
            </a:extLst>
          </p:cNvPr>
          <p:cNvCxnSpPr>
            <a:cxnSpLocks/>
          </p:cNvCxnSpPr>
          <p:nvPr/>
        </p:nvCxnSpPr>
        <p:spPr>
          <a:xfrm>
            <a:off x="9641554" y="1112134"/>
            <a:ext cx="600555" cy="0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B90EA8D-99B2-0D4F-9AA5-E94D47BAF029}"/>
              </a:ext>
            </a:extLst>
          </p:cNvPr>
          <p:cNvSpPr txBox="1"/>
          <p:nvPr/>
        </p:nvSpPr>
        <p:spPr>
          <a:xfrm>
            <a:off x="10596566" y="935917"/>
            <a:ext cx="86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dirty="0"/>
              <a:t>split read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1FB66F-0CB9-3146-909C-2D88CAA69CE4}"/>
              </a:ext>
            </a:extLst>
          </p:cNvPr>
          <p:cNvSpPr txBox="1"/>
          <p:nvPr/>
        </p:nvSpPr>
        <p:spPr>
          <a:xfrm>
            <a:off x="8869848" y="815709"/>
            <a:ext cx="108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dirty="0"/>
              <a:t>clipped read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76B555-26FA-0143-943B-1970362357C5}"/>
              </a:ext>
            </a:extLst>
          </p:cNvPr>
          <p:cNvSpPr txBox="1"/>
          <p:nvPr/>
        </p:nvSpPr>
        <p:spPr>
          <a:xfrm rot="16200000">
            <a:off x="7881656" y="251776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channels</a:t>
            </a:r>
          </a:p>
        </p:txBody>
      </p:sp>
      <p:sp>
        <p:nvSpPr>
          <p:cNvPr id="58" name="Right Arrow Callout 57">
            <a:extLst>
              <a:ext uri="{FF2B5EF4-FFF2-40B4-BE49-F238E27FC236}">
                <a16:creationId xmlns:a16="http://schemas.microsoft.com/office/drawing/2014/main" id="{1E95B370-791D-AC43-ADBF-01664DAB9D32}"/>
              </a:ext>
            </a:extLst>
          </p:cNvPr>
          <p:cNvSpPr/>
          <p:nvPr/>
        </p:nvSpPr>
        <p:spPr>
          <a:xfrm>
            <a:off x="8719552" y="3815498"/>
            <a:ext cx="1007378" cy="372433"/>
          </a:xfrm>
          <a:prstGeom prst="rightArrowCallo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CDA8EF53-20FB-5C45-869C-4BCC6A938AA6}"/>
              </a:ext>
            </a:extLst>
          </p:cNvPr>
          <p:cNvSpPr/>
          <p:nvPr/>
        </p:nvSpPr>
        <p:spPr>
          <a:xfrm>
            <a:off x="1258463" y="6481667"/>
            <a:ext cx="1240535" cy="19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200 bp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7AA9D67-8A8A-1E45-A445-BF7EDE1EFE9C}"/>
              </a:ext>
            </a:extLst>
          </p:cNvPr>
          <p:cNvSpPr/>
          <p:nvPr/>
        </p:nvSpPr>
        <p:spPr>
          <a:xfrm>
            <a:off x="2577265" y="6481666"/>
            <a:ext cx="1254506" cy="199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200 bp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F601726-47CE-654C-B6C5-C1CB71483F15}"/>
              </a:ext>
            </a:extLst>
          </p:cNvPr>
          <p:cNvSpPr/>
          <p:nvPr/>
        </p:nvSpPr>
        <p:spPr>
          <a:xfrm>
            <a:off x="4312913" y="6502963"/>
            <a:ext cx="1240535" cy="19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200 bp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CDD72BE-A24E-AE4A-9F0E-A0F33E15A3BB}"/>
              </a:ext>
            </a:extLst>
          </p:cNvPr>
          <p:cNvSpPr/>
          <p:nvPr/>
        </p:nvSpPr>
        <p:spPr>
          <a:xfrm>
            <a:off x="5627467" y="6502962"/>
            <a:ext cx="1254506" cy="199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200 bp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36579F-B02A-254C-A66B-E7BF6F2A6821}"/>
              </a:ext>
            </a:extLst>
          </p:cNvPr>
          <p:cNvSpPr txBox="1"/>
          <p:nvPr/>
        </p:nvSpPr>
        <p:spPr>
          <a:xfrm>
            <a:off x="365590" y="107823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4000" dirty="0"/>
              <a:t>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34069D-C9CF-154C-83BA-25B08BF77CAE}"/>
              </a:ext>
            </a:extLst>
          </p:cNvPr>
          <p:cNvSpPr txBox="1"/>
          <p:nvPr/>
        </p:nvSpPr>
        <p:spPr>
          <a:xfrm>
            <a:off x="7970095" y="107823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4000" dirty="0"/>
              <a:t>B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52A28C0-6AD5-6547-92AB-4B9A34070530}"/>
              </a:ext>
            </a:extLst>
          </p:cNvPr>
          <p:cNvCxnSpPr>
            <a:cxnSpLocks/>
          </p:cNvCxnSpPr>
          <p:nvPr/>
        </p:nvCxnSpPr>
        <p:spPr>
          <a:xfrm>
            <a:off x="7952979" y="23693"/>
            <a:ext cx="0" cy="6834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F2B6C1C-C176-B345-818E-6CEC20A68233}"/>
              </a:ext>
            </a:extLst>
          </p:cNvPr>
          <p:cNvCxnSpPr/>
          <p:nvPr/>
        </p:nvCxnSpPr>
        <p:spPr>
          <a:xfrm>
            <a:off x="1503482" y="6372077"/>
            <a:ext cx="37023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A03C259-AF79-FB4F-AF14-72C8338D88AA}"/>
              </a:ext>
            </a:extLst>
          </p:cNvPr>
          <p:cNvCxnSpPr/>
          <p:nvPr/>
        </p:nvCxnSpPr>
        <p:spPr>
          <a:xfrm>
            <a:off x="3204371" y="6389698"/>
            <a:ext cx="44406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33336B3-E995-C541-8B1C-659BF4D909F5}"/>
              </a:ext>
            </a:extLst>
          </p:cNvPr>
          <p:cNvCxnSpPr/>
          <p:nvPr/>
        </p:nvCxnSpPr>
        <p:spPr>
          <a:xfrm>
            <a:off x="4559720" y="6389698"/>
            <a:ext cx="37023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3664A6B-ECC1-9046-A61E-CBF9EADA4C25}"/>
              </a:ext>
            </a:extLst>
          </p:cNvPr>
          <p:cNvCxnSpPr/>
          <p:nvPr/>
        </p:nvCxnSpPr>
        <p:spPr>
          <a:xfrm>
            <a:off x="6226890" y="6407636"/>
            <a:ext cx="44406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CC8AD7E-7BA8-D946-BA55-9A5B06B76D03}"/>
              </a:ext>
            </a:extLst>
          </p:cNvPr>
          <p:cNvCxnSpPr>
            <a:cxnSpLocks/>
          </p:cNvCxnSpPr>
          <p:nvPr/>
        </p:nvCxnSpPr>
        <p:spPr>
          <a:xfrm>
            <a:off x="4929950" y="6389698"/>
            <a:ext cx="1296940" cy="1793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17EA49D-532C-954F-9156-641A9A21F5A4}"/>
              </a:ext>
            </a:extLst>
          </p:cNvPr>
          <p:cNvCxnSpPr>
            <a:cxnSpLocks/>
          </p:cNvCxnSpPr>
          <p:nvPr/>
        </p:nvCxnSpPr>
        <p:spPr>
          <a:xfrm>
            <a:off x="1907431" y="6381047"/>
            <a:ext cx="1296940" cy="1793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0D2460AA-A46E-234B-893F-2EA5CFF47A77}"/>
              </a:ext>
            </a:extLst>
          </p:cNvPr>
          <p:cNvSpPr/>
          <p:nvPr/>
        </p:nvSpPr>
        <p:spPr>
          <a:xfrm>
            <a:off x="1296709" y="3521601"/>
            <a:ext cx="1240535" cy="19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200 bp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5047D82-1363-7849-B95F-0BE93CFE8843}"/>
              </a:ext>
            </a:extLst>
          </p:cNvPr>
          <p:cNvSpPr/>
          <p:nvPr/>
        </p:nvSpPr>
        <p:spPr>
          <a:xfrm>
            <a:off x="2615511" y="3521600"/>
            <a:ext cx="1254506" cy="199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200 bp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7BE35A00-89C4-0F45-8132-A3B47FB2F9C4}"/>
              </a:ext>
            </a:extLst>
          </p:cNvPr>
          <p:cNvSpPr/>
          <p:nvPr/>
        </p:nvSpPr>
        <p:spPr>
          <a:xfrm>
            <a:off x="4351159" y="3542897"/>
            <a:ext cx="1240535" cy="19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200 bp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1FE3936B-4B49-704D-8FF7-DDE95CCBF70B}"/>
              </a:ext>
            </a:extLst>
          </p:cNvPr>
          <p:cNvSpPr/>
          <p:nvPr/>
        </p:nvSpPr>
        <p:spPr>
          <a:xfrm>
            <a:off x="5665713" y="3542896"/>
            <a:ext cx="1254506" cy="199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200 bp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37E87EC-17C2-2148-9575-0DDEC8409284}"/>
              </a:ext>
            </a:extLst>
          </p:cNvPr>
          <p:cNvCxnSpPr/>
          <p:nvPr/>
        </p:nvCxnSpPr>
        <p:spPr>
          <a:xfrm>
            <a:off x="1416036" y="3393441"/>
            <a:ext cx="37023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D30BBBD-0438-E741-8529-39D8A5754D95}"/>
              </a:ext>
            </a:extLst>
          </p:cNvPr>
          <p:cNvCxnSpPr/>
          <p:nvPr/>
        </p:nvCxnSpPr>
        <p:spPr>
          <a:xfrm>
            <a:off x="3116925" y="3411062"/>
            <a:ext cx="44406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8376678-3991-E048-9A5C-6A2C6A73E2D1}"/>
              </a:ext>
            </a:extLst>
          </p:cNvPr>
          <p:cNvCxnSpPr/>
          <p:nvPr/>
        </p:nvCxnSpPr>
        <p:spPr>
          <a:xfrm>
            <a:off x="4472274" y="3411062"/>
            <a:ext cx="37023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9FE14C8-13ED-8847-9E01-215DBDA0F93C}"/>
              </a:ext>
            </a:extLst>
          </p:cNvPr>
          <p:cNvCxnSpPr/>
          <p:nvPr/>
        </p:nvCxnSpPr>
        <p:spPr>
          <a:xfrm>
            <a:off x="6139444" y="3429000"/>
            <a:ext cx="44406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51E3B99-F3CE-484F-A6B1-D90D734A4B27}"/>
              </a:ext>
            </a:extLst>
          </p:cNvPr>
          <p:cNvCxnSpPr>
            <a:cxnSpLocks/>
          </p:cNvCxnSpPr>
          <p:nvPr/>
        </p:nvCxnSpPr>
        <p:spPr>
          <a:xfrm>
            <a:off x="4842504" y="3411062"/>
            <a:ext cx="1296940" cy="1793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6CFFD3D-3BF2-FA45-83E6-517E7E7E4F78}"/>
              </a:ext>
            </a:extLst>
          </p:cNvPr>
          <p:cNvCxnSpPr>
            <a:cxnSpLocks/>
          </p:cNvCxnSpPr>
          <p:nvPr/>
        </p:nvCxnSpPr>
        <p:spPr>
          <a:xfrm>
            <a:off x="1819985" y="3402411"/>
            <a:ext cx="1296940" cy="1793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8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15D5-EE21-5246-AE55-A650B5BF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A61D-231D-1F4E-AB23-FF5F5AA5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528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45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Santuari, Luca</dc:creator>
  <cp:lastModifiedBy>Santuari, Luca</cp:lastModifiedBy>
  <cp:revision>8</cp:revision>
  <dcterms:created xsi:type="dcterms:W3CDTF">2021-01-21T10:02:18Z</dcterms:created>
  <dcterms:modified xsi:type="dcterms:W3CDTF">2021-01-21T12:53:03Z</dcterms:modified>
</cp:coreProperties>
</file>