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7FAEE0-E18E-6145-D4A2-7BEC961C2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48A4C57-FC08-963C-35C9-BB118CB54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DF21E35-B235-EC0E-314C-99C0F15B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144-26E9-4766-99C9-463867A9E74F}" type="datetimeFigureOut">
              <a:rPr lang="pl-PL" smtClean="0"/>
              <a:t>07.12.2024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F62C589-377D-AD6A-30DB-0976815F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BB3F141-EEBB-0BEC-33DE-C438A3C8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9371-945D-4AB1-932B-2D83A92CE7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8267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6DE718-43D5-E492-F772-F69763B8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BE4FF68-C716-F68D-7018-F181F4A1F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B48ACF-6DBC-918E-46A0-A422BE11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144-26E9-4766-99C9-463867A9E74F}" type="datetimeFigureOut">
              <a:rPr lang="pl-PL" smtClean="0"/>
              <a:t>07.12.2024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1FD6EBF-490C-CF4C-0DB0-87B6F697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39D9FA-A080-8610-9EDE-45311CBB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9371-945D-4AB1-932B-2D83A92CE7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667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575E292-5441-2B9C-B8DB-8236B8E05B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04EEDDC-6AB7-7F70-2300-1E7CC8C0E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A7BC81A-BDC2-84A1-1945-2B7570B7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144-26E9-4766-99C9-463867A9E74F}" type="datetimeFigureOut">
              <a:rPr lang="pl-PL" smtClean="0"/>
              <a:t>07.12.2024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6D2C640-61C0-D9B5-9282-511C9479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D9AD5E1-9598-8B7B-3FBA-985E1B67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9371-945D-4AB1-932B-2D83A92CE7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000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9DF571-E01E-3175-9C73-530E881F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18DF18-2058-A7BF-ADE2-3E65D199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BF492F-C026-9932-697D-D0F4A35A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144-26E9-4766-99C9-463867A9E74F}" type="datetimeFigureOut">
              <a:rPr lang="pl-PL" smtClean="0"/>
              <a:t>07.12.2024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B77A8B4-77EB-36FA-D804-DD6FF945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AF7B9A-4F5C-578B-B457-1E6F6346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9371-945D-4AB1-932B-2D83A92CE7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087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27184A-CBF2-2661-B842-5B2E2F96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D5A54D9-4937-64CE-F4CC-16DBDE402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124FEC-1607-F396-9F5A-A8D39733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144-26E9-4766-99C9-463867A9E74F}" type="datetimeFigureOut">
              <a:rPr lang="pl-PL" smtClean="0"/>
              <a:t>07.12.2024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FBED0F-F645-279E-ACF4-705E8D2F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AB38471-B42A-F86D-3E63-1194E9DB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9371-945D-4AB1-932B-2D83A92CE7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901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03C316-3BAC-53DA-DFFB-BDA8B0EF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F6B861-FC11-0533-31C1-D49228DCF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35E7B72-DA03-4DEB-B632-990A8190E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CCB35F9-88AB-3A41-ACEB-7762CD29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144-26E9-4766-99C9-463867A9E74F}" type="datetimeFigureOut">
              <a:rPr lang="pl-PL" smtClean="0"/>
              <a:t>07.12.2024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32457E1-232F-6420-DD5A-FF15E0B9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864D86A-02BD-6733-39C4-8AB14A1A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9371-945D-4AB1-932B-2D83A92CE7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153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CF7F6C-0879-54C1-8DFD-5F4BE610B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F74B4A5-97A0-5ABB-8EC9-72DD1F1D0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251F3E2-13FC-1605-8C90-803C5F234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0750A0D-08E5-E1D1-4771-DDCE008C2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8DAABBE-6C00-69C1-4353-E16F08943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93FE21D-06C2-5E28-7B76-3E856AC2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144-26E9-4766-99C9-463867A9E74F}" type="datetimeFigureOut">
              <a:rPr lang="pl-PL" smtClean="0"/>
              <a:t>07.12.2024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2CA1DDE-0220-D321-FB9E-9F337669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64D21D4-DAEF-3C6B-4405-B10FD826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9371-945D-4AB1-932B-2D83A92CE7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045102-EB45-576E-CD85-2E640ED4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FC8F011-D3A6-09B4-4E73-2D76B9F78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144-26E9-4766-99C9-463867A9E74F}" type="datetimeFigureOut">
              <a:rPr lang="pl-PL" smtClean="0"/>
              <a:t>07.12.2024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720EA06-55D7-F3E9-8491-F645D5BDE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88460A7-E553-A62B-59C5-0BF8F86E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9371-945D-4AB1-932B-2D83A92CE7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9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A7E1E9C-CC12-D077-F4FB-AF062A22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144-26E9-4766-99C9-463867A9E74F}" type="datetimeFigureOut">
              <a:rPr lang="pl-PL" smtClean="0"/>
              <a:t>07.12.2024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2A9A2E9-6657-4D60-8691-0A325335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7CA7359-BC33-FEDB-D9EB-B043D907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9371-945D-4AB1-932B-2D83A92CE7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130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D9F181-F051-54C7-E5CF-2AF9D0EF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D8A698-5F48-2A8D-5E3E-D20A3EB3E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8372D65-B617-E101-95EA-433657DC3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BF3AC91-C3E4-ABE3-C9FD-86C5B028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144-26E9-4766-99C9-463867A9E74F}" type="datetimeFigureOut">
              <a:rPr lang="pl-PL" smtClean="0"/>
              <a:t>07.12.2024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7312123-DE8F-11AE-7396-7E4A3E7B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CE31325-5556-D182-8A5E-5349FC36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9371-945D-4AB1-932B-2D83A92CE7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640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2BF9FB-1C8F-8D53-3F48-64EEAF70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2F3EA58-15FB-4AC1-EEB1-386F93432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9077F0B-E9B4-829A-C7D8-53FBB9030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38AC558-8C7C-027D-8B44-11449E9B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79144-26E9-4766-99C9-463867A9E74F}" type="datetimeFigureOut">
              <a:rPr lang="pl-PL" smtClean="0"/>
              <a:t>07.12.2024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457AA33-8B2A-19C5-60E4-DC21AD10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CACFC02-06D3-EC2B-70D2-ED500B6C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69371-945D-4AB1-932B-2D83A92CE7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690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EDA7143-51BD-6102-731A-B1669451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7C29172-9E30-58B5-B6DC-89B001F6E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32AE51E-D23A-A018-A5AE-FBAB51ACE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479144-26E9-4766-99C9-463867A9E74F}" type="datetimeFigureOut">
              <a:rPr lang="pl-PL" smtClean="0"/>
              <a:t>07.12.2024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F2F9B9-A87E-8C18-1533-0F078292D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AA485A-1441-7229-E32A-4EEA90013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E69371-945D-4AB1-932B-2D83A92CE79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396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>
            <a:extLst>
              <a:ext uri="{FF2B5EF4-FFF2-40B4-BE49-F238E27FC236}">
                <a16:creationId xmlns:a16="http://schemas.microsoft.com/office/drawing/2014/main" id="{CB43F3A6-3E84-0564-EF04-CCE4139FD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4930"/>
            <a:ext cx="12446000" cy="12446000"/>
          </a:xfrm>
          <a:prstGeom prst="rect">
            <a:avLst/>
          </a:prstGeom>
        </p:spPr>
      </p:pic>
      <p:sp>
        <p:nvSpPr>
          <p:cNvPr id="10" name="Prostokąt 9">
            <a:extLst>
              <a:ext uri="{FF2B5EF4-FFF2-40B4-BE49-F238E27FC236}">
                <a16:creationId xmlns:a16="http://schemas.microsoft.com/office/drawing/2014/main" id="{6DCF74F8-58D9-0130-C0AD-93FC8F022BB6}"/>
              </a:ext>
            </a:extLst>
          </p:cNvPr>
          <p:cNvSpPr/>
          <p:nvPr/>
        </p:nvSpPr>
        <p:spPr>
          <a:xfrm>
            <a:off x="5943600" y="2895600"/>
            <a:ext cx="2324100" cy="1117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b="1" dirty="0"/>
              <a:t>Detector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24FA08E3-153D-CFB8-7907-B7F9CF032B1A}"/>
              </a:ext>
            </a:extLst>
          </p:cNvPr>
          <p:cNvSpPr/>
          <p:nvPr/>
        </p:nvSpPr>
        <p:spPr>
          <a:xfrm>
            <a:off x="9213199" y="2895600"/>
            <a:ext cx="2324100" cy="1117600"/>
          </a:xfrm>
          <a:prstGeom prst="rect">
            <a:avLst/>
          </a:prstGeom>
          <a:solidFill>
            <a:srgbClr val="0070C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b="1" dirty="0"/>
              <a:t>Electronic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2CE43062-E963-B8F9-4AB9-E9A4DF503B56}"/>
              </a:ext>
            </a:extLst>
          </p:cNvPr>
          <p:cNvSpPr/>
          <p:nvPr/>
        </p:nvSpPr>
        <p:spPr>
          <a:xfrm>
            <a:off x="2971800" y="5014831"/>
            <a:ext cx="2324100" cy="1117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400" b="1" dirty="0"/>
              <a:t>Local </a:t>
            </a:r>
            <a:r>
              <a:rPr lang="pl-PL" sz="2400" b="1" dirty="0" err="1"/>
              <a:t>oscillator</a:t>
            </a:r>
            <a:endParaRPr lang="pl-PL" sz="2400" b="1" dirty="0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0590C5EE-AB21-2AF7-D225-5BEA7BE69526}"/>
              </a:ext>
            </a:extLst>
          </p:cNvPr>
          <p:cNvSpPr/>
          <p:nvPr/>
        </p:nvSpPr>
        <p:spPr>
          <a:xfrm rot="2700000">
            <a:off x="4153641" y="1742258"/>
            <a:ext cx="279400" cy="32512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125B0CB0-F446-D069-CF5C-717BF22FBD32}"/>
              </a:ext>
            </a:extLst>
          </p:cNvPr>
          <p:cNvSpPr txBox="1"/>
          <p:nvPr/>
        </p:nvSpPr>
        <p:spPr>
          <a:xfrm>
            <a:off x="4293341" y="1641019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Beam combiner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62B48CF3-3D13-6F15-5C96-98FCC754E6FA}"/>
              </a:ext>
            </a:extLst>
          </p:cNvPr>
          <p:cNvSpPr txBox="1"/>
          <p:nvPr/>
        </p:nvSpPr>
        <p:spPr>
          <a:xfrm>
            <a:off x="406114" y="2781300"/>
            <a:ext cx="341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400" b="1" dirty="0"/>
              <a:t>Received optical signal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55FCB19-A8F9-ED94-17B4-43C2263D2547}"/>
              </a:ext>
            </a:extLst>
          </p:cNvPr>
          <p:cNvSpPr txBox="1"/>
          <p:nvPr/>
        </p:nvSpPr>
        <p:spPr>
          <a:xfrm>
            <a:off x="9443101" y="5072571"/>
            <a:ext cx="1672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b="1" dirty="0"/>
              <a:t>Electrical</a:t>
            </a:r>
          </a:p>
          <a:p>
            <a:pPr algn="ctr"/>
            <a:r>
              <a:rPr lang="pl-PL" sz="2400" b="1" dirty="0"/>
              <a:t> bit stream</a:t>
            </a: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B1B3915C-2155-1BF0-72AB-C129C3F7A201}"/>
              </a:ext>
            </a:extLst>
          </p:cNvPr>
          <p:cNvCxnSpPr/>
          <p:nvPr/>
        </p:nvCxnSpPr>
        <p:spPr>
          <a:xfrm>
            <a:off x="2228850" y="3454400"/>
            <a:ext cx="121158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D80E579C-0A26-7947-A4A1-35DA00007EC7}"/>
              </a:ext>
            </a:extLst>
          </p:cNvPr>
          <p:cNvCxnSpPr/>
          <p:nvPr/>
        </p:nvCxnSpPr>
        <p:spPr>
          <a:xfrm>
            <a:off x="4597197" y="3459480"/>
            <a:ext cx="121158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E96B5628-CE96-72CA-C546-49BA8277E693}"/>
              </a:ext>
            </a:extLst>
          </p:cNvPr>
          <p:cNvCxnSpPr>
            <a:cxnSpLocks/>
          </p:cNvCxnSpPr>
          <p:nvPr/>
        </p:nvCxnSpPr>
        <p:spPr>
          <a:xfrm flipV="1">
            <a:off x="8377767" y="3454400"/>
            <a:ext cx="683166" cy="1481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A949A787-1713-CA4A-8E2F-1E819AF644B9}"/>
              </a:ext>
            </a:extLst>
          </p:cNvPr>
          <p:cNvCxnSpPr>
            <a:cxnSpLocks/>
          </p:cNvCxnSpPr>
          <p:nvPr/>
        </p:nvCxnSpPr>
        <p:spPr>
          <a:xfrm>
            <a:off x="10279419" y="4144433"/>
            <a:ext cx="0" cy="81703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32F02B4E-550C-EFD0-1DA1-2AF0B30F71DC}"/>
              </a:ext>
            </a:extLst>
          </p:cNvPr>
          <p:cNvCxnSpPr>
            <a:cxnSpLocks/>
          </p:cNvCxnSpPr>
          <p:nvPr/>
        </p:nvCxnSpPr>
        <p:spPr>
          <a:xfrm flipV="1">
            <a:off x="4129271" y="3917950"/>
            <a:ext cx="4579" cy="91546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9F3B6FB3-C3AC-2141-7364-18EFBE0B5848}"/>
              </a:ext>
            </a:extLst>
          </p:cNvPr>
          <p:cNvSpPr txBox="1"/>
          <p:nvPr/>
        </p:nvSpPr>
        <p:spPr>
          <a:xfrm>
            <a:off x="4144085" y="4263098"/>
            <a:ext cx="1065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b="1" dirty="0"/>
              <a:t>ω</a:t>
            </a:r>
            <a:r>
              <a:rPr lang="pl-PL" sz="2400" b="1" dirty="0"/>
              <a:t> (LO)</a:t>
            </a:r>
          </a:p>
        </p:txBody>
      </p:sp>
    </p:spTree>
    <p:extLst>
      <p:ext uri="{BB962C8B-B14F-4D97-AF65-F5344CB8AC3E}">
        <p14:creationId xmlns:p14="http://schemas.microsoft.com/office/powerpoint/2010/main" val="249546051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</Words>
  <Application>Microsoft Office PowerPoint</Application>
  <PresentationFormat>Panoramiczny</PresentationFormat>
  <Paragraphs>8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Agata Jankowska</dc:creator>
  <cp:lastModifiedBy>Agata Jankowska</cp:lastModifiedBy>
  <cp:revision>1</cp:revision>
  <dcterms:created xsi:type="dcterms:W3CDTF">2024-12-07T08:15:19Z</dcterms:created>
  <dcterms:modified xsi:type="dcterms:W3CDTF">2024-12-07T08:22:04Z</dcterms:modified>
</cp:coreProperties>
</file>